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9" r:id="rId1"/>
    <p:sldMasterId id="2147484427" r:id="rId2"/>
    <p:sldMasterId id="2147484437" r:id="rId3"/>
    <p:sldMasterId id="2147484443" r:id="rId4"/>
  </p:sldMasterIdLst>
  <p:notesMasterIdLst>
    <p:notesMasterId r:id="rId79"/>
  </p:notesMasterIdLst>
  <p:handoutMasterIdLst>
    <p:handoutMasterId r:id="rId80"/>
  </p:handoutMasterIdLst>
  <p:sldIdLst>
    <p:sldId id="256" r:id="rId5"/>
    <p:sldId id="420" r:id="rId6"/>
    <p:sldId id="802" r:id="rId7"/>
    <p:sldId id="803" r:id="rId8"/>
    <p:sldId id="807" r:id="rId9"/>
    <p:sldId id="516" r:id="rId10"/>
    <p:sldId id="730" r:id="rId11"/>
    <p:sldId id="820" r:id="rId12"/>
    <p:sldId id="804" r:id="rId13"/>
    <p:sldId id="557" r:id="rId14"/>
    <p:sldId id="805" r:id="rId15"/>
    <p:sldId id="677" r:id="rId16"/>
    <p:sldId id="682" r:id="rId17"/>
    <p:sldId id="653" r:id="rId18"/>
    <p:sldId id="654" r:id="rId19"/>
    <p:sldId id="655" r:id="rId20"/>
    <p:sldId id="660" r:id="rId21"/>
    <p:sldId id="691" r:id="rId22"/>
    <p:sldId id="692" r:id="rId23"/>
    <p:sldId id="833" r:id="rId24"/>
    <p:sldId id="579" r:id="rId25"/>
    <p:sldId id="751" r:id="rId26"/>
    <p:sldId id="753" r:id="rId27"/>
    <p:sldId id="754" r:id="rId28"/>
    <p:sldId id="755" r:id="rId29"/>
    <p:sldId id="756" r:id="rId30"/>
    <p:sldId id="810" r:id="rId31"/>
    <p:sldId id="817" r:id="rId32"/>
    <p:sldId id="811" r:id="rId33"/>
    <p:sldId id="766" r:id="rId34"/>
    <p:sldId id="813" r:id="rId35"/>
    <p:sldId id="818" r:id="rId36"/>
    <p:sldId id="819" r:id="rId37"/>
    <p:sldId id="767" r:id="rId38"/>
    <p:sldId id="768" r:id="rId39"/>
    <p:sldId id="812" r:id="rId40"/>
    <p:sldId id="761" r:id="rId41"/>
    <p:sldId id="762" r:id="rId42"/>
    <p:sldId id="765" r:id="rId43"/>
    <p:sldId id="763" r:id="rId44"/>
    <p:sldId id="764" r:id="rId45"/>
    <p:sldId id="814" r:id="rId46"/>
    <p:sldId id="815" r:id="rId47"/>
    <p:sldId id="834" r:id="rId48"/>
    <p:sldId id="835" r:id="rId49"/>
    <p:sldId id="836" r:id="rId50"/>
    <p:sldId id="837" r:id="rId51"/>
    <p:sldId id="838" r:id="rId52"/>
    <p:sldId id="839" r:id="rId53"/>
    <p:sldId id="840" r:id="rId54"/>
    <p:sldId id="841" r:id="rId55"/>
    <p:sldId id="842" r:id="rId56"/>
    <p:sldId id="770" r:id="rId57"/>
    <p:sldId id="808" r:id="rId58"/>
    <p:sldId id="773" r:id="rId59"/>
    <p:sldId id="809" r:id="rId60"/>
    <p:sldId id="780" r:id="rId61"/>
    <p:sldId id="781" r:id="rId62"/>
    <p:sldId id="782" r:id="rId63"/>
    <p:sldId id="823" r:id="rId64"/>
    <p:sldId id="784" r:id="rId65"/>
    <p:sldId id="785" r:id="rId66"/>
    <p:sldId id="786" r:id="rId67"/>
    <p:sldId id="787" r:id="rId68"/>
    <p:sldId id="789" r:id="rId69"/>
    <p:sldId id="790" r:id="rId70"/>
    <p:sldId id="791" r:id="rId71"/>
    <p:sldId id="792" r:id="rId72"/>
    <p:sldId id="793" r:id="rId73"/>
    <p:sldId id="794" r:id="rId74"/>
    <p:sldId id="795" r:id="rId75"/>
    <p:sldId id="824" r:id="rId76"/>
    <p:sldId id="797" r:id="rId77"/>
    <p:sldId id="799" r:id="rId78"/>
  </p:sldIdLst>
  <p:sldSz cx="9144000" cy="6858000" type="screen4x3"/>
  <p:notesSz cx="6858000" cy="9144000"/>
  <p:defaultTextStyle>
    <a:defPPr>
      <a:defRPr lang="en-US"/>
    </a:defPPr>
    <a:lvl1pPr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1pPr>
    <a:lvl2pPr marL="4572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2pPr>
    <a:lvl3pPr marL="9144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3pPr>
    <a:lvl4pPr marL="13716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4pPr>
    <a:lvl5pPr marL="18288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DDB"/>
    <a:srgbClr val="E7E8EE"/>
    <a:srgbClr val="0D2B8D"/>
    <a:srgbClr val="000000"/>
    <a:srgbClr val="FFFFFF"/>
    <a:srgbClr val="3333FF"/>
    <a:srgbClr val="FF0000"/>
    <a:srgbClr val="FFFF00"/>
    <a:srgbClr val="66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08" autoAdjust="0"/>
    <p:restoredTop sz="71965" autoAdjust="0"/>
  </p:normalViewPr>
  <p:slideViewPr>
    <p:cSldViewPr>
      <p:cViewPr>
        <p:scale>
          <a:sx n="75" d="100"/>
          <a:sy n="75" d="100"/>
        </p:scale>
        <p:origin x="-660" y="-72"/>
      </p:cViewPr>
      <p:guideLst>
        <p:guide orient="horz" pos="2160"/>
        <p:guide pos="2880"/>
      </p:guideLst>
    </p:cSldViewPr>
  </p:slideViewPr>
  <p:outlineViewPr>
    <p:cViewPr>
      <p:scale>
        <a:sx n="33" d="100"/>
        <a:sy n="33" d="100"/>
      </p:scale>
      <p:origin x="0" y="2243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9" d="100"/>
          <a:sy n="59" d="100"/>
        </p:scale>
        <p:origin x="-17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9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3809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3809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3809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fld id="{5C531ECD-3E1D-4479-A13C-A0B014888902}" type="slidenum">
              <a:rPr lang="en-US"/>
              <a:pPr>
                <a:defRPr/>
              </a:pPr>
              <a:t>‹#›</a:t>
            </a:fld>
            <a:endParaRPr lang="en-US"/>
          </a:p>
        </p:txBody>
      </p:sp>
    </p:spTree>
    <p:extLst>
      <p:ext uri="{BB962C8B-B14F-4D97-AF65-F5344CB8AC3E}">
        <p14:creationId xmlns:p14="http://schemas.microsoft.com/office/powerpoint/2010/main" val="681780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481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fld id="{A3E70F04-51FF-4EB5-981F-AE6DF70E5C11}" type="slidenum">
              <a:rPr lang="en-US"/>
              <a:pPr>
                <a:defRPr/>
              </a:pPr>
              <a:t>‹#›</a:t>
            </a:fld>
            <a:endParaRPr lang="en-US"/>
          </a:p>
        </p:txBody>
      </p:sp>
    </p:spTree>
    <p:extLst>
      <p:ext uri="{BB962C8B-B14F-4D97-AF65-F5344CB8AC3E}">
        <p14:creationId xmlns:p14="http://schemas.microsoft.com/office/powerpoint/2010/main" val="206370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lem2@cdc.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fld id="{3AD58538-0B1C-4959-8638-0512B3BAD675}" type="slidenum">
              <a:rPr lang="en-US" sz="1200" smtClean="0">
                <a:latin typeface="Times New Roman" pitchFamily="18" charset="0"/>
              </a:rPr>
              <a:pPr/>
              <a:t>1</a:t>
            </a:fld>
            <a:endParaRPr lang="en-US" sz="1200" dirty="0"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Reduction in Human Papillomavirus (HPV) Prevalence Among Young Women Following HPV Vaccine Introduction in the United States, National Health and Nutrition Examination Surveys, 2003–2010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effectLst/>
              </a:rPr>
              <a:t>J Infect Dis. (2013) 208 (3): 385-393. </a:t>
            </a:r>
            <a:r>
              <a:rPr lang="en-US" i="1" dirty="0" err="1" smtClean="0">
                <a:effectLst/>
              </a:rPr>
              <a:t>doi</a:t>
            </a:r>
            <a:r>
              <a:rPr lang="en-US" i="1" dirty="0" smtClean="0">
                <a:effectLst/>
              </a:rPr>
              <a:t>: 10.1093/</a:t>
            </a:r>
            <a:r>
              <a:rPr lang="en-US" i="1" dirty="0" err="1" smtClean="0">
                <a:effectLst/>
              </a:rPr>
              <a:t>infdis</a:t>
            </a:r>
            <a:r>
              <a:rPr lang="en-US" i="1" dirty="0" smtClean="0">
                <a:effectLst/>
              </a:rPr>
              <a:t>/jit192  </a:t>
            </a:r>
            <a:r>
              <a:rPr lang="en-US" dirty="0" smtClean="0">
                <a:effectLst/>
              </a:rPr>
              <a:t>First published online: June 19, 2013 </a:t>
            </a:r>
          </a:p>
          <a:p>
            <a:r>
              <a:rPr lang="en-US" dirty="0" smtClean="0">
                <a:effectLst/>
              </a:rPr>
              <a:t>Correspondence: </a:t>
            </a:r>
            <a:r>
              <a:rPr lang="en-US" dirty="0" err="1" smtClean="0">
                <a:effectLst/>
              </a:rPr>
              <a:t>Lauri</a:t>
            </a:r>
            <a:r>
              <a:rPr lang="en-US" dirty="0" smtClean="0">
                <a:effectLst/>
              </a:rPr>
              <a:t> E. Markowitz, MD, Centers for Disease Control and Prevention, 1600 Clifton Rd, MS E-02, Atlanta, GA 30333 (</a:t>
            </a:r>
            <a:r>
              <a:rPr lang="en-US" dirty="0" smtClean="0">
                <a:effectLst/>
                <a:hlinkClick r:id="rId3"/>
              </a:rPr>
              <a:t>lem2@cdc.gov</a:t>
            </a:r>
            <a:r>
              <a:rPr lang="en-US" dirty="0" smtClean="0">
                <a:effectLst/>
              </a:rPr>
              <a:t>). </a:t>
            </a:r>
          </a:p>
          <a:p>
            <a:r>
              <a:rPr lang="en-US" b="1" dirty="0" smtClean="0">
                <a:effectLst/>
              </a:rPr>
              <a:t>Abstract</a:t>
            </a:r>
          </a:p>
          <a:p>
            <a:r>
              <a:rPr lang="en-US" b="1" i="1" dirty="0" smtClean="0">
                <a:effectLst/>
              </a:rPr>
              <a:t>Background.</a:t>
            </a:r>
            <a:r>
              <a:rPr lang="en-US" dirty="0" smtClean="0">
                <a:effectLst/>
              </a:rPr>
              <a:t> Human papillomavirus (HPV) vaccination was introduced into the routine immunization schedule in the United States in late 2006 for females aged 11 or 12 years, with catch-up vaccination recommended for those aged 13–26 years. In 2010, 3-dose vaccine coverage was only 32% among 13–17 year-olds. Reduction in the prevalence of HPV types targeted by the </a:t>
            </a:r>
            <a:r>
              <a:rPr lang="en-US" dirty="0" err="1" smtClean="0">
                <a:effectLst/>
              </a:rPr>
              <a:t>quadrivalent</a:t>
            </a:r>
            <a:r>
              <a:rPr lang="en-US" dirty="0" smtClean="0">
                <a:effectLst/>
              </a:rPr>
              <a:t> vaccine (HPV-6, -11, -16, and -18) will be one of the first measures of vaccine impact. </a:t>
            </a:r>
          </a:p>
          <a:p>
            <a:r>
              <a:rPr lang="en-US" b="1" i="1" dirty="0" smtClean="0">
                <a:effectLst/>
              </a:rPr>
              <a:t>Methods.</a:t>
            </a:r>
            <a:r>
              <a:rPr lang="en-US" dirty="0" smtClean="0">
                <a:effectLst/>
              </a:rPr>
              <a:t> We analyzed HPV prevalence data from the vaccine era (2007–2010) and the </a:t>
            </a:r>
            <a:r>
              <a:rPr lang="en-US" dirty="0" err="1" smtClean="0">
                <a:effectLst/>
              </a:rPr>
              <a:t>prevaccine</a:t>
            </a:r>
            <a:r>
              <a:rPr lang="en-US" dirty="0" smtClean="0">
                <a:effectLst/>
              </a:rPr>
              <a:t> era (2003–2006) that were collected during National Health and Nutrition Examination Surveys. HPV prevalence was determined by the Linear Array HPV Assay in </a:t>
            </a:r>
            <a:r>
              <a:rPr lang="en-US" dirty="0" err="1" smtClean="0">
                <a:effectLst/>
              </a:rPr>
              <a:t>cervicovaginal</a:t>
            </a:r>
            <a:r>
              <a:rPr lang="en-US" dirty="0" smtClean="0">
                <a:effectLst/>
              </a:rPr>
              <a:t> swab samples from females aged 14–59 years; 4150 provided samples in 2003–2006, and 4253 provided samples in 2007–2010. </a:t>
            </a:r>
          </a:p>
          <a:p>
            <a:r>
              <a:rPr lang="en-US" b="1" i="1" dirty="0" smtClean="0">
                <a:effectLst/>
              </a:rPr>
              <a:t>Results.</a:t>
            </a:r>
            <a:r>
              <a:rPr lang="en-US" dirty="0" smtClean="0">
                <a:effectLst/>
              </a:rPr>
              <a:t> Among females aged 14–19 years, the vaccine-type HPV prevalence (HPV-6, -11, -16, or -18) decreased from 11.5% (95% confidence interval [CI], 9.2–14.4) in 2003–2006 to 5.1% (95% CI, 3.8–6.6) in 2007–2010, a decline of 56% (95% CI, 38–69). Among other age groups, the prevalence did not differ significantly between the 2 time periods (</a:t>
            </a:r>
            <a:r>
              <a:rPr lang="en-US" i="1" dirty="0" smtClean="0">
                <a:effectLst/>
              </a:rPr>
              <a:t>P</a:t>
            </a:r>
            <a:r>
              <a:rPr lang="en-US" dirty="0" smtClean="0">
                <a:effectLst/>
              </a:rPr>
              <a:t> &gt; .05). The vaccine effectiveness of at least 1 dose was 82% (95% CI, 53–93). </a:t>
            </a:r>
          </a:p>
          <a:p>
            <a:r>
              <a:rPr lang="en-US" b="1" i="1" dirty="0" smtClean="0">
                <a:effectLst/>
              </a:rPr>
              <a:t>Conclusions.</a:t>
            </a:r>
            <a:r>
              <a:rPr lang="en-US" dirty="0" smtClean="0">
                <a:effectLst/>
              </a:rPr>
              <a:t> Within 4 years of vaccine introduction, the vaccine-type HPV prevalence decreased among females aged 14–19 years despite low vaccine uptake. The estimated vaccine effectiveness was high. </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25</a:t>
            </a:fld>
            <a:endParaRPr lang="en-US"/>
          </a:p>
        </p:txBody>
      </p:sp>
    </p:spTree>
    <p:extLst>
      <p:ext uri="{BB962C8B-B14F-4D97-AF65-F5344CB8AC3E}">
        <p14:creationId xmlns:p14="http://schemas.microsoft.com/office/powerpoint/2010/main" val="178412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tell</a:t>
            </a:r>
            <a:r>
              <a:rPr lang="en-US" baseline="0" dirty="0" smtClean="0"/>
              <a:t> your patients to inform HU each time they get vaccinations, up to and including 14-16 </a:t>
            </a:r>
            <a:r>
              <a:rPr lang="en-US" baseline="0" dirty="0" err="1" smtClean="0"/>
              <a:t>yr</a:t>
            </a:r>
            <a:r>
              <a:rPr lang="en-US" baseline="0" dirty="0" smtClean="0"/>
              <a:t> </a:t>
            </a:r>
            <a:r>
              <a:rPr lang="en-US" baseline="0" dirty="0" err="1" smtClean="0"/>
              <a:t>Tdap</a:t>
            </a:r>
            <a:r>
              <a:rPr lang="en-US" baseline="0" dirty="0" smtClean="0"/>
              <a:t> booster </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26</a:t>
            </a:fld>
            <a:endParaRPr lang="en-US"/>
          </a:p>
        </p:txBody>
      </p:sp>
    </p:spTree>
    <p:extLst>
      <p:ext uri="{BB962C8B-B14F-4D97-AF65-F5344CB8AC3E}">
        <p14:creationId xmlns:p14="http://schemas.microsoft.com/office/powerpoint/2010/main" val="213911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Report only events which cannot be attributed to co-existing conditions. </a:t>
            </a:r>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27</a:t>
            </a:fld>
            <a:endParaRPr lang="en-US"/>
          </a:p>
        </p:txBody>
      </p:sp>
    </p:spTree>
    <p:extLst>
      <p:ext uri="{BB962C8B-B14F-4D97-AF65-F5344CB8AC3E}">
        <p14:creationId xmlns:p14="http://schemas.microsoft.com/office/powerpoint/2010/main" val="236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approach: Acknowledge</a:t>
            </a:r>
            <a:r>
              <a:rPr lang="en-US" baseline="0" dirty="0" smtClean="0"/>
              <a:t> your parent’s concerns</a:t>
            </a:r>
            <a:r>
              <a:rPr lang="en-US" dirty="0" smtClean="0"/>
              <a:t>, Steer</a:t>
            </a:r>
            <a:r>
              <a:rPr lang="en-US" baseline="0" dirty="0" smtClean="0"/>
              <a:t> your conversation,</a:t>
            </a:r>
            <a:r>
              <a:rPr lang="en-US" dirty="0" smtClean="0"/>
              <a:t> Knowledge</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28</a:t>
            </a:fld>
            <a:endParaRPr lang="en-US"/>
          </a:p>
        </p:txBody>
      </p:sp>
    </p:spTree>
    <p:extLst>
      <p:ext uri="{BB962C8B-B14F-4D97-AF65-F5344CB8AC3E}">
        <p14:creationId xmlns:p14="http://schemas.microsoft.com/office/powerpoint/2010/main" val="210536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Timely reporting of communicable diseases is mandated and essential for their control. If you </a:t>
            </a:r>
            <a:r>
              <a:rPr lang="en-US" sz="1200" b="0" i="1" u="none" strike="noStrike" kern="1200" baseline="0" dirty="0" smtClean="0">
                <a:solidFill>
                  <a:schemeClr val="tx1"/>
                </a:solidFill>
                <a:latin typeface="Times New Roman" pitchFamily="18" charset="0"/>
                <a:ea typeface="+mn-ea"/>
                <a:cs typeface="+mn-cs"/>
              </a:rPr>
              <a:t>suspect </a:t>
            </a:r>
            <a:r>
              <a:rPr lang="en-US" sz="1200" b="0" i="0" u="none" strike="noStrike" kern="1200" baseline="0" dirty="0" smtClean="0">
                <a:solidFill>
                  <a:schemeClr val="tx1"/>
                </a:solidFill>
                <a:latin typeface="Times New Roman" pitchFamily="18" charset="0"/>
                <a:ea typeface="+mn-ea"/>
                <a:cs typeface="+mn-cs"/>
              </a:rPr>
              <a:t>or have</a:t>
            </a:r>
          </a:p>
          <a:p>
            <a:r>
              <a:rPr lang="en-US" sz="1200" b="0" i="0" u="none" strike="noStrike" kern="1200" baseline="0" dirty="0" smtClean="0">
                <a:solidFill>
                  <a:schemeClr val="tx1"/>
                </a:solidFill>
                <a:latin typeface="Times New Roman" pitchFamily="18" charset="0"/>
                <a:ea typeface="+mn-ea"/>
                <a:cs typeface="+mn-cs"/>
              </a:rPr>
              <a:t>confirmation of the following specified Reportable Diseases or their etiologic agents, (as per Ontario Regulation</a:t>
            </a:r>
          </a:p>
          <a:p>
            <a:r>
              <a:rPr lang="en-US" sz="1200" b="0" i="0" u="none" strike="noStrike" kern="1200" baseline="0" dirty="0" smtClean="0">
                <a:solidFill>
                  <a:schemeClr val="tx1"/>
                </a:solidFill>
                <a:latin typeface="Times New Roman" pitchFamily="18" charset="0"/>
                <a:ea typeface="+mn-ea"/>
                <a:cs typeface="+mn-cs"/>
              </a:rPr>
              <a:t>559/91 and amendments under the </a:t>
            </a:r>
            <a:r>
              <a:rPr lang="en-US" sz="1200" b="0" i="1" u="none" strike="noStrike" kern="1200" baseline="0" dirty="0" smtClean="0">
                <a:solidFill>
                  <a:schemeClr val="tx1"/>
                </a:solidFill>
                <a:latin typeface="Times New Roman" pitchFamily="18" charset="0"/>
                <a:ea typeface="+mn-ea"/>
                <a:cs typeface="+mn-cs"/>
              </a:rPr>
              <a:t>Health Protection and Promotion Act, R.S.O. c.H.7</a:t>
            </a:r>
            <a:r>
              <a:rPr lang="en-US" sz="1200" b="0" i="0" u="none" strike="noStrike" kern="1200" baseline="0" dirty="0" smtClean="0">
                <a:solidFill>
                  <a:schemeClr val="tx1"/>
                </a:solidFill>
                <a:latin typeface="Times New Roman" pitchFamily="18" charset="0"/>
                <a:ea typeface="+mn-ea"/>
                <a:cs typeface="+mn-cs"/>
              </a:rPr>
              <a:t>) please report them to</a:t>
            </a:r>
          </a:p>
          <a:p>
            <a:r>
              <a:rPr lang="en-US" sz="1200" b="0" i="0" u="none" strike="noStrike" kern="1200" baseline="0" dirty="0" smtClean="0">
                <a:solidFill>
                  <a:schemeClr val="tx1"/>
                </a:solidFill>
                <a:latin typeface="Times New Roman" pitchFamily="18" charset="0"/>
                <a:ea typeface="+mn-ea"/>
                <a:cs typeface="+mn-cs"/>
              </a:rPr>
              <a:t>the local Medical Officer of Health.</a:t>
            </a:r>
          </a:p>
          <a:p>
            <a:r>
              <a:rPr lang="en-US" sz="1200" b="0" i="0" u="none" strike="noStrike" kern="1200" baseline="0" dirty="0" smtClean="0">
                <a:solidFill>
                  <a:schemeClr val="tx1"/>
                </a:solidFill>
                <a:latin typeface="Times New Roman" pitchFamily="18" charset="0"/>
                <a:ea typeface="+mn-ea"/>
                <a:cs typeface="+mn-cs"/>
              </a:rPr>
              <a:t>Note: Diseases highlighted (and influenza in institutions) should be reported immediately to the Medical Officer of Health</a:t>
            </a:r>
          </a:p>
          <a:p>
            <a:r>
              <a:rPr lang="en-US" sz="1200" b="0" i="0" u="none" strike="noStrike" kern="1200" baseline="0" dirty="0" smtClean="0">
                <a:solidFill>
                  <a:schemeClr val="tx1"/>
                </a:solidFill>
                <a:latin typeface="Times New Roman" pitchFamily="18" charset="0"/>
                <a:ea typeface="+mn-ea"/>
                <a:cs typeface="+mn-cs"/>
              </a:rPr>
              <a:t>by telephone. Other diseases can be reported by the next working day by fax, phone, or mail.</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Labs are also mandated to report to us. </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31</a:t>
            </a:fld>
            <a:endParaRPr lang="en-US"/>
          </a:p>
        </p:txBody>
      </p:sp>
    </p:spTree>
    <p:extLst>
      <p:ext uri="{BB962C8B-B14F-4D97-AF65-F5344CB8AC3E}">
        <p14:creationId xmlns:p14="http://schemas.microsoft.com/office/powerpoint/2010/main" val="357300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Pertussis generally occur in clusters and as you can see from the graphs below, it’s not unusual for us to have 20-30 cases in a year.  Last calendar year (2012), we had 40 confirmed + probable, most of which occurred in June, July and August but this was an all time high both locally an</a:t>
            </a:r>
            <a:r>
              <a:rPr lang="en-US" sz="1200" kern="1200" baseline="0" dirty="0" smtClean="0">
                <a:solidFill>
                  <a:schemeClr val="tx1"/>
                </a:solidFill>
                <a:effectLst/>
                <a:latin typeface="Times New Roman" pitchFamily="18" charset="0"/>
                <a:ea typeface="+mn-ea"/>
                <a:cs typeface="+mn-cs"/>
              </a:rPr>
              <a:t>d </a:t>
            </a:r>
            <a:r>
              <a:rPr lang="en-US" sz="1200" kern="1200" dirty="0" smtClean="0">
                <a:solidFill>
                  <a:schemeClr val="tx1"/>
                </a:solidFill>
                <a:effectLst/>
                <a:latin typeface="Times New Roman" pitchFamily="18" charset="0"/>
                <a:ea typeface="+mn-ea"/>
                <a:cs typeface="+mn-cs"/>
              </a:rPr>
              <a:t>provincially so likely part of the 4-6 year cycle.  </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33</a:t>
            </a:fld>
            <a:endParaRPr lang="en-US"/>
          </a:p>
        </p:txBody>
      </p:sp>
    </p:spTree>
    <p:extLst>
      <p:ext uri="{BB962C8B-B14F-4D97-AF65-F5344CB8AC3E}">
        <p14:creationId xmlns:p14="http://schemas.microsoft.com/office/powerpoint/2010/main" val="191807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Pertussis challenges:</a:t>
            </a:r>
          </a:p>
          <a:p>
            <a:r>
              <a:rPr lang="en-US" dirty="0" smtClean="0"/>
              <a:t>Usually a large number of contacts because of long period of communicability and many cases are in teenagers and children</a:t>
            </a:r>
          </a:p>
          <a:p>
            <a:r>
              <a:rPr lang="en-US" dirty="0" smtClean="0"/>
              <a:t>Determination of who to receive prophylaxis</a:t>
            </a:r>
          </a:p>
          <a:p>
            <a:r>
              <a:rPr lang="en-US" dirty="0" smtClean="0"/>
              <a:t>NP swabs are not always used to diagnose by clinicians</a:t>
            </a:r>
          </a:p>
          <a:p>
            <a:r>
              <a:rPr lang="en-US" dirty="0" smtClean="0"/>
              <a:t>Vaccination</a:t>
            </a:r>
          </a:p>
          <a:p>
            <a:r>
              <a:rPr lang="en-US" dirty="0" smtClean="0"/>
              <a:t>Others</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35</a:t>
            </a:fld>
            <a:endParaRPr lang="en-US"/>
          </a:p>
        </p:txBody>
      </p:sp>
    </p:spTree>
    <p:extLst>
      <p:ext uri="{BB962C8B-B14F-4D97-AF65-F5344CB8AC3E}">
        <p14:creationId xmlns:p14="http://schemas.microsoft.com/office/powerpoint/2010/main" val="242774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is</a:t>
            </a:r>
            <a:r>
              <a:rPr lang="en-US" baseline="0" dirty="0" smtClean="0"/>
              <a:t> not inclusive of the large number of resources/guidelines specific to infectious disease aspects of clinical practice.</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36</a:t>
            </a:fld>
            <a:endParaRPr lang="en-US"/>
          </a:p>
        </p:txBody>
      </p:sp>
    </p:spTree>
    <p:extLst>
      <p:ext uri="{BB962C8B-B14F-4D97-AF65-F5344CB8AC3E}">
        <p14:creationId xmlns:p14="http://schemas.microsoft.com/office/powerpoint/2010/main" val="27059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sent a </a:t>
            </a:r>
            <a:r>
              <a:rPr lang="en-US" dirty="0" err="1" smtClean="0"/>
              <a:t>healthfax</a:t>
            </a:r>
            <a:r>
              <a:rPr lang="en-US" baseline="0" dirty="0" smtClean="0"/>
              <a:t> about this on May 3, 2013.</a:t>
            </a:r>
          </a:p>
          <a:p>
            <a:r>
              <a:rPr lang="en-US" sz="1200" b="0" i="0" u="none" strike="noStrike" kern="1200" baseline="0" dirty="0" smtClean="0">
                <a:solidFill>
                  <a:schemeClr val="tx1"/>
                </a:solidFill>
                <a:latin typeface="Times New Roman" pitchFamily="18" charset="0"/>
                <a:ea typeface="+mn-ea"/>
                <a:cs typeface="+mn-cs"/>
              </a:rPr>
              <a:t>Background: In December 2011, the Public Health Agency of Canada (PHAC) addressed the growing antimicrobial resistance in gonorrhea being observed globally and in Canada. In Ontario by January 2013, there were at least nine cases of clinical failure associated with the use of oral </a:t>
            </a:r>
            <a:r>
              <a:rPr lang="en-US" sz="1200" b="0" i="0" u="none" strike="noStrike" kern="1200" baseline="0" dirty="0" err="1" smtClean="0">
                <a:solidFill>
                  <a:schemeClr val="tx1"/>
                </a:solidFill>
                <a:latin typeface="Times New Roman" pitchFamily="18" charset="0"/>
                <a:ea typeface="+mn-ea"/>
                <a:cs typeface="+mn-cs"/>
              </a:rPr>
              <a:t>cefixime</a:t>
            </a:r>
            <a:r>
              <a:rPr lang="en-US" sz="1200" b="0" i="0" u="none" strike="noStrike" kern="1200" baseline="0" dirty="0" smtClean="0">
                <a:solidFill>
                  <a:schemeClr val="tx1"/>
                </a:solidFill>
                <a:latin typeface="Times New Roman" pitchFamily="18" charset="0"/>
                <a:ea typeface="+mn-ea"/>
                <a:cs typeface="+mn-cs"/>
              </a:rPr>
              <a:t> to treat gonorrhea. In a recent review of gonorrhea infections in Ontario, over 10 per cent of N. </a:t>
            </a:r>
            <a:r>
              <a:rPr lang="en-US" sz="1200" b="0" i="0" u="none" strike="noStrike" kern="1200" baseline="0" dirty="0" err="1" smtClean="0">
                <a:solidFill>
                  <a:schemeClr val="tx1"/>
                </a:solidFill>
                <a:latin typeface="Times New Roman" pitchFamily="18" charset="0"/>
                <a:ea typeface="+mn-ea"/>
                <a:cs typeface="+mn-cs"/>
              </a:rPr>
              <a:t>gonorrhoeae</a:t>
            </a:r>
            <a:r>
              <a:rPr lang="en-US" sz="1200" b="0" i="0" u="none" strike="noStrike" kern="1200" baseline="0" dirty="0" smtClean="0">
                <a:solidFill>
                  <a:schemeClr val="tx1"/>
                </a:solidFill>
                <a:latin typeface="Times New Roman" pitchFamily="18" charset="0"/>
                <a:ea typeface="+mn-ea"/>
                <a:cs typeface="+mn-cs"/>
              </a:rPr>
              <a:t> culture isolates had decreased susceptibility to </a:t>
            </a:r>
            <a:r>
              <a:rPr lang="en-US" sz="1200" b="0" i="0" u="none" strike="noStrike" kern="1200" baseline="0" dirty="0" err="1" smtClean="0">
                <a:solidFill>
                  <a:schemeClr val="tx1"/>
                </a:solidFill>
                <a:latin typeface="Times New Roman" pitchFamily="18" charset="0"/>
                <a:ea typeface="+mn-ea"/>
                <a:cs typeface="+mn-cs"/>
              </a:rPr>
              <a:t>cefixime</a:t>
            </a:r>
            <a:r>
              <a:rPr lang="en-US" sz="1200" b="0" i="0" u="none" strike="noStrike" kern="1200" baseline="0" dirty="0" smtClean="0">
                <a:solidFill>
                  <a:schemeClr val="tx1"/>
                </a:solidFill>
                <a:latin typeface="Times New Roman" pitchFamily="18" charset="0"/>
                <a:ea typeface="+mn-ea"/>
                <a:cs typeface="+mn-cs"/>
              </a:rPr>
              <a:t>. As a result, new guidelines have been released by Public Health Ontario (PHO), and are intended to guide testing and treatment practice for gonorrhea in Ontario. The treatment approach is similar to the US Centers for Disease Control and Prevention. The PHAC is continuing to review their treatment recommendations for gonorrhea in the Canadian Guidelines on Sexually Transmitted Infections, to ensure adequate treatment. </a:t>
            </a:r>
            <a:endParaRPr lang="en-US" baseline="0" dirty="0" smtClean="0"/>
          </a:p>
          <a:p>
            <a:endParaRPr lang="en-US" dirty="0" smtClean="0"/>
          </a:p>
          <a:p>
            <a:r>
              <a:rPr lang="en-US" dirty="0" smtClean="0"/>
              <a:t>Your</a:t>
            </a:r>
            <a:r>
              <a:rPr lang="en-US" baseline="0" dirty="0" smtClean="0"/>
              <a:t> office can sign up for our STI medication distribution program if interested and have sufficient case load. Otherwise, if don’t have ceftriaxone available, call SH team and your office can pick up meds from us. </a:t>
            </a:r>
          </a:p>
          <a:p>
            <a:endParaRPr lang="en-US" baseline="0" dirty="0" smtClean="0"/>
          </a:p>
          <a:p>
            <a:r>
              <a:rPr lang="en-US" baseline="0" dirty="0" smtClean="0"/>
              <a:t>Test of cure and re-screening:</a:t>
            </a:r>
          </a:p>
          <a:p>
            <a:pPr marL="171450" indent="-171450">
              <a:buFontTx/>
              <a:buChar char="-"/>
            </a:pPr>
            <a:r>
              <a:rPr lang="en-US" baseline="0" dirty="0" smtClean="0"/>
              <a:t>Pregnancy is an RF for </a:t>
            </a:r>
            <a:r>
              <a:rPr lang="en-US" baseline="0" dirty="0" err="1" smtClean="0"/>
              <a:t>tx</a:t>
            </a:r>
            <a:r>
              <a:rPr lang="en-US" baseline="0" dirty="0" smtClean="0"/>
              <a:t> failure, so need t</a:t>
            </a:r>
            <a:r>
              <a:rPr lang="en-US" sz="1200" b="0" i="0" u="none" strike="noStrike" kern="1200" baseline="0" dirty="0" smtClean="0">
                <a:solidFill>
                  <a:schemeClr val="tx1"/>
                </a:solidFill>
                <a:latin typeface="Times New Roman" pitchFamily="18" charset="0"/>
                <a:ea typeface="+mn-ea"/>
                <a:cs typeface="+mn-cs"/>
              </a:rPr>
              <a:t>est of cure: Culture ≥ 4 days post treatment (preferred), or NAAT ≥ 2 weeks post treatment (alternative) </a:t>
            </a:r>
          </a:p>
          <a:p>
            <a:pPr marL="171450" indent="-171450">
              <a:buFontTx/>
              <a:buChar char="-"/>
            </a:pPr>
            <a:r>
              <a:rPr lang="en-US" sz="1200" b="0" i="0" u="none" strike="noStrike" kern="1200" baseline="0" dirty="0" smtClean="0">
                <a:solidFill>
                  <a:schemeClr val="tx1"/>
                </a:solidFill>
                <a:latin typeface="Times New Roman" pitchFamily="18" charset="0"/>
                <a:ea typeface="+mn-ea"/>
                <a:cs typeface="+mn-cs"/>
              </a:rPr>
              <a:t>As per </a:t>
            </a:r>
            <a:r>
              <a:rPr lang="en-US" sz="1200" b="0" i="0" u="none" strike="noStrike" kern="1200" baseline="0" dirty="0" err="1" smtClean="0">
                <a:solidFill>
                  <a:schemeClr val="tx1"/>
                </a:solidFill>
                <a:latin typeface="Times New Roman" pitchFamily="18" charset="0"/>
                <a:ea typeface="+mn-ea"/>
                <a:cs typeface="+mn-cs"/>
              </a:rPr>
              <a:t>Cdn</a:t>
            </a:r>
            <a:r>
              <a:rPr lang="en-US" sz="1200" b="0" i="0" u="none" strike="noStrike" kern="1200" baseline="0" dirty="0" smtClean="0">
                <a:solidFill>
                  <a:schemeClr val="tx1"/>
                </a:solidFill>
                <a:latin typeface="Times New Roman" pitchFamily="18" charset="0"/>
                <a:ea typeface="+mn-ea"/>
                <a:cs typeface="+mn-cs"/>
              </a:rPr>
              <a:t> STI guidelines, pregnant patients are to be r</a:t>
            </a:r>
            <a:r>
              <a:rPr lang="en-US" baseline="0" dirty="0" smtClean="0"/>
              <a:t>e-screened in 3</a:t>
            </a:r>
            <a:r>
              <a:rPr lang="en-US" baseline="30000" dirty="0" smtClean="0"/>
              <a:t>rd</a:t>
            </a:r>
            <a:r>
              <a:rPr lang="en-US" baseline="0" dirty="0" smtClean="0"/>
              <a:t> trimester </a:t>
            </a:r>
          </a:p>
          <a:p>
            <a:pPr marL="171450" indent="-171450">
              <a:buFontTx/>
              <a:buChar char="-"/>
            </a:pPr>
            <a:r>
              <a:rPr lang="en-US" sz="1200" b="0" i="0" u="none" strike="noStrike" kern="1200" baseline="0" dirty="0" smtClean="0">
                <a:solidFill>
                  <a:schemeClr val="tx1"/>
                </a:solidFill>
                <a:latin typeface="Times New Roman" pitchFamily="18" charset="0"/>
                <a:ea typeface="+mn-ea"/>
                <a:cs typeface="+mn-cs"/>
              </a:rPr>
              <a:t>All gonorrhea cases: Rescreen 6 months post treatment or when they next seek medical care within the next 12 months </a:t>
            </a:r>
            <a:endParaRPr lang="en-US" b="0" dirty="0" smtClean="0"/>
          </a:p>
          <a:p>
            <a:endParaRPr lang="en-US" dirty="0" smtClean="0"/>
          </a:p>
          <a:p>
            <a:r>
              <a:rPr lang="en-US" dirty="0" smtClean="0"/>
              <a:t>Challenges for case and partner management:</a:t>
            </a:r>
          </a:p>
          <a:p>
            <a:r>
              <a:rPr lang="en-US" dirty="0" smtClean="0"/>
              <a:t>Appropriate treatment (particularly for gonorrhea)</a:t>
            </a:r>
          </a:p>
          <a:p>
            <a:r>
              <a:rPr lang="en-US" dirty="0" smtClean="0"/>
              <a:t>Contact information on partners</a:t>
            </a:r>
          </a:p>
          <a:p>
            <a:r>
              <a:rPr lang="en-US" dirty="0" smtClean="0"/>
              <a:t>Informing partners</a:t>
            </a:r>
          </a:p>
          <a:p>
            <a:r>
              <a:rPr lang="en-US" dirty="0" smtClean="0"/>
              <a:t>Treating and testing contacts</a:t>
            </a:r>
          </a:p>
          <a:p>
            <a:r>
              <a:rPr lang="en-US" dirty="0" smtClean="0"/>
              <a:t>Counseling for persons with HIV</a:t>
            </a:r>
          </a:p>
          <a:p>
            <a:r>
              <a:rPr lang="en-US" dirty="0" smtClean="0"/>
              <a:t>Other challenges </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39</a:t>
            </a:fld>
            <a:endParaRPr lang="en-US"/>
          </a:p>
        </p:txBody>
      </p:sp>
    </p:spTree>
    <p:extLst>
      <p:ext uri="{BB962C8B-B14F-4D97-AF65-F5344CB8AC3E}">
        <p14:creationId xmlns:p14="http://schemas.microsoft.com/office/powerpoint/2010/main" val="3694310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GC &amp; chlamydia</a:t>
            </a:r>
            <a:r>
              <a:rPr lang="en-US" baseline="0" dirty="0" smtClean="0"/>
              <a:t> (but not syphilis or HIV), p</a:t>
            </a:r>
            <a:r>
              <a:rPr lang="en-US" dirty="0" smtClean="0"/>
              <a:t>atient can do own contact notification, or can be done by us (or family MD)</a:t>
            </a:r>
            <a:r>
              <a:rPr lang="en-US" baseline="0" dirty="0" smtClean="0"/>
              <a:t> – up to patient preference. Initiate this discussion w/ your patient. Patient can contact PH, or can wait for our contact.  </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41</a:t>
            </a:fld>
            <a:endParaRPr lang="en-US"/>
          </a:p>
        </p:txBody>
      </p:sp>
    </p:spTree>
    <p:extLst>
      <p:ext uri="{BB962C8B-B14F-4D97-AF65-F5344CB8AC3E}">
        <p14:creationId xmlns:p14="http://schemas.microsoft.com/office/powerpoint/2010/main" val="237344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fld id="{2C1FFCC9-9EFA-4B7B-ACBB-25757A7D691D}" type="slidenum">
              <a:rPr lang="en-US" sz="1200" smtClean="0">
                <a:latin typeface="Times New Roman" pitchFamily="18" charset="0"/>
              </a:rPr>
              <a:pPr/>
              <a:t>14</a:t>
            </a:fld>
            <a:endParaRPr lang="en-US" sz="1200" dirty="0" smtClean="0">
              <a:latin typeface="Times New Roman" pitchFamily="18" charset="0"/>
            </a:endParaRPr>
          </a:p>
        </p:txBody>
      </p:sp>
      <p:sp>
        <p:nvSpPr>
          <p:cNvPr id="103427" name="Slide Image Placeholder 1"/>
          <p:cNvSpPr>
            <a:spLocks noGrp="1" noRot="1" noChangeAspect="1" noTextEdit="1"/>
          </p:cNvSpPr>
          <p:nvPr>
            <p:ph type="sldImg"/>
          </p:nvPr>
        </p:nvSpPr>
        <p:spPr>
          <a:ln/>
        </p:spPr>
      </p:sp>
      <p:sp>
        <p:nvSpPr>
          <p:cNvPr id="103428" name="Notes Placeholder 2"/>
          <p:cNvSpPr>
            <a:spLocks noGrp="1"/>
          </p:cNvSpPr>
          <p:nvPr>
            <p:ph type="body" idx="1"/>
          </p:nvPr>
        </p:nvSpPr>
        <p:spPr>
          <a:noFill/>
        </p:spPr>
        <p:txBody>
          <a:bodyPr/>
          <a:lstStyle/>
          <a:p>
            <a:r>
              <a:rPr lang="en-US" dirty="0" smtClean="0"/>
              <a:t>Ontario Early Year </a:t>
            </a:r>
            <a:r>
              <a:rPr lang="en-US" dirty="0" err="1" smtClean="0"/>
              <a:t>Centres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Role of HU</a:t>
            </a:r>
          </a:p>
          <a:p>
            <a:pPr marL="171450" indent="-171450">
              <a:buFontTx/>
              <a:buChar char="-"/>
            </a:pPr>
            <a:r>
              <a:rPr lang="en-US" dirty="0" smtClean="0"/>
              <a:t>New document, and presentations</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42</a:t>
            </a:fld>
            <a:endParaRPr lang="en-US"/>
          </a:p>
        </p:txBody>
      </p:sp>
    </p:spTree>
    <p:extLst>
      <p:ext uri="{BB962C8B-B14F-4D97-AF65-F5344CB8AC3E}">
        <p14:creationId xmlns:p14="http://schemas.microsoft.com/office/powerpoint/2010/main" val="2671270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(periodic, preventative, inherently upstream)</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45</a:t>
            </a:fld>
            <a:endParaRPr lang="en-US"/>
          </a:p>
        </p:txBody>
      </p:sp>
    </p:spTree>
    <p:extLst>
      <p:ext uri="{BB962C8B-B14F-4D97-AF65-F5344CB8AC3E}">
        <p14:creationId xmlns:p14="http://schemas.microsoft.com/office/powerpoint/2010/main" val="233122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pPr marL="342900" indent="-342900" algn="l">
              <a:lnSpc>
                <a:spcPct val="100000"/>
              </a:lnSpc>
              <a:spcBef>
                <a:spcPct val="0"/>
              </a:spcBef>
              <a:buClrTx/>
              <a:buSzTx/>
              <a:buFont typeface="Arial" charset="0"/>
              <a:buChar char="•"/>
            </a:pPr>
            <a:r>
              <a:rPr lang="en-US" sz="2000" dirty="0" smtClean="0">
                <a:solidFill>
                  <a:srgbClr val="003366"/>
                </a:solidFill>
                <a:ea typeface="ＭＳ Ｐゴシック" pitchFamily="34" charset="-128"/>
              </a:rPr>
              <a:t>BMI 27.7 kg/m2  (mass in kg divided by squared </a:t>
            </a:r>
            <a:r>
              <a:rPr lang="en-US" sz="2000" dirty="0" err="1" smtClean="0">
                <a:solidFill>
                  <a:srgbClr val="003366"/>
                </a:solidFill>
                <a:ea typeface="ＭＳ Ｐゴシック" pitchFamily="34" charset="-128"/>
              </a:rPr>
              <a:t>ht</a:t>
            </a:r>
            <a:r>
              <a:rPr lang="en-US" sz="2000" dirty="0" smtClean="0">
                <a:solidFill>
                  <a:srgbClr val="003366"/>
                </a:solidFill>
                <a:ea typeface="ＭＳ Ｐゴシック" pitchFamily="34" charset="-128"/>
              </a:rPr>
              <a:t> in m)</a:t>
            </a:r>
          </a:p>
          <a:p>
            <a:pPr marL="342900" indent="-342900" algn="l">
              <a:lnSpc>
                <a:spcPct val="100000"/>
              </a:lnSpc>
              <a:spcBef>
                <a:spcPct val="0"/>
              </a:spcBef>
              <a:buClrTx/>
              <a:buSzTx/>
              <a:buFont typeface="Arial" charset="0"/>
              <a:buChar char="•"/>
            </a:pPr>
            <a:endParaRPr lang="en-US" sz="2000" dirty="0" smtClean="0">
              <a:solidFill>
                <a:srgbClr val="003366"/>
              </a:solidFill>
              <a:ea typeface="ＭＳ Ｐゴシック" pitchFamily="34" charset="-128"/>
            </a:endParaRPr>
          </a:p>
          <a:p>
            <a:pPr marL="342900" indent="-342900" algn="l">
              <a:lnSpc>
                <a:spcPct val="100000"/>
              </a:lnSpc>
              <a:spcBef>
                <a:spcPct val="0"/>
              </a:spcBef>
              <a:buClrTx/>
              <a:buSzTx/>
              <a:buFont typeface="Arial" charset="0"/>
              <a:buChar char="•"/>
            </a:pPr>
            <a:r>
              <a:rPr lang="en-US" sz="2000" dirty="0" smtClean="0">
                <a:solidFill>
                  <a:srgbClr val="003366"/>
                </a:solidFill>
                <a:ea typeface="ＭＳ Ｐゴシック" pitchFamily="34" charset="-128"/>
              </a:rPr>
              <a:t>Excess GWG is associated with postpartum weight retention, which may shift women into a higher BMI category entering the next pregnancy</a:t>
            </a:r>
          </a:p>
          <a:p>
            <a:pPr marL="800100" lvl="1" indent="-342900" algn="l">
              <a:lnSpc>
                <a:spcPct val="100000"/>
              </a:lnSpc>
              <a:spcBef>
                <a:spcPct val="0"/>
              </a:spcBef>
              <a:buClrTx/>
              <a:buSzTx/>
              <a:buFont typeface="Arial" charset="0"/>
              <a:buChar char="•"/>
            </a:pPr>
            <a:r>
              <a:rPr lang="en-US" sz="1800" dirty="0" smtClean="0">
                <a:solidFill>
                  <a:srgbClr val="003366"/>
                </a:solidFill>
                <a:ea typeface="ＭＳ Ｐゴシック" pitchFamily="34" charset="-128"/>
              </a:rPr>
              <a:t>pre-pregnancy obesity carries significant risks to mother and child both during and after pregnancy</a:t>
            </a:r>
          </a:p>
          <a:p>
            <a:pPr marL="800100" lvl="1" indent="-342900" algn="l">
              <a:lnSpc>
                <a:spcPct val="100000"/>
              </a:lnSpc>
              <a:spcBef>
                <a:spcPct val="0"/>
              </a:spcBef>
              <a:buClrTx/>
              <a:buSzTx/>
              <a:buFont typeface="Arial" charset="0"/>
              <a:buChar char="•"/>
            </a:pPr>
            <a:r>
              <a:rPr lang="en-US" sz="1800" dirty="0" smtClean="0">
                <a:solidFill>
                  <a:srgbClr val="003366"/>
                </a:solidFill>
                <a:ea typeface="ＭＳ Ｐゴシック" pitchFamily="34" charset="-128"/>
              </a:rPr>
              <a:t>two thirds of overweight or obese pregnant women gain in excess of their recommended GWG ranges</a:t>
            </a:r>
          </a:p>
          <a:p>
            <a:pPr marL="800100" lvl="1" indent="-342900" algn="l">
              <a:lnSpc>
                <a:spcPct val="100000"/>
              </a:lnSpc>
              <a:spcBef>
                <a:spcPct val="0"/>
              </a:spcBef>
              <a:buClrTx/>
              <a:buSzTx/>
              <a:buFont typeface="Arial" charset="0"/>
              <a:buChar char="•"/>
            </a:pPr>
            <a:r>
              <a:rPr lang="en-US" sz="1800" dirty="0" smtClean="0">
                <a:solidFill>
                  <a:srgbClr val="003366"/>
                </a:solidFill>
                <a:ea typeface="ＭＳ Ｐゴシック" pitchFamily="34" charset="-128"/>
              </a:rPr>
              <a:t>almost half of women of reproductive age locally are already overweight or obese</a:t>
            </a:r>
          </a:p>
          <a:p>
            <a:pPr marL="342900" indent="-342900" algn="l">
              <a:lnSpc>
                <a:spcPct val="100000"/>
              </a:lnSpc>
              <a:spcBef>
                <a:spcPct val="0"/>
              </a:spcBef>
              <a:buClrTx/>
              <a:buSzTx/>
              <a:buFont typeface="Arial" charset="0"/>
              <a:buChar char="•"/>
            </a:pPr>
            <a:endParaRPr lang="en-US" sz="1200" dirty="0" smtClean="0">
              <a:solidFill>
                <a:srgbClr val="003366"/>
              </a:solidFill>
              <a:ea typeface="ＭＳ Ｐゴシック" pitchFamily="34" charset="-128"/>
            </a:endParaRPr>
          </a:p>
          <a:p>
            <a:pPr marL="342900" indent="-342900" algn="l">
              <a:lnSpc>
                <a:spcPct val="100000"/>
              </a:lnSpc>
              <a:spcBef>
                <a:spcPct val="0"/>
              </a:spcBef>
              <a:buClrTx/>
              <a:buSzTx/>
              <a:buFont typeface="Arial" charset="0"/>
              <a:buChar char="•"/>
            </a:pPr>
            <a:r>
              <a:rPr lang="en-US" sz="2000" dirty="0" smtClean="0">
                <a:solidFill>
                  <a:srgbClr val="003366"/>
                </a:solidFill>
                <a:ea typeface="ＭＳ Ｐゴシック" pitchFamily="34" charset="-128"/>
              </a:rPr>
              <a:t>Excess GWG is also associated with LGA babies, which in turn are associated with</a:t>
            </a:r>
          </a:p>
          <a:p>
            <a:pPr marL="800100" lvl="1" indent="-342900" algn="l">
              <a:lnSpc>
                <a:spcPct val="100000"/>
              </a:lnSpc>
              <a:spcBef>
                <a:spcPct val="0"/>
              </a:spcBef>
              <a:buClrTx/>
              <a:buSzTx/>
              <a:buFont typeface="Arial" charset="0"/>
              <a:buChar char="•"/>
            </a:pPr>
            <a:r>
              <a:rPr lang="en-US" sz="1800" dirty="0" smtClean="0">
                <a:solidFill>
                  <a:srgbClr val="003366"/>
                </a:solidFill>
                <a:ea typeface="ＭＳ Ｐゴシック" pitchFamily="34" charset="-128"/>
              </a:rPr>
              <a:t>higher rates of caesarean sections</a:t>
            </a:r>
          </a:p>
          <a:p>
            <a:pPr marL="800100" lvl="1" indent="-342900" algn="l">
              <a:lnSpc>
                <a:spcPct val="100000"/>
              </a:lnSpc>
              <a:spcBef>
                <a:spcPct val="0"/>
              </a:spcBef>
              <a:buClrTx/>
              <a:buSzTx/>
              <a:buFont typeface="Arial" charset="0"/>
              <a:buChar char="•"/>
            </a:pPr>
            <a:r>
              <a:rPr lang="en-US" sz="1800" dirty="0" smtClean="0">
                <a:solidFill>
                  <a:srgbClr val="003366"/>
                </a:solidFill>
                <a:ea typeface="ＭＳ Ｐゴシック" pitchFamily="34" charset="-128"/>
              </a:rPr>
              <a:t>increased risk of childhood obesity?</a:t>
            </a:r>
          </a:p>
          <a:p>
            <a:pPr marL="800100" lvl="1" indent="-342900" algn="l">
              <a:lnSpc>
                <a:spcPct val="100000"/>
              </a:lnSpc>
              <a:spcBef>
                <a:spcPct val="0"/>
              </a:spcBef>
              <a:buClrTx/>
              <a:buSzTx/>
              <a:buFont typeface="Arial" charset="0"/>
              <a:buChar char="•"/>
            </a:pPr>
            <a:endParaRPr lang="en-US" sz="1800" dirty="0" smtClean="0">
              <a:solidFill>
                <a:srgbClr val="003366"/>
              </a:solidFill>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 typeface="Arial" charset="0"/>
              <a:buNone/>
              <a:tabLst/>
              <a:defRPr/>
            </a:pPr>
            <a:r>
              <a:rPr lang="en-US" sz="1800" dirty="0" smtClean="0"/>
              <a:t>Food and Exercise in Pregnancy Survey, 2011</a:t>
            </a:r>
          </a:p>
          <a:p>
            <a:pPr lvl="1">
              <a:buClr>
                <a:srgbClr val="70A84C"/>
              </a:buClr>
              <a:buSzPct val="150000"/>
              <a:buFontTx/>
              <a:buChar char="•"/>
            </a:pPr>
            <a:r>
              <a:rPr lang="en-US" sz="1400" dirty="0" smtClean="0">
                <a:cs typeface="Arial" charset="0"/>
              </a:rPr>
              <a:t>Information needed to design local health promotion plan… solutions!</a:t>
            </a:r>
          </a:p>
          <a:p>
            <a:pPr lvl="1">
              <a:buClr>
                <a:srgbClr val="70A84C"/>
              </a:buClr>
              <a:buSzPct val="150000"/>
              <a:buFontTx/>
              <a:buChar char="•"/>
            </a:pPr>
            <a:r>
              <a:rPr lang="en-US" sz="1400" dirty="0" smtClean="0">
                <a:cs typeface="Arial" charset="0"/>
              </a:rPr>
              <a:t>No Canadian population level data examining healthy eating or physical activity patterns during pregnancy</a:t>
            </a:r>
            <a:endParaRPr lang="en-US" sz="700" dirty="0" smtClean="0">
              <a:cs typeface="Arial" charset="0"/>
            </a:endParaRPr>
          </a:p>
          <a:p>
            <a:pPr lvl="1">
              <a:buClr>
                <a:srgbClr val="70A84C"/>
              </a:buClr>
              <a:buSzPct val="150000"/>
              <a:buFontTx/>
              <a:buChar char="•"/>
            </a:pPr>
            <a:r>
              <a:rPr lang="en-US" sz="1400" dirty="0" smtClean="0">
                <a:cs typeface="Arial" charset="0"/>
              </a:rPr>
              <a:t>International studies cite conflicting results</a:t>
            </a:r>
          </a:p>
          <a:p>
            <a:pPr lvl="1">
              <a:buClr>
                <a:srgbClr val="70A84C"/>
              </a:buClr>
              <a:buSzPct val="150000"/>
              <a:buFontTx/>
              <a:buChar char="•"/>
            </a:pPr>
            <a:endParaRPr lang="en-US" sz="1400" dirty="0" smtClean="0">
              <a:cs typeface="Arial" charset="0"/>
            </a:endParaRPr>
          </a:p>
          <a:p>
            <a:r>
              <a:rPr lang="en-US" dirty="0" smtClean="0"/>
              <a:t>58% of pregnant women surveyed were gaining weight more quickly than recommended; they were more likely to gain weight too fast if:</a:t>
            </a:r>
          </a:p>
          <a:p>
            <a:pPr lvl="1"/>
            <a:r>
              <a:rPr lang="en-US" dirty="0" smtClean="0"/>
              <a:t>they did not eat 7-9 servings of vegetables and fruits</a:t>
            </a:r>
          </a:p>
          <a:p>
            <a:pPr lvl="1"/>
            <a:r>
              <a:rPr lang="en-US" dirty="0" smtClean="0"/>
              <a:t>they ate fast food at least once a week</a:t>
            </a:r>
          </a:p>
          <a:p>
            <a:r>
              <a:rPr lang="en-US" dirty="0" smtClean="0"/>
              <a:t>36% did not eat enough vegetables and fruits</a:t>
            </a:r>
          </a:p>
          <a:p>
            <a:r>
              <a:rPr lang="en-US" dirty="0" smtClean="0"/>
              <a:t>47% consumed too many milk products       </a:t>
            </a:r>
          </a:p>
          <a:p>
            <a:pPr lvl="1"/>
            <a:r>
              <a:rPr lang="en-US" dirty="0" smtClean="0"/>
              <a:t>55% had increased consumption in pregnancy</a:t>
            </a:r>
          </a:p>
          <a:p>
            <a:r>
              <a:rPr lang="en-US" dirty="0" smtClean="0"/>
              <a:t>32% meeting physical activity recommendations</a:t>
            </a:r>
          </a:p>
          <a:p>
            <a:pPr lvl="1"/>
            <a:r>
              <a:rPr lang="en-US" dirty="0" smtClean="0"/>
              <a:t>57% had decreased activity in pregnancy</a:t>
            </a:r>
          </a:p>
          <a:p>
            <a:pPr lvl="1"/>
            <a:endParaRPr lang="en-US" dirty="0" smtClean="0"/>
          </a:p>
          <a:p>
            <a:pPr>
              <a:spcBef>
                <a:spcPct val="0"/>
              </a:spcBef>
            </a:pPr>
            <a:r>
              <a:rPr lang="en-US" dirty="0" smtClean="0"/>
              <a:t>Follow number of servings and serving sizes as per CFG (including 2-3 milk product servings and 7-9 V&amp;F)</a:t>
            </a:r>
          </a:p>
          <a:p>
            <a:pPr>
              <a:spcBef>
                <a:spcPct val="0"/>
              </a:spcBef>
            </a:pPr>
            <a:r>
              <a:rPr lang="en-US" dirty="0" smtClean="0"/>
              <a:t>Choose healthy alternatives when eating at fast food establishments</a:t>
            </a:r>
          </a:p>
          <a:p>
            <a:pPr>
              <a:spcBef>
                <a:spcPct val="0"/>
              </a:spcBef>
            </a:pPr>
            <a:r>
              <a:rPr lang="en-US" dirty="0" smtClean="0"/>
              <a:t>Follow PA recommendations </a:t>
            </a:r>
          </a:p>
          <a:p>
            <a:pPr lvl="1"/>
            <a:endParaRPr lang="en-US" dirty="0" smtClean="0"/>
          </a:p>
          <a:p>
            <a:pPr lvl="0">
              <a:buClr>
                <a:srgbClr val="70A84C"/>
              </a:buClr>
              <a:buSzPct val="150000"/>
              <a:buFontTx/>
              <a:buChar char="•"/>
            </a:pPr>
            <a:endParaRPr lang="en-US" sz="700" dirty="0" smtClean="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defRPr/>
            </a:pPr>
            <a:endParaRPr lang="en-US" sz="1800" dirty="0" smtClean="0"/>
          </a:p>
          <a:p>
            <a:pPr marL="0" lvl="0" indent="0" algn="l">
              <a:lnSpc>
                <a:spcPct val="100000"/>
              </a:lnSpc>
              <a:spcBef>
                <a:spcPct val="0"/>
              </a:spcBef>
              <a:buClrTx/>
              <a:buSzTx/>
              <a:buFont typeface="Arial" charset="0"/>
              <a:buNone/>
            </a:pPr>
            <a:endParaRPr lang="en-US" sz="1800" dirty="0" smtClean="0">
              <a:solidFill>
                <a:srgbClr val="003366"/>
              </a:solidFill>
              <a:ea typeface="ＭＳ Ｐゴシック" pitchFamily="34" charset="-128"/>
            </a:endParaRPr>
          </a:p>
          <a:p>
            <a:pPr>
              <a:spcBef>
                <a:spcPct val="0"/>
              </a:spcBef>
            </a:pPr>
            <a:endParaRPr lang="en-US" dirty="0" smtClean="0"/>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8525">
              <a:defRPr sz="3600">
                <a:solidFill>
                  <a:schemeClr val="tx1"/>
                </a:solidFill>
                <a:latin typeface="Arial" charset="0"/>
              </a:defRPr>
            </a:lvl1pPr>
            <a:lvl2pPr marL="742950" indent="-285750" defTabSz="898525">
              <a:defRPr sz="3600">
                <a:solidFill>
                  <a:schemeClr val="tx1"/>
                </a:solidFill>
                <a:latin typeface="Arial" charset="0"/>
              </a:defRPr>
            </a:lvl2pPr>
            <a:lvl3pPr marL="1143000" indent="-228600" defTabSz="898525">
              <a:defRPr sz="3600">
                <a:solidFill>
                  <a:schemeClr val="tx1"/>
                </a:solidFill>
                <a:latin typeface="Arial" charset="0"/>
              </a:defRPr>
            </a:lvl3pPr>
            <a:lvl4pPr marL="1600200" indent="-228600" defTabSz="898525">
              <a:defRPr sz="3600">
                <a:solidFill>
                  <a:schemeClr val="tx1"/>
                </a:solidFill>
                <a:latin typeface="Arial" charset="0"/>
              </a:defRPr>
            </a:lvl4pPr>
            <a:lvl5pPr marL="2057400" indent="-228600" defTabSz="898525">
              <a:defRPr sz="3600">
                <a:solidFill>
                  <a:schemeClr val="tx1"/>
                </a:solidFill>
                <a:latin typeface="Arial" charset="0"/>
              </a:defRPr>
            </a:lvl5pPr>
            <a:lvl6pPr marL="2514600" indent="-228600" algn="ctr" defTabSz="898525"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898525"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898525"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898525"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eaLnBrk="1" hangingPunct="1">
              <a:lnSpc>
                <a:spcPct val="100000"/>
              </a:lnSpc>
              <a:spcBef>
                <a:spcPct val="0"/>
              </a:spcBef>
              <a:buClrTx/>
              <a:buSzTx/>
              <a:buFontTx/>
              <a:buNone/>
            </a:pPr>
            <a:fld id="{A3DD839F-45BC-4E2C-8DBF-6F5C02FEB144}" type="slidenum">
              <a:rPr lang="en-US" sz="1200">
                <a:solidFill>
                  <a:srgbClr val="000000"/>
                </a:solidFill>
                <a:ea typeface="ＭＳ Ｐゴシック" pitchFamily="34" charset="-128"/>
              </a:rPr>
              <a:pPr algn="r" eaLnBrk="1" hangingPunct="1">
                <a:lnSpc>
                  <a:spcPct val="100000"/>
                </a:lnSpc>
                <a:spcBef>
                  <a:spcPct val="0"/>
                </a:spcBef>
                <a:buClrTx/>
                <a:buSzTx/>
                <a:buFontTx/>
                <a:buNone/>
              </a:pPr>
              <a:t>46</a:t>
            </a:fld>
            <a:endParaRPr lang="en-US" sz="1200">
              <a:solidFill>
                <a:srgbClr val="000000"/>
              </a:solidFill>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pitchFamily="34" charset="-128"/>
                <a:cs typeface="+mn-cs"/>
              </a:rPr>
              <a:t>What’s new?</a:t>
            </a:r>
          </a:p>
          <a:p>
            <a:pPr marL="228600" indent="-228600" eaLnBrk="1" hangingPunct="1">
              <a:buFontTx/>
              <a:buAutoNum type="arabicPeriod"/>
              <a:defRPr/>
            </a:pPr>
            <a:r>
              <a:rPr lang="en-CA" dirty="0" smtClean="0">
                <a:ea typeface="ＭＳ Ｐゴシック" pitchFamily="34" charset="-128"/>
                <a:cs typeface="+mn-cs"/>
              </a:rPr>
              <a:t>categories now aligned with WHO definitions</a:t>
            </a:r>
          </a:p>
          <a:p>
            <a:pPr marL="228600" indent="-228600" eaLnBrk="1" hangingPunct="1">
              <a:buFontTx/>
              <a:buAutoNum type="arabicPeriod"/>
              <a:defRPr/>
            </a:pPr>
            <a:r>
              <a:rPr lang="en-CA" dirty="0" smtClean="0">
                <a:ea typeface="ＭＳ Ｐゴシック" pitchFamily="34" charset="-128"/>
                <a:cs typeface="+mn-cs"/>
              </a:rPr>
              <a:t>include a recommended </a:t>
            </a:r>
            <a:r>
              <a:rPr lang="en-CA" i="1" dirty="0" smtClean="0">
                <a:ea typeface="ＭＳ Ｐゴシック" pitchFamily="34" charset="-128"/>
                <a:cs typeface="+mn-cs"/>
              </a:rPr>
              <a:t>rate</a:t>
            </a:r>
            <a:r>
              <a:rPr lang="en-CA" dirty="0" smtClean="0">
                <a:ea typeface="ＭＳ Ｐゴシック" pitchFamily="34" charset="-128"/>
                <a:cs typeface="+mn-cs"/>
              </a:rPr>
              <a:t> of weight gain for underweight, overweight and obese women</a:t>
            </a:r>
          </a:p>
          <a:p>
            <a:pPr marL="228600" indent="-228600" eaLnBrk="1" hangingPunct="1">
              <a:buFontTx/>
              <a:buAutoNum type="arabicPeriod"/>
              <a:defRPr/>
            </a:pPr>
            <a:r>
              <a:rPr lang="en-CA" dirty="0" smtClean="0">
                <a:ea typeface="ＭＳ Ｐゴシック" pitchFamily="34" charset="-128"/>
                <a:cs typeface="+mn-cs"/>
              </a:rPr>
              <a:t>include a specific recommendation for total weight gain range </a:t>
            </a:r>
          </a:p>
          <a:p>
            <a:pPr marL="685800" lvl="1" indent="-228600" eaLnBrk="1" hangingPunct="1">
              <a:buFontTx/>
              <a:buAutoNum type="alphaLcParenBoth"/>
              <a:defRPr/>
            </a:pPr>
            <a:r>
              <a:rPr lang="en-CA" dirty="0" smtClean="0">
                <a:ea typeface="ＭＳ Ｐゴシック" pitchFamily="34" charset="-128"/>
                <a:cs typeface="+mn-cs"/>
              </a:rPr>
              <a:t>Including for obese women, </a:t>
            </a:r>
          </a:p>
          <a:p>
            <a:pPr marL="685800" lvl="1" indent="-228600" eaLnBrk="1" hangingPunct="1">
              <a:buFontTx/>
              <a:buAutoNum type="alphaLcParenBoth"/>
              <a:defRPr/>
            </a:pPr>
            <a:r>
              <a:rPr lang="en-CA" dirty="0" smtClean="0">
                <a:ea typeface="ＭＳ Ｐゴシック" pitchFamily="34" charset="-128"/>
                <a:cs typeface="+mn-cs"/>
              </a:rPr>
              <a:t>and for women carrying twins</a:t>
            </a:r>
          </a:p>
          <a:p>
            <a:pPr eaLnBrk="1" hangingPunct="1">
              <a:buFont typeface="Arial" charset="0"/>
              <a:buNone/>
              <a:defRPr/>
            </a:pPr>
            <a:endParaRPr lang="en-US" dirty="0" smtClean="0">
              <a:ea typeface="ＭＳ Ｐゴシック" pitchFamily="34" charset="-128"/>
              <a:cs typeface="+mn-cs"/>
            </a:endParaRPr>
          </a:p>
          <a:p>
            <a:pPr>
              <a:defRPr/>
            </a:pPr>
            <a:r>
              <a:rPr lang="en-US" dirty="0" smtClean="0">
                <a:ea typeface="ＭＳ Ｐゴシック" pitchFamily="34" charset="-128"/>
                <a:cs typeface="+mn-cs"/>
              </a:rPr>
              <a:t>Compare SOGC published in 2010, with </a:t>
            </a:r>
            <a:r>
              <a:rPr lang="en-US" dirty="0" err="1" smtClean="0">
                <a:ea typeface="ＭＳ Ｐゴシック" pitchFamily="34" charset="-128"/>
                <a:cs typeface="+mn-cs"/>
              </a:rPr>
              <a:t>wt</a:t>
            </a:r>
            <a:r>
              <a:rPr lang="en-US" dirty="0" smtClean="0">
                <a:ea typeface="ＭＳ Ｐゴシック" pitchFamily="34" charset="-128"/>
                <a:cs typeface="+mn-cs"/>
              </a:rPr>
              <a:t> range for all categories of obese 7kg plus other recommendations regarding </a:t>
            </a:r>
            <a:r>
              <a:rPr lang="en-US" dirty="0" err="1" smtClean="0">
                <a:ea typeface="ＭＳ Ｐゴシック" pitchFamily="34" charset="-128"/>
                <a:cs typeface="+mn-cs"/>
              </a:rPr>
              <a:t>mgmt</a:t>
            </a:r>
            <a:r>
              <a:rPr lang="en-US" dirty="0" smtClean="0">
                <a:ea typeface="ＭＳ Ｐゴシック" pitchFamily="34" charset="-128"/>
                <a:cs typeface="+mn-cs"/>
              </a:rPr>
              <a:t> of obese woman in </a:t>
            </a:r>
            <a:r>
              <a:rPr lang="en-US" dirty="0" err="1" smtClean="0">
                <a:ea typeface="ＭＳ Ｐゴシック" pitchFamily="34" charset="-128"/>
                <a:cs typeface="+mn-cs"/>
              </a:rPr>
              <a:t>px</a:t>
            </a:r>
            <a:endParaRPr lang="en-US" dirty="0" smtClean="0">
              <a:ea typeface="ＭＳ Ｐゴシック" pitchFamily="34" charset="-128"/>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47</a:t>
            </a:fld>
            <a:endParaRPr lang="en-US"/>
          </a:p>
        </p:txBody>
      </p:sp>
    </p:spTree>
    <p:extLst>
      <p:ext uri="{BB962C8B-B14F-4D97-AF65-F5344CB8AC3E}">
        <p14:creationId xmlns:p14="http://schemas.microsoft.com/office/powerpoint/2010/main" val="32515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sz="2400" dirty="0" smtClean="0"/>
              <a:t>weight gain </a:t>
            </a:r>
            <a:r>
              <a:rPr lang="en-US" sz="2400" b="1" i="1" dirty="0" smtClean="0"/>
              <a:t>rate</a:t>
            </a:r>
          </a:p>
          <a:p>
            <a:pPr marL="742950" lvl="1" indent="-285750">
              <a:lnSpc>
                <a:spcPct val="90000"/>
              </a:lnSpc>
              <a:spcAft>
                <a:spcPts val="600"/>
              </a:spcAft>
              <a:buFontTx/>
              <a:buChar char="•"/>
            </a:pPr>
            <a:r>
              <a:rPr lang="en-US" sz="2000" dirty="0" smtClean="0"/>
              <a:t>of those who were gaining too quickly, about half were concerned</a:t>
            </a:r>
          </a:p>
          <a:p>
            <a:pPr marL="742950" lvl="1" indent="-285750">
              <a:lnSpc>
                <a:spcPct val="90000"/>
              </a:lnSpc>
              <a:spcAft>
                <a:spcPts val="600"/>
              </a:spcAft>
              <a:buFontTx/>
              <a:buChar char="•"/>
            </a:pPr>
            <a:r>
              <a:rPr lang="en-US" sz="2000" dirty="0" smtClean="0"/>
              <a:t>First time mothers more often exceeded</a:t>
            </a:r>
          </a:p>
          <a:p>
            <a:pPr marL="742950" lvl="1" indent="-285750">
              <a:lnSpc>
                <a:spcPct val="90000"/>
              </a:lnSpc>
              <a:spcAft>
                <a:spcPts val="600"/>
              </a:spcAft>
            </a:pPr>
            <a:endParaRPr lang="en-US" i="1" dirty="0" smtClean="0"/>
          </a:p>
          <a:p>
            <a:pPr>
              <a:lnSpc>
                <a:spcPct val="90000"/>
              </a:lnSpc>
              <a:spcAft>
                <a:spcPts val="600"/>
              </a:spcAft>
            </a:pPr>
            <a:r>
              <a:rPr lang="en-US" sz="2400" dirty="0" smtClean="0">
                <a:cs typeface="Arial" charset="0"/>
              </a:rPr>
              <a:t>GWG </a:t>
            </a:r>
            <a:r>
              <a:rPr lang="en-US" sz="2400" b="1" i="1" dirty="0" smtClean="0">
                <a:cs typeface="Arial" charset="0"/>
              </a:rPr>
              <a:t>range</a:t>
            </a:r>
            <a:r>
              <a:rPr lang="en-US" sz="2400" dirty="0" smtClean="0">
                <a:cs typeface="Arial" charset="0"/>
              </a:rPr>
              <a:t> </a:t>
            </a:r>
          </a:p>
          <a:p>
            <a:pPr>
              <a:lnSpc>
                <a:spcPct val="90000"/>
              </a:lnSpc>
              <a:spcAft>
                <a:spcPts val="600"/>
              </a:spcAft>
            </a:pPr>
            <a:r>
              <a:rPr lang="en-US" sz="2400" dirty="0" smtClean="0">
                <a:cs typeface="Arial" charset="0"/>
              </a:rPr>
              <a:t>	5% in 2</a:t>
            </a:r>
            <a:r>
              <a:rPr lang="en-US" sz="2400" baseline="30000" dirty="0" smtClean="0">
                <a:cs typeface="Arial" charset="0"/>
              </a:rPr>
              <a:t>nd</a:t>
            </a:r>
            <a:r>
              <a:rPr lang="en-US" sz="2400" dirty="0" smtClean="0">
                <a:cs typeface="Arial" charset="0"/>
              </a:rPr>
              <a:t> trimester and 35% in 3</a:t>
            </a:r>
            <a:r>
              <a:rPr lang="en-US" sz="2400" baseline="30000" dirty="0" smtClean="0">
                <a:cs typeface="Arial" charset="0"/>
              </a:rPr>
              <a:t>rd</a:t>
            </a:r>
            <a:r>
              <a:rPr lang="en-US" sz="2400" dirty="0" smtClean="0">
                <a:cs typeface="Arial" charset="0"/>
              </a:rPr>
              <a:t> </a:t>
            </a:r>
            <a:r>
              <a:rPr lang="en-US" dirty="0" smtClean="0">
                <a:cs typeface="Arial" charset="0"/>
              </a:rPr>
              <a:t>had already exceeded the upper limit of their recommended range</a:t>
            </a:r>
          </a:p>
          <a:p>
            <a:pPr>
              <a:lnSpc>
                <a:spcPct val="90000"/>
              </a:lnSpc>
              <a:spcAft>
                <a:spcPts val="600"/>
              </a:spcAft>
            </a:pPr>
            <a:endParaRPr lang="en-US" dirty="0" smtClean="0">
              <a:cs typeface="Arial" charset="0"/>
            </a:endParaRPr>
          </a:p>
          <a:p>
            <a:pPr>
              <a:lnSpc>
                <a:spcPct val="90000"/>
              </a:lnSpc>
              <a:spcAft>
                <a:spcPts val="600"/>
              </a:spcAft>
            </a:pPr>
            <a:r>
              <a:rPr lang="en-US" sz="2400" dirty="0" smtClean="0"/>
              <a:t>64% of women felt they had gained the right amount of weight</a:t>
            </a:r>
          </a:p>
          <a:p>
            <a:pPr>
              <a:lnSpc>
                <a:spcPct val="90000"/>
              </a:lnSpc>
              <a:spcAft>
                <a:spcPts val="600"/>
              </a:spcAft>
            </a:pPr>
            <a:r>
              <a:rPr lang="en-US" sz="2400" dirty="0" smtClean="0"/>
              <a:t>75% felt fine with the amount of weight they had gained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48</a:t>
            </a:fld>
            <a:endParaRPr lang="en-US"/>
          </a:p>
        </p:txBody>
      </p:sp>
    </p:spTree>
    <p:extLst>
      <p:ext uri="{BB962C8B-B14F-4D97-AF65-F5344CB8AC3E}">
        <p14:creationId xmlns:p14="http://schemas.microsoft.com/office/powerpoint/2010/main" val="1760914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on correct chart</a:t>
            </a:r>
          </a:p>
          <a:p>
            <a:endParaRPr lang="en-US" dirty="0" smtClean="0"/>
          </a:p>
          <a:p>
            <a:r>
              <a:rPr lang="en-US" dirty="0" smtClean="0"/>
              <a:t>HKP report</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49</a:t>
            </a:fld>
            <a:endParaRPr lang="en-US"/>
          </a:p>
        </p:txBody>
      </p:sp>
    </p:spTree>
    <p:extLst>
      <p:ext uri="{BB962C8B-B14F-4D97-AF65-F5344CB8AC3E}">
        <p14:creationId xmlns:p14="http://schemas.microsoft.com/office/powerpoint/2010/main" val="7204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80000"/>
              </a:lnSpc>
              <a:buClrTx/>
              <a:buSzTx/>
              <a:buNone/>
            </a:pPr>
            <a:r>
              <a:rPr lang="fr-CA" kern="0" dirty="0" err="1" smtClean="0"/>
              <a:t>ABCs</a:t>
            </a:r>
            <a:r>
              <a:rPr lang="fr-CA" kern="0" dirty="0" smtClean="0"/>
              <a:t> of </a:t>
            </a:r>
            <a:r>
              <a:rPr lang="fr-CA" kern="0" dirty="0" err="1" smtClean="0"/>
              <a:t>Successful</a:t>
            </a:r>
            <a:r>
              <a:rPr lang="fr-CA" kern="0" dirty="0" smtClean="0"/>
              <a:t> Action</a:t>
            </a:r>
          </a:p>
          <a:p>
            <a:pPr marL="457200" indent="-457200">
              <a:lnSpc>
                <a:spcPct val="100000"/>
              </a:lnSpc>
              <a:buClrTx/>
              <a:buSzTx/>
              <a:buFont typeface="+mj-lt"/>
              <a:buAutoNum type="alphaUcPeriod"/>
            </a:pPr>
            <a:endParaRPr lang="fr-CA" kern="0" dirty="0" smtClean="0"/>
          </a:p>
          <a:p>
            <a:pPr marL="457200" indent="-457200">
              <a:lnSpc>
                <a:spcPct val="100000"/>
              </a:lnSpc>
              <a:buClrTx/>
              <a:buSzTx/>
              <a:buFont typeface="+mj-lt"/>
              <a:buAutoNum type="alphaUcPeriod"/>
            </a:pPr>
            <a:r>
              <a:rPr lang="fr-CA" kern="0" dirty="0" err="1" smtClean="0"/>
              <a:t>Make</a:t>
            </a:r>
            <a:r>
              <a:rPr lang="fr-CA" kern="0" dirty="0" smtClean="0"/>
              <a:t> </a:t>
            </a:r>
            <a:r>
              <a:rPr lang="fr-CA" kern="0" dirty="0" err="1" smtClean="0"/>
              <a:t>child</a:t>
            </a:r>
            <a:r>
              <a:rPr lang="fr-CA" kern="0" dirty="0" smtClean="0"/>
              <a:t> </a:t>
            </a:r>
            <a:r>
              <a:rPr lang="fr-CA" kern="0" dirty="0" err="1" smtClean="0"/>
              <a:t>health</a:t>
            </a:r>
            <a:r>
              <a:rPr lang="fr-CA" kern="0" dirty="0" smtClean="0"/>
              <a:t> </a:t>
            </a:r>
            <a:r>
              <a:rPr lang="fr-CA" kern="0" dirty="0" err="1" smtClean="0"/>
              <a:t>everyone’s</a:t>
            </a:r>
            <a:r>
              <a:rPr lang="fr-CA" kern="0" dirty="0" smtClean="0"/>
              <a:t> </a:t>
            </a:r>
            <a:r>
              <a:rPr lang="fr-CA" kern="0" dirty="0" err="1" smtClean="0"/>
              <a:t>priority</a:t>
            </a:r>
            <a:endParaRPr lang="fr-CA" kern="0" dirty="0" smtClean="0"/>
          </a:p>
          <a:p>
            <a:pPr marL="457200" indent="-457200">
              <a:lnSpc>
                <a:spcPct val="100000"/>
              </a:lnSpc>
              <a:buClrTx/>
              <a:buSzTx/>
              <a:buFont typeface="+mj-lt"/>
              <a:buAutoNum type="alphaUcPeriod"/>
            </a:pPr>
            <a:r>
              <a:rPr lang="fr-CA" kern="0" dirty="0" err="1" smtClean="0"/>
              <a:t>Invest</a:t>
            </a:r>
            <a:r>
              <a:rPr lang="fr-CA" kern="0" dirty="0" smtClean="0"/>
              <a:t> in </a:t>
            </a:r>
            <a:r>
              <a:rPr lang="fr-CA" kern="0" dirty="0" err="1" smtClean="0"/>
              <a:t>child</a:t>
            </a:r>
            <a:r>
              <a:rPr lang="fr-CA" kern="0" dirty="0" smtClean="0"/>
              <a:t> </a:t>
            </a:r>
            <a:r>
              <a:rPr lang="fr-CA" kern="0" dirty="0" err="1" smtClean="0"/>
              <a:t>health</a:t>
            </a:r>
            <a:endParaRPr lang="fr-CA" kern="0" dirty="0" smtClean="0"/>
          </a:p>
          <a:p>
            <a:pPr marL="457200" indent="-457200">
              <a:lnSpc>
                <a:spcPct val="100000"/>
              </a:lnSpc>
              <a:buClrTx/>
              <a:buSzTx/>
              <a:buFont typeface="+mj-lt"/>
              <a:buAutoNum type="alphaUcPeriod"/>
            </a:pPr>
            <a:r>
              <a:rPr lang="fr-CA" kern="0" dirty="0" smtClean="0"/>
              <a:t>Use </a:t>
            </a:r>
            <a:r>
              <a:rPr lang="fr-CA" kern="0" dirty="0" err="1" smtClean="0"/>
              <a:t>evidence</a:t>
            </a:r>
            <a:r>
              <a:rPr lang="fr-CA" kern="0" dirty="0" smtClean="0"/>
              <a:t>, monitor </a:t>
            </a:r>
            <a:r>
              <a:rPr lang="fr-CA" kern="0" dirty="0" err="1" smtClean="0"/>
              <a:t>progress</a:t>
            </a:r>
            <a:r>
              <a:rPr lang="fr-CA" kern="0" dirty="0" smtClean="0"/>
              <a:t>, </a:t>
            </a:r>
            <a:r>
              <a:rPr lang="fr-CA" kern="0" dirty="0" err="1" smtClean="0"/>
              <a:t>ensure</a:t>
            </a:r>
            <a:r>
              <a:rPr lang="fr-CA" kern="0" dirty="0" smtClean="0"/>
              <a:t> </a:t>
            </a:r>
            <a:r>
              <a:rPr lang="fr-CA" kern="0" dirty="0" err="1" smtClean="0"/>
              <a:t>accountability</a:t>
            </a:r>
            <a:endParaRPr lang="fr-CA" kern="0" dirty="0" smtClean="0"/>
          </a:p>
          <a:p>
            <a:pPr marL="457200" indent="-457200">
              <a:lnSpc>
                <a:spcPct val="100000"/>
              </a:lnSpc>
              <a:buClrTx/>
              <a:buSzTx/>
              <a:buFont typeface="+mj-lt"/>
              <a:buAutoNum type="alphaUcPeriod"/>
            </a:pPr>
            <a:endParaRPr lang="fr-CA" kern="0" dirty="0" smtClean="0"/>
          </a:p>
          <a:p>
            <a:pPr marL="514350" indent="-514350">
              <a:buFont typeface="+mj-lt"/>
              <a:buAutoNum type="arabicPeriod"/>
            </a:pPr>
            <a:r>
              <a:rPr lang="fr-CA" dirty="0" err="1" smtClean="0"/>
              <a:t>Education</a:t>
            </a:r>
            <a:r>
              <a:rPr lang="fr-CA" dirty="0" smtClean="0"/>
              <a:t> of </a:t>
            </a:r>
            <a:r>
              <a:rPr lang="fr-CA" dirty="0" err="1" smtClean="0"/>
              <a:t>women</a:t>
            </a:r>
            <a:r>
              <a:rPr lang="fr-CA" dirty="0" smtClean="0"/>
              <a:t> of </a:t>
            </a:r>
            <a:r>
              <a:rPr lang="fr-CA" dirty="0" err="1" smtClean="0"/>
              <a:t>child-bearing</a:t>
            </a:r>
            <a:r>
              <a:rPr lang="fr-CA" dirty="0" smtClean="0"/>
              <a:t> </a:t>
            </a:r>
            <a:r>
              <a:rPr lang="fr-CA" dirty="0" err="1" smtClean="0"/>
              <a:t>age</a:t>
            </a:r>
            <a:r>
              <a:rPr lang="fr-CA" dirty="0" smtClean="0"/>
              <a:t>**</a:t>
            </a:r>
          </a:p>
          <a:p>
            <a:pPr marL="514350" indent="-514350">
              <a:buFont typeface="+mj-lt"/>
              <a:buAutoNum type="arabicPeriod"/>
            </a:pPr>
            <a:r>
              <a:rPr lang="fr-CA" dirty="0" smtClean="0"/>
              <a:t>Standard </a:t>
            </a:r>
            <a:r>
              <a:rPr lang="fr-CA" dirty="0" err="1" smtClean="0"/>
              <a:t>pre-pregnancy</a:t>
            </a:r>
            <a:r>
              <a:rPr lang="fr-CA" dirty="0" smtClean="0"/>
              <a:t> </a:t>
            </a:r>
            <a:r>
              <a:rPr lang="fr-CA" dirty="0" err="1" smtClean="0"/>
              <a:t>health</a:t>
            </a:r>
            <a:r>
              <a:rPr lang="fr-CA" dirty="0" smtClean="0"/>
              <a:t> check for </a:t>
            </a:r>
            <a:r>
              <a:rPr lang="fr-CA" dirty="0" err="1" smtClean="0"/>
              <a:t>women</a:t>
            </a:r>
            <a:r>
              <a:rPr lang="fr-CA" dirty="0" smtClean="0"/>
              <a:t> planning a </a:t>
            </a:r>
            <a:r>
              <a:rPr lang="fr-CA" dirty="0" err="1" smtClean="0"/>
              <a:t>pregnancy</a:t>
            </a:r>
            <a:endParaRPr lang="fr-CA" dirty="0" smtClean="0"/>
          </a:p>
          <a:p>
            <a:pPr marL="514350" indent="-514350">
              <a:buFont typeface="+mj-lt"/>
              <a:buAutoNum type="arabicPeriod"/>
            </a:pPr>
            <a:r>
              <a:rPr lang="fr-CA" dirty="0" err="1" smtClean="0"/>
              <a:t>Standardized</a:t>
            </a:r>
            <a:r>
              <a:rPr lang="fr-CA" dirty="0" smtClean="0"/>
              <a:t> </a:t>
            </a:r>
            <a:r>
              <a:rPr lang="fr-CA" dirty="0" err="1" smtClean="0"/>
              <a:t>prenatal</a:t>
            </a:r>
            <a:r>
              <a:rPr lang="fr-CA" dirty="0" smtClean="0"/>
              <a:t> </a:t>
            </a:r>
            <a:r>
              <a:rPr lang="fr-CA" dirty="0" err="1" smtClean="0"/>
              <a:t>education</a:t>
            </a:r>
            <a:r>
              <a:rPr lang="fr-CA" dirty="0" smtClean="0"/>
              <a:t> curriculum**</a:t>
            </a:r>
          </a:p>
          <a:p>
            <a:pPr marL="514350" indent="-514350">
              <a:buFont typeface="+mj-lt"/>
              <a:buAutoNum type="arabicPeriod"/>
            </a:pPr>
            <a:r>
              <a:rPr lang="fr-CA" dirty="0" err="1" smtClean="0"/>
              <a:t>Breastfeeding</a:t>
            </a:r>
            <a:r>
              <a:rPr lang="fr-CA" dirty="0" smtClean="0"/>
              <a:t> for </a:t>
            </a:r>
            <a:r>
              <a:rPr lang="fr-CA" dirty="0" err="1" smtClean="0"/>
              <a:t>at</a:t>
            </a:r>
            <a:r>
              <a:rPr lang="fr-CA" dirty="0" smtClean="0"/>
              <a:t> least first 6 </a:t>
            </a:r>
            <a:r>
              <a:rPr lang="fr-CA" dirty="0" err="1" smtClean="0"/>
              <a:t>months</a:t>
            </a:r>
            <a:r>
              <a:rPr lang="fr-CA" dirty="0" smtClean="0"/>
              <a:t>**</a:t>
            </a:r>
          </a:p>
          <a:p>
            <a:pPr marL="514350" indent="-514350">
              <a:buFont typeface="+mj-lt"/>
              <a:buAutoNum type="arabicPeriod"/>
            </a:pPr>
            <a:r>
              <a:rPr lang="fr-CA" dirty="0" err="1" smtClean="0"/>
              <a:t>Leverage</a:t>
            </a:r>
            <a:r>
              <a:rPr lang="fr-CA" dirty="0" smtClean="0"/>
              <a:t> </a:t>
            </a:r>
            <a:r>
              <a:rPr lang="fr-CA" dirty="0" err="1" smtClean="0"/>
              <a:t>well</a:t>
            </a:r>
            <a:r>
              <a:rPr lang="fr-CA" dirty="0" smtClean="0"/>
              <a:t>-baby and </a:t>
            </a:r>
            <a:r>
              <a:rPr lang="fr-CA" dirty="0" err="1" smtClean="0"/>
              <a:t>childhood</a:t>
            </a:r>
            <a:r>
              <a:rPr lang="fr-CA" dirty="0" smtClean="0"/>
              <a:t> </a:t>
            </a:r>
            <a:r>
              <a:rPr lang="fr-CA" dirty="0" err="1" smtClean="0"/>
              <a:t>immunization</a:t>
            </a:r>
            <a:r>
              <a:rPr lang="fr-CA" dirty="0" smtClean="0"/>
              <a:t> </a:t>
            </a:r>
            <a:r>
              <a:rPr lang="fr-CA" dirty="0" err="1" smtClean="0"/>
              <a:t>visits</a:t>
            </a:r>
            <a:r>
              <a:rPr lang="fr-CA" dirty="0" smtClean="0"/>
              <a:t> to </a:t>
            </a:r>
            <a:r>
              <a:rPr lang="fr-CA" dirty="0" err="1" smtClean="0"/>
              <a:t>promote</a:t>
            </a:r>
            <a:r>
              <a:rPr lang="fr-CA" dirty="0" smtClean="0"/>
              <a:t> </a:t>
            </a:r>
            <a:r>
              <a:rPr lang="fr-CA" dirty="0" err="1" smtClean="0"/>
              <a:t>healthy</a:t>
            </a:r>
            <a:r>
              <a:rPr lang="fr-CA" dirty="0" smtClean="0"/>
              <a:t> </a:t>
            </a:r>
            <a:r>
              <a:rPr lang="fr-CA" dirty="0" err="1" smtClean="0"/>
              <a:t>weights</a:t>
            </a:r>
            <a:r>
              <a:rPr lang="fr-CA" dirty="0" smtClean="0"/>
              <a:t> and </a:t>
            </a:r>
            <a:r>
              <a:rPr lang="fr-CA" dirty="0" err="1" smtClean="0"/>
              <a:t>enhance</a:t>
            </a:r>
            <a:r>
              <a:rPr lang="fr-CA" dirty="0" smtClean="0"/>
              <a:t> surveillance &amp; </a:t>
            </a:r>
            <a:r>
              <a:rPr lang="fr-CA" dirty="0" err="1" smtClean="0"/>
              <a:t>early</a:t>
            </a:r>
            <a:r>
              <a:rPr lang="fr-CA" dirty="0" smtClean="0"/>
              <a:t> intervention* </a:t>
            </a:r>
          </a:p>
          <a:p>
            <a:pPr marL="514350" indent="-514350">
              <a:buFont typeface="+mj-lt"/>
              <a:buAutoNum type="arabicPeriod"/>
            </a:pPr>
            <a:endParaRPr lang="fr-CA" dirty="0" smtClean="0"/>
          </a:p>
          <a:p>
            <a:pPr marL="514350" indent="-514350">
              <a:buFont typeface="+mj-lt"/>
              <a:buAutoNum type="arabicPeriod"/>
            </a:pPr>
            <a:r>
              <a:rPr lang="fr-CA" sz="1200" dirty="0" smtClean="0"/>
              <a:t>Ban marketing of </a:t>
            </a:r>
            <a:r>
              <a:rPr lang="fr-CA" sz="1200" dirty="0" smtClean="0">
                <a:sym typeface="Wingdings"/>
              </a:rPr>
              <a:t> calorie- </a:t>
            </a:r>
            <a:r>
              <a:rPr lang="fr-CA" sz="1200" dirty="0" err="1" smtClean="0">
                <a:sym typeface="Wingdings"/>
              </a:rPr>
              <a:t>nutrient</a:t>
            </a:r>
            <a:r>
              <a:rPr lang="fr-CA" sz="1200" dirty="0" smtClean="0">
                <a:sym typeface="Wingdings"/>
              </a:rPr>
              <a:t> </a:t>
            </a:r>
            <a:r>
              <a:rPr lang="fr-CA" sz="1200" dirty="0" err="1" smtClean="0">
                <a:sym typeface="Wingdings"/>
              </a:rPr>
              <a:t>foods</a:t>
            </a:r>
            <a:r>
              <a:rPr lang="fr-CA" sz="1200" dirty="0" smtClean="0">
                <a:sym typeface="Wingdings"/>
              </a:rPr>
              <a:t>, </a:t>
            </a:r>
            <a:r>
              <a:rPr lang="fr-CA" sz="1200" dirty="0" err="1" smtClean="0">
                <a:sym typeface="Wingdings"/>
              </a:rPr>
              <a:t>beverages</a:t>
            </a:r>
            <a:r>
              <a:rPr lang="fr-CA" sz="1200" dirty="0" smtClean="0">
                <a:sym typeface="Wingdings"/>
              </a:rPr>
              <a:t> and snacks to </a:t>
            </a:r>
            <a:r>
              <a:rPr lang="fr-CA" sz="1200" dirty="0" err="1" smtClean="0">
                <a:sym typeface="Wingdings"/>
              </a:rPr>
              <a:t>children</a:t>
            </a:r>
            <a:r>
              <a:rPr lang="fr-CA" sz="1200" dirty="0" smtClean="0">
                <a:sym typeface="Wingdings"/>
              </a:rPr>
              <a:t> </a:t>
            </a:r>
            <a:r>
              <a:rPr lang="fr-CA" sz="1200" dirty="0" err="1" smtClean="0">
                <a:sym typeface="Wingdings"/>
              </a:rPr>
              <a:t>under</a:t>
            </a:r>
            <a:r>
              <a:rPr lang="fr-CA" sz="1200" dirty="0" smtClean="0">
                <a:sym typeface="Wingdings"/>
              </a:rPr>
              <a:t> 12*</a:t>
            </a:r>
          </a:p>
          <a:p>
            <a:pPr marL="514350" indent="-514350">
              <a:buFont typeface="+mj-lt"/>
              <a:buAutoNum type="arabicPeriod"/>
            </a:pPr>
            <a:r>
              <a:rPr lang="fr-CA" sz="1200" dirty="0" smtClean="0">
                <a:sym typeface="Wingdings"/>
              </a:rPr>
              <a:t>Ban point of sale promotions and displays of  calorie- </a:t>
            </a:r>
            <a:r>
              <a:rPr lang="fr-CA" sz="1200" dirty="0" err="1" smtClean="0">
                <a:sym typeface="Wingdings"/>
              </a:rPr>
              <a:t>nutrient</a:t>
            </a:r>
            <a:r>
              <a:rPr lang="fr-CA" sz="1200" dirty="0" smtClean="0">
                <a:sym typeface="Wingdings"/>
              </a:rPr>
              <a:t> </a:t>
            </a:r>
            <a:r>
              <a:rPr lang="fr-CA" sz="1200" dirty="0" err="1" smtClean="0">
                <a:sym typeface="Wingdings"/>
              </a:rPr>
              <a:t>foods</a:t>
            </a:r>
            <a:r>
              <a:rPr lang="fr-CA" sz="1200" dirty="0" smtClean="0">
                <a:sym typeface="Wingdings"/>
              </a:rPr>
              <a:t> and </a:t>
            </a:r>
            <a:r>
              <a:rPr lang="fr-CA" sz="1200" dirty="0" err="1" smtClean="0">
                <a:sym typeface="Wingdings"/>
              </a:rPr>
              <a:t>beverages</a:t>
            </a:r>
            <a:r>
              <a:rPr lang="fr-CA" sz="1200" dirty="0" smtClean="0">
                <a:sym typeface="Wingdings"/>
              </a:rPr>
              <a:t> in </a:t>
            </a:r>
            <a:r>
              <a:rPr lang="fr-CA" sz="1200" dirty="0" err="1" smtClean="0">
                <a:sym typeface="Wingdings"/>
              </a:rPr>
              <a:t>retail</a:t>
            </a:r>
            <a:r>
              <a:rPr lang="fr-CA" sz="1200" dirty="0" smtClean="0">
                <a:sym typeface="Wingdings"/>
              </a:rPr>
              <a:t> settings*</a:t>
            </a:r>
          </a:p>
          <a:p>
            <a:pPr marL="514350" indent="-514350">
              <a:buFont typeface="+mj-lt"/>
              <a:buAutoNum type="arabicPeriod"/>
            </a:pPr>
            <a:r>
              <a:rPr lang="fr-CA" sz="1200" dirty="0" err="1" smtClean="0">
                <a:sym typeface="Wingdings"/>
              </a:rPr>
              <a:t>Require</a:t>
            </a:r>
            <a:r>
              <a:rPr lang="fr-CA" sz="1200" dirty="0" smtClean="0">
                <a:sym typeface="Wingdings"/>
              </a:rPr>
              <a:t> all restaurants (</a:t>
            </a:r>
            <a:r>
              <a:rPr lang="fr-CA" sz="1200" dirty="0" err="1" smtClean="0">
                <a:sym typeface="Wingdings"/>
              </a:rPr>
              <a:t>including</a:t>
            </a:r>
            <a:r>
              <a:rPr lang="fr-CA" sz="1200" dirty="0" smtClean="0">
                <a:sym typeface="Wingdings"/>
              </a:rPr>
              <a:t> </a:t>
            </a:r>
            <a:r>
              <a:rPr lang="fr-CA" sz="1200" dirty="0" err="1" smtClean="0">
                <a:sym typeface="Wingdings"/>
              </a:rPr>
              <a:t>fast</a:t>
            </a:r>
            <a:r>
              <a:rPr lang="fr-CA" sz="1200" dirty="0" smtClean="0">
                <a:sym typeface="Wingdings"/>
              </a:rPr>
              <a:t> </a:t>
            </a:r>
            <a:r>
              <a:rPr lang="fr-CA" sz="1200" dirty="0" err="1" smtClean="0">
                <a:sym typeface="Wingdings"/>
              </a:rPr>
              <a:t>food</a:t>
            </a:r>
            <a:r>
              <a:rPr lang="fr-CA" sz="1200" dirty="0" smtClean="0">
                <a:sym typeface="Wingdings"/>
              </a:rPr>
              <a:t> and </a:t>
            </a:r>
            <a:r>
              <a:rPr lang="fr-CA" sz="1200" dirty="0" err="1" smtClean="0">
                <a:sym typeface="Wingdings"/>
              </a:rPr>
              <a:t>retail</a:t>
            </a:r>
            <a:r>
              <a:rPr lang="fr-CA" sz="1200" dirty="0" smtClean="0">
                <a:sym typeface="Wingdings"/>
              </a:rPr>
              <a:t> </a:t>
            </a:r>
            <a:r>
              <a:rPr lang="fr-CA" sz="1200" dirty="0" err="1" smtClean="0">
                <a:sym typeface="Wingdings"/>
              </a:rPr>
              <a:t>groceries</a:t>
            </a:r>
            <a:r>
              <a:rPr lang="fr-CA" sz="1200" dirty="0" smtClean="0">
                <a:sym typeface="Wingdings"/>
              </a:rPr>
              <a:t>) to </a:t>
            </a:r>
            <a:r>
              <a:rPr lang="fr-CA" sz="1200" dirty="0" err="1" smtClean="0">
                <a:sym typeface="Wingdings"/>
              </a:rPr>
              <a:t>list</a:t>
            </a:r>
            <a:r>
              <a:rPr lang="fr-CA" sz="1200" dirty="0" smtClean="0">
                <a:sym typeface="Wingdings"/>
              </a:rPr>
              <a:t> calories on menus*</a:t>
            </a:r>
          </a:p>
          <a:p>
            <a:pPr marL="514350" indent="-514350">
              <a:buFont typeface="+mj-lt"/>
              <a:buAutoNum type="arabicPeriod"/>
            </a:pPr>
            <a:r>
              <a:rPr lang="fr-CA" sz="1200" dirty="0" smtClean="0">
                <a:sym typeface="Wingdings"/>
              </a:rPr>
              <a:t>Encourage </a:t>
            </a:r>
            <a:r>
              <a:rPr lang="fr-CA" sz="1200" dirty="0" err="1" smtClean="0">
                <a:sym typeface="Wingdings"/>
              </a:rPr>
              <a:t>food</a:t>
            </a:r>
            <a:r>
              <a:rPr lang="fr-CA" sz="1200" dirty="0" smtClean="0">
                <a:sym typeface="Wingdings"/>
              </a:rPr>
              <a:t> </a:t>
            </a:r>
            <a:r>
              <a:rPr lang="fr-CA" sz="1200" dirty="0" err="1" smtClean="0">
                <a:sym typeface="Wingdings"/>
              </a:rPr>
              <a:t>retailers</a:t>
            </a:r>
            <a:r>
              <a:rPr lang="fr-CA" sz="1200" dirty="0" smtClean="0">
                <a:sym typeface="Wingdings"/>
              </a:rPr>
              <a:t> to </a:t>
            </a:r>
            <a:r>
              <a:rPr lang="fr-CA" sz="1200" dirty="0" err="1" smtClean="0">
                <a:sym typeface="Wingdings"/>
              </a:rPr>
              <a:t>adopt</a:t>
            </a:r>
            <a:r>
              <a:rPr lang="fr-CA" sz="1200" dirty="0" smtClean="0">
                <a:sym typeface="Wingdings"/>
              </a:rPr>
              <a:t> transparent, standard nutrition rating </a:t>
            </a:r>
            <a:r>
              <a:rPr lang="fr-CA" sz="1200" dirty="0" err="1" smtClean="0">
                <a:sym typeface="Wingdings"/>
              </a:rPr>
              <a:t>systems</a:t>
            </a:r>
            <a:endParaRPr lang="fr-CA" sz="1200" dirty="0" smtClean="0">
              <a:sym typeface="Wingdings"/>
            </a:endParaRPr>
          </a:p>
          <a:p>
            <a:pPr marL="514350" indent="-514350">
              <a:buFont typeface="+mj-lt"/>
              <a:buAutoNum type="arabicPeriod"/>
            </a:pPr>
            <a:r>
              <a:rPr lang="fr-CA" sz="1200" dirty="0" smtClean="0">
                <a:sym typeface="Wingdings"/>
              </a:rPr>
              <a:t>Support use of </a:t>
            </a:r>
            <a:r>
              <a:rPr lang="fr-CA" sz="1200" dirty="0" err="1" smtClean="0">
                <a:sym typeface="Wingdings"/>
              </a:rPr>
              <a:t>Canada’s</a:t>
            </a:r>
            <a:r>
              <a:rPr lang="fr-CA" sz="1200" dirty="0" smtClean="0">
                <a:sym typeface="Wingdings"/>
              </a:rPr>
              <a:t> Food Guide and nutrition </a:t>
            </a:r>
            <a:r>
              <a:rPr lang="fr-CA" sz="1200" dirty="0" err="1" smtClean="0">
                <a:sym typeface="Wingdings"/>
              </a:rPr>
              <a:t>facts</a:t>
            </a:r>
            <a:r>
              <a:rPr lang="fr-CA" sz="1200" dirty="0" smtClean="0">
                <a:sym typeface="Wingdings"/>
              </a:rPr>
              <a:t> panel**</a:t>
            </a:r>
          </a:p>
          <a:p>
            <a:pPr marL="514350" indent="-514350">
              <a:buFont typeface="+mj-lt"/>
              <a:buAutoNum type="arabicPeriod"/>
            </a:pPr>
            <a:r>
              <a:rPr lang="fr-CA" sz="1200" dirty="0" err="1" smtClean="0">
                <a:sym typeface="Wingdings"/>
              </a:rPr>
              <a:t>Provide</a:t>
            </a:r>
            <a:r>
              <a:rPr lang="fr-CA" sz="1200" dirty="0" smtClean="0">
                <a:sym typeface="Wingdings"/>
              </a:rPr>
              <a:t> </a:t>
            </a:r>
            <a:r>
              <a:rPr lang="fr-CA" sz="1200" dirty="0" err="1" smtClean="0">
                <a:sym typeface="Wingdings"/>
              </a:rPr>
              <a:t>incentives</a:t>
            </a:r>
            <a:r>
              <a:rPr lang="fr-CA" sz="1200" dirty="0" smtClean="0">
                <a:sym typeface="Wingdings"/>
              </a:rPr>
              <a:t>…to support </a:t>
            </a:r>
            <a:r>
              <a:rPr lang="fr-CA" sz="1200" dirty="0" err="1" smtClean="0">
                <a:sym typeface="Wingdings"/>
              </a:rPr>
              <a:t>community-based</a:t>
            </a:r>
            <a:r>
              <a:rPr lang="fr-CA" sz="1200" dirty="0" smtClean="0">
                <a:sym typeface="Wingdings"/>
              </a:rPr>
              <a:t> </a:t>
            </a:r>
            <a:r>
              <a:rPr lang="fr-CA" sz="1200" dirty="0" err="1" smtClean="0">
                <a:sym typeface="Wingdings"/>
              </a:rPr>
              <a:t>food</a:t>
            </a:r>
            <a:r>
              <a:rPr lang="fr-CA" sz="1200" dirty="0" smtClean="0">
                <a:sym typeface="Wingdings"/>
              </a:rPr>
              <a:t> distribution programs*</a:t>
            </a:r>
          </a:p>
          <a:p>
            <a:pPr marL="514350" indent="-514350">
              <a:buFont typeface="+mj-lt"/>
              <a:buAutoNum type="arabicPeriod"/>
            </a:pPr>
            <a:r>
              <a:rPr lang="fr-CA" sz="1200" dirty="0" err="1" smtClean="0">
                <a:sym typeface="Wingdings"/>
              </a:rPr>
              <a:t>Provide</a:t>
            </a:r>
            <a:r>
              <a:rPr lang="fr-CA" sz="1200" dirty="0" smtClean="0">
                <a:sym typeface="Wingdings"/>
              </a:rPr>
              <a:t> </a:t>
            </a:r>
            <a:r>
              <a:rPr lang="fr-CA" sz="1200" dirty="0" err="1" smtClean="0">
                <a:sym typeface="Wingdings"/>
              </a:rPr>
              <a:t>incentives</a:t>
            </a:r>
            <a:r>
              <a:rPr lang="fr-CA" sz="1200" dirty="0" smtClean="0">
                <a:sym typeface="Wingdings"/>
              </a:rPr>
              <a:t> for </a:t>
            </a:r>
            <a:r>
              <a:rPr lang="fr-CA" sz="1200" dirty="0" err="1" smtClean="0">
                <a:sym typeface="Wingdings"/>
              </a:rPr>
              <a:t>food</a:t>
            </a:r>
            <a:r>
              <a:rPr lang="fr-CA" sz="1200" dirty="0" smtClean="0">
                <a:sym typeface="Wingdings"/>
              </a:rPr>
              <a:t> </a:t>
            </a:r>
            <a:r>
              <a:rPr lang="fr-CA" sz="1200" dirty="0" err="1" smtClean="0">
                <a:sym typeface="Wingdings"/>
              </a:rPr>
              <a:t>retailers</a:t>
            </a:r>
            <a:r>
              <a:rPr lang="fr-CA" sz="1200" dirty="0" smtClean="0">
                <a:sym typeface="Wingdings"/>
              </a:rPr>
              <a:t> to </a:t>
            </a:r>
            <a:r>
              <a:rPr lang="fr-CA" sz="1200" dirty="0" err="1" smtClean="0">
                <a:sym typeface="Wingdings"/>
              </a:rPr>
              <a:t>develop</a:t>
            </a:r>
            <a:r>
              <a:rPr lang="fr-CA" sz="1200" dirty="0" smtClean="0">
                <a:sym typeface="Wingdings"/>
              </a:rPr>
              <a:t> stores in </a:t>
            </a:r>
            <a:r>
              <a:rPr lang="fr-CA" sz="1200" dirty="0" err="1" smtClean="0">
                <a:sym typeface="Wingdings"/>
              </a:rPr>
              <a:t>food</a:t>
            </a:r>
            <a:r>
              <a:rPr lang="fr-CA" sz="1200" dirty="0" smtClean="0">
                <a:sym typeface="Wingdings"/>
              </a:rPr>
              <a:t> </a:t>
            </a:r>
            <a:r>
              <a:rPr lang="fr-CA" sz="1200" dirty="0" err="1" smtClean="0">
                <a:sym typeface="Wingdings"/>
              </a:rPr>
              <a:t>deserts</a:t>
            </a:r>
            <a:endParaRPr lang="fr-CA" sz="1200" dirty="0" smtClean="0">
              <a:sym typeface="Wingdings"/>
            </a:endParaRPr>
          </a:p>
          <a:p>
            <a:pPr marL="514350" indent="-514350">
              <a:buFont typeface="+mj-lt"/>
              <a:buAutoNum type="arabicPeriod"/>
            </a:pPr>
            <a:r>
              <a:rPr lang="fr-CA" sz="1200" dirty="0" err="1" smtClean="0">
                <a:sym typeface="Wingdings"/>
              </a:rPr>
              <a:t>Establish</a:t>
            </a:r>
            <a:r>
              <a:rPr lang="fr-CA" sz="1200" dirty="0" smtClean="0">
                <a:sym typeface="Wingdings"/>
              </a:rPr>
              <a:t> </a:t>
            </a:r>
            <a:r>
              <a:rPr lang="fr-CA" sz="1200" dirty="0" err="1" smtClean="0">
                <a:sym typeface="Wingdings"/>
              </a:rPr>
              <a:t>universal</a:t>
            </a:r>
            <a:r>
              <a:rPr lang="fr-CA" sz="1200" dirty="0" smtClean="0">
                <a:sym typeface="Wingdings"/>
              </a:rPr>
              <a:t> </a:t>
            </a:r>
            <a:r>
              <a:rPr lang="fr-CA" sz="1200" dirty="0" err="1" smtClean="0">
                <a:sym typeface="Wingdings"/>
              </a:rPr>
              <a:t>school</a:t>
            </a:r>
            <a:r>
              <a:rPr lang="fr-CA" sz="1200" dirty="0" smtClean="0">
                <a:sym typeface="Wingdings"/>
              </a:rPr>
              <a:t> nutrition program (</a:t>
            </a:r>
            <a:r>
              <a:rPr lang="fr-CA" sz="1200" dirty="0" err="1" smtClean="0">
                <a:sym typeface="Wingdings"/>
              </a:rPr>
              <a:t>elementary</a:t>
            </a:r>
            <a:r>
              <a:rPr lang="fr-CA" sz="1200" dirty="0" smtClean="0">
                <a:sym typeface="Wingdings"/>
              </a:rPr>
              <a:t> and </a:t>
            </a:r>
            <a:r>
              <a:rPr lang="fr-CA" sz="1200" dirty="0" err="1" smtClean="0">
                <a:sym typeface="Wingdings"/>
              </a:rPr>
              <a:t>secondary</a:t>
            </a:r>
            <a:r>
              <a:rPr lang="fr-CA" sz="1200" dirty="0" smtClean="0">
                <a:sym typeface="Wingdings"/>
              </a:rPr>
              <a:t>)</a:t>
            </a:r>
          </a:p>
          <a:p>
            <a:pPr marL="514350" indent="-514350">
              <a:buFont typeface="+mj-lt"/>
              <a:buAutoNum type="arabicPeriod"/>
            </a:pPr>
            <a:r>
              <a:rPr lang="fr-CA" sz="1200" dirty="0" err="1" smtClean="0">
                <a:sym typeface="Wingdings"/>
              </a:rPr>
              <a:t>Establish</a:t>
            </a:r>
            <a:r>
              <a:rPr lang="fr-CA" sz="1200" dirty="0" smtClean="0">
                <a:sym typeface="Wingdings"/>
              </a:rPr>
              <a:t> </a:t>
            </a:r>
            <a:r>
              <a:rPr lang="fr-CA" sz="1200" dirty="0" err="1" smtClean="0">
                <a:sym typeface="Wingdings"/>
              </a:rPr>
              <a:t>universal</a:t>
            </a:r>
            <a:r>
              <a:rPr lang="fr-CA" sz="1200" dirty="0" smtClean="0">
                <a:sym typeface="Wingdings"/>
              </a:rPr>
              <a:t> </a:t>
            </a:r>
            <a:r>
              <a:rPr lang="fr-CA" sz="1200" dirty="0" err="1" smtClean="0">
                <a:sym typeface="Wingdings"/>
              </a:rPr>
              <a:t>school</a:t>
            </a:r>
            <a:r>
              <a:rPr lang="fr-CA" sz="1200" dirty="0" smtClean="0">
                <a:sym typeface="Wingdings"/>
              </a:rPr>
              <a:t> nutrition program for First Nations </a:t>
            </a:r>
            <a:r>
              <a:rPr lang="fr-CA" sz="1200" dirty="0" err="1" smtClean="0">
                <a:sym typeface="Wingdings"/>
              </a:rPr>
              <a:t>communities</a:t>
            </a:r>
            <a:endParaRPr lang="fr-CA" sz="1200" dirty="0" smtClean="0">
              <a:sym typeface="Wingdings"/>
            </a:endParaRPr>
          </a:p>
          <a:p>
            <a:pPr marL="514350" indent="-514350">
              <a:buFont typeface="+mj-lt"/>
              <a:buAutoNum type="arabicPeriod"/>
            </a:pPr>
            <a:r>
              <a:rPr lang="fr-CA" sz="1200" dirty="0" err="1" smtClean="0">
                <a:sym typeface="Wingdings"/>
              </a:rPr>
              <a:t>Develop</a:t>
            </a:r>
            <a:r>
              <a:rPr lang="fr-CA" sz="1200" dirty="0" smtClean="0">
                <a:sym typeface="Wingdings"/>
              </a:rPr>
              <a:t> a single standard </a:t>
            </a:r>
            <a:r>
              <a:rPr lang="fr-CA" sz="1200" dirty="0" err="1" smtClean="0">
                <a:sym typeface="Wingdings"/>
              </a:rPr>
              <a:t>food</a:t>
            </a:r>
            <a:r>
              <a:rPr lang="fr-CA" sz="1200" dirty="0" smtClean="0">
                <a:sym typeface="Wingdings"/>
              </a:rPr>
              <a:t> and </a:t>
            </a:r>
            <a:r>
              <a:rPr lang="fr-CA" sz="1200" dirty="0" err="1" smtClean="0">
                <a:sym typeface="Wingdings"/>
              </a:rPr>
              <a:t>beverage</a:t>
            </a:r>
            <a:r>
              <a:rPr lang="fr-CA" sz="1200" dirty="0" smtClean="0">
                <a:sym typeface="Wingdings"/>
              </a:rPr>
              <a:t> guideline (</a:t>
            </a:r>
            <a:r>
              <a:rPr lang="fr-CA" sz="1200" dirty="0" err="1" smtClean="0">
                <a:sym typeface="Wingdings"/>
              </a:rPr>
              <a:t>where</a:t>
            </a:r>
            <a:r>
              <a:rPr lang="fr-CA" sz="1200" dirty="0" smtClean="0">
                <a:sym typeface="Wingdings"/>
              </a:rPr>
              <a:t> </a:t>
            </a:r>
            <a:r>
              <a:rPr lang="fr-CA" sz="1200" dirty="0" err="1" smtClean="0">
                <a:sym typeface="Wingdings"/>
              </a:rPr>
              <a:t>children</a:t>
            </a:r>
            <a:r>
              <a:rPr lang="fr-CA" sz="1200" dirty="0" smtClean="0">
                <a:sym typeface="Wingdings"/>
              </a:rPr>
              <a:t> </a:t>
            </a:r>
            <a:r>
              <a:rPr lang="fr-CA" sz="1200" dirty="0" err="1" smtClean="0">
                <a:sym typeface="Wingdings"/>
              </a:rPr>
              <a:t>play</a:t>
            </a:r>
            <a:r>
              <a:rPr lang="fr-CA" sz="1200" dirty="0" smtClean="0">
                <a:sym typeface="Wingdings"/>
              </a:rPr>
              <a:t> and </a:t>
            </a:r>
            <a:r>
              <a:rPr lang="fr-CA" sz="1200" dirty="0" err="1" smtClean="0">
                <a:sym typeface="Wingdings"/>
              </a:rPr>
              <a:t>learn</a:t>
            </a:r>
            <a:r>
              <a:rPr lang="fr-CA" sz="1200" dirty="0" smtClean="0">
                <a:sym typeface="Wingdings"/>
              </a:rPr>
              <a:t>)*</a:t>
            </a:r>
            <a:endParaRPr lang="fr-CA" sz="1200" dirty="0" smtClean="0"/>
          </a:p>
          <a:p>
            <a:pPr marL="514350" indent="-514350">
              <a:buFont typeface="+mj-lt"/>
              <a:buAutoNum type="arabicPeriod"/>
            </a:pPr>
            <a:endParaRPr lang="fr-CA" dirty="0" smtClean="0"/>
          </a:p>
          <a:p>
            <a:pPr marL="514350" indent="-514350">
              <a:buFont typeface="+mj-lt"/>
              <a:buAutoNum type="arabicPeriod"/>
            </a:pPr>
            <a:r>
              <a:rPr lang="fr-CA" sz="1200" dirty="0" err="1" smtClean="0"/>
              <a:t>Develop</a:t>
            </a:r>
            <a:r>
              <a:rPr lang="fr-CA" sz="1200" dirty="0" smtClean="0"/>
              <a:t> a </a:t>
            </a:r>
            <a:r>
              <a:rPr lang="fr-CA" sz="1200" dirty="0" err="1" smtClean="0"/>
              <a:t>comprehensive</a:t>
            </a:r>
            <a:r>
              <a:rPr lang="fr-CA" sz="1200" dirty="0" smtClean="0"/>
              <a:t> social marketing program**</a:t>
            </a:r>
          </a:p>
          <a:p>
            <a:pPr marL="514350" indent="-514350">
              <a:buFont typeface="+mj-lt"/>
              <a:buAutoNum type="arabicPeriod"/>
            </a:pPr>
            <a:r>
              <a:rPr lang="fr-CA" sz="1200" dirty="0" err="1" smtClean="0"/>
              <a:t>Join</a:t>
            </a:r>
            <a:r>
              <a:rPr lang="fr-CA" sz="1200" dirty="0" smtClean="0"/>
              <a:t> EPODE – </a:t>
            </a:r>
            <a:r>
              <a:rPr lang="fr-CA" sz="1200" dirty="0" err="1" smtClean="0"/>
              <a:t>launch</a:t>
            </a:r>
            <a:r>
              <a:rPr lang="fr-CA" sz="1200" dirty="0" smtClean="0"/>
              <a:t> in </a:t>
            </a:r>
            <a:r>
              <a:rPr lang="fr-CA" sz="1200" dirty="0" err="1" smtClean="0"/>
              <a:t>at</a:t>
            </a:r>
            <a:r>
              <a:rPr lang="fr-CA" sz="1200" dirty="0" smtClean="0"/>
              <a:t> least 10 </a:t>
            </a:r>
            <a:r>
              <a:rPr lang="fr-CA" sz="1200" dirty="0" err="1" smtClean="0"/>
              <a:t>communities</a:t>
            </a:r>
            <a:r>
              <a:rPr lang="fr-CA" sz="1200" dirty="0" smtClean="0"/>
              <a:t>**</a:t>
            </a:r>
          </a:p>
          <a:p>
            <a:pPr marL="514350" indent="-514350">
              <a:buFont typeface="+mj-lt"/>
              <a:buAutoNum type="arabicPeriod"/>
            </a:pPr>
            <a:r>
              <a:rPr lang="fr-CA" sz="1200" dirty="0" err="1" smtClean="0"/>
              <a:t>Make</a:t>
            </a:r>
            <a:r>
              <a:rPr lang="fr-CA" sz="1200" dirty="0" smtClean="0"/>
              <a:t> </a:t>
            </a:r>
            <a:r>
              <a:rPr lang="fr-CA" sz="1200" dirty="0" err="1" smtClean="0"/>
              <a:t>schools</a:t>
            </a:r>
            <a:r>
              <a:rPr lang="fr-CA" sz="1200" dirty="0" smtClean="0"/>
              <a:t> hubs for </a:t>
            </a:r>
            <a:r>
              <a:rPr lang="fr-CA" sz="1200" dirty="0" err="1" smtClean="0"/>
              <a:t>child</a:t>
            </a:r>
            <a:r>
              <a:rPr lang="fr-CA" sz="1200" dirty="0" smtClean="0"/>
              <a:t> </a:t>
            </a:r>
            <a:r>
              <a:rPr lang="fr-CA" sz="1200" dirty="0" err="1" smtClean="0"/>
              <a:t>health</a:t>
            </a:r>
            <a:r>
              <a:rPr lang="fr-CA" sz="1200" dirty="0" smtClean="0"/>
              <a:t> and </a:t>
            </a:r>
            <a:r>
              <a:rPr lang="fr-CA" sz="1200" dirty="0" err="1" smtClean="0"/>
              <a:t>community</a:t>
            </a:r>
            <a:r>
              <a:rPr lang="fr-CA" sz="1200" dirty="0" smtClean="0"/>
              <a:t> engagement**</a:t>
            </a:r>
          </a:p>
          <a:p>
            <a:pPr marL="514350" indent="-514350">
              <a:buFont typeface="+mj-lt"/>
              <a:buAutoNum type="arabicPeriod"/>
            </a:pPr>
            <a:r>
              <a:rPr lang="fr-CA" sz="1200" dirty="0" err="1" smtClean="0"/>
              <a:t>Create</a:t>
            </a:r>
            <a:r>
              <a:rPr lang="fr-CA" sz="1200" dirty="0" smtClean="0"/>
              <a:t> </a:t>
            </a:r>
            <a:r>
              <a:rPr lang="fr-CA" sz="1200" dirty="0" err="1" smtClean="0"/>
              <a:t>healthy</a:t>
            </a:r>
            <a:r>
              <a:rPr lang="fr-CA" sz="1200" dirty="0" smtClean="0"/>
              <a:t> </a:t>
            </a:r>
            <a:r>
              <a:rPr lang="fr-CA" sz="1200" dirty="0" err="1" smtClean="0"/>
              <a:t>environments</a:t>
            </a:r>
            <a:r>
              <a:rPr lang="fr-CA" sz="1200" dirty="0" smtClean="0"/>
              <a:t> for </a:t>
            </a:r>
            <a:r>
              <a:rPr lang="fr-CA" sz="1200" dirty="0" err="1" smtClean="0"/>
              <a:t>preschool</a:t>
            </a:r>
            <a:r>
              <a:rPr lang="fr-CA" sz="1200" dirty="0" smtClean="0"/>
              <a:t> </a:t>
            </a:r>
            <a:r>
              <a:rPr lang="fr-CA" sz="1200" dirty="0" err="1" smtClean="0"/>
              <a:t>children</a:t>
            </a:r>
            <a:r>
              <a:rPr lang="fr-CA" sz="1200" dirty="0" smtClean="0"/>
              <a:t>*</a:t>
            </a:r>
          </a:p>
          <a:p>
            <a:pPr marL="514350" indent="-514350">
              <a:buFont typeface="+mj-lt"/>
              <a:buAutoNum type="arabicPeriod"/>
            </a:pPr>
            <a:r>
              <a:rPr lang="fr-CA" sz="1200" dirty="0" err="1" smtClean="0"/>
              <a:t>Develop</a:t>
            </a:r>
            <a:r>
              <a:rPr lang="fr-CA" sz="1200" dirty="0" smtClean="0"/>
              <a:t> the </a:t>
            </a:r>
            <a:r>
              <a:rPr lang="fr-CA" sz="1200" dirty="0" err="1" smtClean="0"/>
              <a:t>knowledge</a:t>
            </a:r>
            <a:r>
              <a:rPr lang="fr-CA" sz="1200" dirty="0" smtClean="0"/>
              <a:t> and </a:t>
            </a:r>
            <a:r>
              <a:rPr lang="fr-CA" sz="1200" dirty="0" err="1" smtClean="0"/>
              <a:t>skills</a:t>
            </a:r>
            <a:r>
              <a:rPr lang="fr-CA" sz="1200" dirty="0" smtClean="0"/>
              <a:t> of key </a:t>
            </a:r>
            <a:r>
              <a:rPr lang="fr-CA" sz="1200" dirty="0" err="1" smtClean="0"/>
              <a:t>professionals</a:t>
            </a:r>
            <a:r>
              <a:rPr lang="fr-CA" sz="1200" dirty="0" smtClean="0"/>
              <a:t> to support parents*</a:t>
            </a:r>
          </a:p>
          <a:p>
            <a:pPr marL="514350" indent="-514350">
              <a:buFont typeface="+mj-lt"/>
              <a:buAutoNum type="arabicPeriod"/>
            </a:pPr>
            <a:r>
              <a:rPr lang="fr-CA" sz="1200" dirty="0" smtClean="0"/>
              <a:t>Speed </a:t>
            </a:r>
            <a:r>
              <a:rPr lang="fr-CA" sz="1200" dirty="0" err="1" smtClean="0"/>
              <a:t>implementation</a:t>
            </a:r>
            <a:r>
              <a:rPr lang="fr-CA" sz="1200" dirty="0" smtClean="0"/>
              <a:t> of the </a:t>
            </a:r>
            <a:r>
              <a:rPr lang="fr-CA" sz="1200" dirty="0" err="1" smtClean="0"/>
              <a:t>Poverty</a:t>
            </a:r>
            <a:r>
              <a:rPr lang="fr-CA" sz="1200" dirty="0" smtClean="0"/>
              <a:t> </a:t>
            </a:r>
            <a:r>
              <a:rPr lang="fr-CA" sz="1200" dirty="0" err="1" smtClean="0"/>
              <a:t>Reduction</a:t>
            </a:r>
            <a:r>
              <a:rPr lang="fr-CA" sz="1200" dirty="0" smtClean="0"/>
              <a:t> </a:t>
            </a:r>
            <a:r>
              <a:rPr lang="fr-CA" sz="1200" dirty="0" err="1" smtClean="0"/>
              <a:t>Strategy</a:t>
            </a:r>
            <a:endParaRPr lang="fr-CA" sz="1200" dirty="0" smtClean="0"/>
          </a:p>
          <a:p>
            <a:pPr marL="514350" indent="-514350">
              <a:buFont typeface="+mj-lt"/>
              <a:buAutoNum type="arabicPeriod"/>
            </a:pPr>
            <a:r>
              <a:rPr lang="fr-CA" sz="1200" dirty="0" smtClean="0"/>
              <a:t>Continue to </a:t>
            </a:r>
            <a:r>
              <a:rPr lang="fr-CA" sz="1200" dirty="0" err="1" smtClean="0"/>
              <a:t>implement</a:t>
            </a:r>
            <a:r>
              <a:rPr lang="fr-CA" sz="1200" dirty="0" smtClean="0"/>
              <a:t> the Mental </a:t>
            </a:r>
            <a:r>
              <a:rPr lang="fr-CA" sz="1200" dirty="0" err="1" smtClean="0"/>
              <a:t>Health</a:t>
            </a:r>
            <a:r>
              <a:rPr lang="fr-CA" sz="1200" dirty="0" smtClean="0"/>
              <a:t> and Addictions </a:t>
            </a:r>
            <a:r>
              <a:rPr lang="fr-CA" sz="1200" dirty="0" err="1" smtClean="0"/>
              <a:t>Strategy</a:t>
            </a:r>
            <a:endParaRPr lang="fr-CA" sz="1200" dirty="0" smtClean="0"/>
          </a:p>
          <a:p>
            <a:pPr marL="514350" indent="-514350">
              <a:buFont typeface="+mj-lt"/>
              <a:buAutoNum type="arabicPeriod"/>
            </a:pPr>
            <a:r>
              <a:rPr lang="fr-CA" sz="1200" dirty="0" err="1" smtClean="0"/>
              <a:t>Ensure</a:t>
            </a:r>
            <a:r>
              <a:rPr lang="fr-CA" sz="1200" dirty="0" smtClean="0"/>
              <a:t> </a:t>
            </a:r>
            <a:r>
              <a:rPr lang="fr-CA" sz="1200" dirty="0" err="1" smtClean="0"/>
              <a:t>families</a:t>
            </a:r>
            <a:r>
              <a:rPr lang="fr-CA" sz="1200" dirty="0" smtClean="0"/>
              <a:t> have </a:t>
            </a:r>
            <a:r>
              <a:rPr lang="fr-CA" sz="1200" dirty="0" err="1" smtClean="0"/>
              <a:t>timely</a:t>
            </a:r>
            <a:r>
              <a:rPr lang="fr-CA" sz="1200" dirty="0" smtClean="0"/>
              <a:t> </a:t>
            </a:r>
            <a:r>
              <a:rPr lang="fr-CA" sz="1200" dirty="0" err="1" smtClean="0"/>
              <a:t>access</a:t>
            </a:r>
            <a:r>
              <a:rPr lang="fr-CA" sz="1200" dirty="0" smtClean="0"/>
              <a:t> to </a:t>
            </a:r>
            <a:r>
              <a:rPr lang="fr-CA" sz="1200" dirty="0" err="1" smtClean="0"/>
              <a:t>specialized</a:t>
            </a:r>
            <a:r>
              <a:rPr lang="fr-CA" sz="1200" dirty="0" smtClean="0"/>
              <a:t> </a:t>
            </a:r>
            <a:r>
              <a:rPr lang="fr-CA" sz="1200" dirty="0" err="1" smtClean="0"/>
              <a:t>obesity</a:t>
            </a:r>
            <a:r>
              <a:rPr lang="fr-CA" sz="1200" dirty="0" smtClean="0"/>
              <a:t> programs </a:t>
            </a:r>
          </a:p>
          <a:p>
            <a:pPr marL="514350" indent="-514350">
              <a:buFont typeface="+mj-lt"/>
              <a:buAutoNum type="arabicPeriod"/>
            </a:pPr>
            <a:endParaRPr lang="fr-CA" dirty="0" smtClean="0"/>
          </a:p>
          <a:p>
            <a:pPr marL="457200" indent="-457200">
              <a:lnSpc>
                <a:spcPct val="100000"/>
              </a:lnSpc>
              <a:buClrTx/>
              <a:buSzTx/>
              <a:buFont typeface="+mj-lt"/>
              <a:buAutoNum type="alphaUcPeriod"/>
            </a:pPr>
            <a:endParaRPr lang="en-US" kern="0" dirty="0" smtClean="0"/>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50</a:t>
            </a:fld>
            <a:endParaRPr lang="en-US"/>
          </a:p>
        </p:txBody>
      </p:sp>
    </p:spTree>
    <p:extLst>
      <p:ext uri="{BB962C8B-B14F-4D97-AF65-F5344CB8AC3E}">
        <p14:creationId xmlns:p14="http://schemas.microsoft.com/office/powerpoint/2010/main" val="14721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weight (and calculate per week gain)</a:t>
            </a:r>
          </a:p>
          <a:p>
            <a:endParaRPr lang="en-US" dirty="0" smtClean="0"/>
          </a:p>
          <a:p>
            <a:r>
              <a:rPr lang="en-US" dirty="0" smtClean="0"/>
              <a:t>Triple P – evidence based</a:t>
            </a:r>
          </a:p>
          <a:p>
            <a:endParaRPr lang="en-US" dirty="0" smtClean="0"/>
          </a:p>
          <a:p>
            <a:r>
              <a:rPr lang="en-US" dirty="0" smtClean="0"/>
              <a:t>HBHC new process</a:t>
            </a:r>
            <a:r>
              <a:rPr lang="en-US" baseline="0" dirty="0" smtClean="0"/>
              <a:t> – risk factors</a:t>
            </a:r>
          </a:p>
          <a:p>
            <a:endParaRPr lang="en-US" baseline="0" dirty="0" smtClean="0"/>
          </a:p>
          <a:p>
            <a:r>
              <a:rPr lang="en-US" baseline="0" dirty="0" smtClean="0"/>
              <a:t>Community resources, health connection</a:t>
            </a:r>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51</a:t>
            </a:fld>
            <a:endParaRPr lang="en-US"/>
          </a:p>
        </p:txBody>
      </p:sp>
    </p:spTree>
    <p:extLst>
      <p:ext uri="{BB962C8B-B14F-4D97-AF65-F5344CB8AC3E}">
        <p14:creationId xmlns:p14="http://schemas.microsoft.com/office/powerpoint/2010/main" val="827412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fld id="{FB11E9A3-9FC4-4394-8646-3381AF7AAE50}" type="slidenum">
              <a:rPr lang="en-US" sz="1200" smtClean="0">
                <a:latin typeface="Times New Roman" pitchFamily="18" charset="0"/>
              </a:rPr>
              <a:pPr/>
              <a:t>53</a:t>
            </a:fld>
            <a:endParaRPr lang="en-US" sz="1200" smtClean="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966788">
              <a:defRPr sz="3600">
                <a:solidFill>
                  <a:schemeClr val="tx1"/>
                </a:solidFill>
                <a:latin typeface="Arial" charset="0"/>
              </a:defRPr>
            </a:lvl1pPr>
            <a:lvl2pPr marL="742950" indent="-285750" defTabSz="966788">
              <a:defRPr sz="3600">
                <a:solidFill>
                  <a:schemeClr val="tx1"/>
                </a:solidFill>
                <a:latin typeface="Arial" charset="0"/>
              </a:defRPr>
            </a:lvl2pPr>
            <a:lvl3pPr marL="1143000" indent="-228600" defTabSz="966788">
              <a:defRPr sz="3600">
                <a:solidFill>
                  <a:schemeClr val="tx1"/>
                </a:solidFill>
                <a:latin typeface="Arial" charset="0"/>
              </a:defRPr>
            </a:lvl3pPr>
            <a:lvl4pPr marL="1600200" indent="-228600" defTabSz="966788">
              <a:defRPr sz="3600">
                <a:solidFill>
                  <a:schemeClr val="tx1"/>
                </a:solidFill>
                <a:latin typeface="Arial" charset="0"/>
              </a:defRPr>
            </a:lvl4pPr>
            <a:lvl5pPr marL="2057400" indent="-228600" defTabSz="966788">
              <a:defRPr sz="3600">
                <a:solidFill>
                  <a:schemeClr val="tx1"/>
                </a:solidFill>
                <a:latin typeface="Arial" charset="0"/>
              </a:defRPr>
            </a:lvl5pPr>
            <a:lvl6pPr marL="25146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fld id="{8A8B1EB5-7A35-49D4-B331-55F0792A2F58}" type="slidenum">
              <a:rPr lang="en-US" sz="1200">
                <a:latin typeface="Times New Roman" pitchFamily="18" charset="0"/>
              </a:rPr>
              <a:pPr algn="r"/>
              <a:t>56</a:t>
            </a:fld>
            <a:endParaRPr lang="en-US" sz="120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fld id="{9862E523-4B22-4E44-81C7-590273EDF6EB}" type="slidenum">
              <a:rPr lang="en-US" sz="1200" smtClean="0">
                <a:latin typeface="Times New Roman" pitchFamily="18" charset="0"/>
              </a:rPr>
              <a:pPr/>
              <a:t>15</a:t>
            </a:fld>
            <a:endParaRPr lang="en-US" sz="1200" smtClean="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smtClean="0"/>
              <a:t>Demand continues to grow for service in Orillia, Midland, Gravenhurst and Wasaga Beach/Collingwood.  In communities where dentists accept publically funded dental programs such as CINOT,OW, ODSP and HSO demand is low for our services.  Angus and Bradford we have had low uptake despite targeted promotion of our services.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More than twice the number of child cases who have </a:t>
            </a:r>
            <a:r>
              <a:rPr lang="en-US" b="1" smtClean="0"/>
              <a:t>half or more</a:t>
            </a:r>
            <a:r>
              <a:rPr lang="en-US" smtClean="0"/>
              <a:t> of their teeth decayed: </a:t>
            </a:r>
          </a:p>
          <a:p>
            <a:pPr lvl="1"/>
            <a:r>
              <a:rPr lang="en-US" b="1" smtClean="0"/>
              <a:t>6.2%</a:t>
            </a:r>
            <a:r>
              <a:rPr lang="en-US" smtClean="0"/>
              <a:t> of JK, SK and Grade 2 students in Orillia have </a:t>
            </a:r>
            <a:r>
              <a:rPr lang="en-US" b="1" smtClean="0"/>
              <a:t>10 or more</a:t>
            </a:r>
            <a:r>
              <a:rPr lang="en-US" smtClean="0"/>
              <a:t> </a:t>
            </a:r>
            <a:r>
              <a:rPr lang="en-US" u="sng" smtClean="0"/>
              <a:t>decayed / missing / filled teeth</a:t>
            </a:r>
            <a:r>
              <a:rPr lang="en-US" smtClean="0"/>
              <a:t> compared to </a:t>
            </a:r>
            <a:r>
              <a:rPr lang="en-US" b="1" smtClean="0"/>
              <a:t>2.9%</a:t>
            </a:r>
            <a:r>
              <a:rPr lang="en-US" smtClean="0"/>
              <a:t> in fluoridated areas in Simcoe Muskoka.</a:t>
            </a:r>
          </a:p>
          <a:p>
            <a:endParaRPr lang="en-US" smtClean="0"/>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r>
              <a:rPr lang="en-US" smtClean="0"/>
              <a:t>Preventing all cases where </a:t>
            </a:r>
            <a:r>
              <a:rPr lang="en-US" b="1" smtClean="0"/>
              <a:t>almost all teeth</a:t>
            </a:r>
            <a:r>
              <a:rPr lang="en-US" smtClean="0"/>
              <a:t> are decayed:</a:t>
            </a:r>
          </a:p>
          <a:p>
            <a:pPr lvl="1"/>
            <a:r>
              <a:rPr lang="en-US" b="1" smtClean="0"/>
              <a:t>9 children</a:t>
            </a:r>
            <a:r>
              <a:rPr lang="en-US" smtClean="0"/>
              <a:t> in these grades in Orillia between 2009 and 2011 with </a:t>
            </a:r>
            <a:r>
              <a:rPr lang="en-US" b="1" smtClean="0"/>
              <a:t>15-20</a:t>
            </a:r>
            <a:r>
              <a:rPr lang="en-US" smtClean="0"/>
              <a:t> </a:t>
            </a:r>
            <a:r>
              <a:rPr lang="en-US" u="sng" smtClean="0"/>
              <a:t>decayed / missing / filled teeth</a:t>
            </a:r>
            <a:r>
              <a:rPr lang="en-US" smtClean="0"/>
              <a:t> and </a:t>
            </a:r>
            <a:r>
              <a:rPr lang="en-US" b="1" smtClean="0"/>
              <a:t>none</a:t>
            </a:r>
            <a:r>
              <a:rPr lang="en-US" smtClean="0"/>
              <a:t> in Simcoe Muskoka's fluoridated areas. </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St. Thomas and Orillia are very comparable in terms of socio-economic status.  According to the 2006 Census, Orillia and St. Thomas have similar % of children (&lt;18 years) below the low income cut off (approx. 11%) (LICO = Statistics Canada’s “poverty line”, which varies from community to community depending on the cost of living), similar % of 35-64 year olds without higher education (approx. 19%).  Orillia has more lone-parent families, lower after-tax median income but also lower unemployment than St. Thomas. </a:t>
            </a:r>
          </a:p>
          <a:p>
            <a:pPr eaLnBrk="1" hangingPunct="1"/>
            <a:endParaRPr lang="en-US" dirty="0" smtClean="0"/>
          </a:p>
          <a:p>
            <a:pPr fontAlgn="b">
              <a:spcBef>
                <a:spcPct val="0"/>
              </a:spcBef>
            </a:pPr>
            <a:r>
              <a:rPr lang="en-US" sz="600" b="1" dirty="0" smtClean="0">
                <a:solidFill>
                  <a:srgbClr val="000000"/>
                </a:solidFill>
                <a:cs typeface="Arial" charset="0"/>
              </a:rPr>
              <a:t>Socio-Economic Status Indicator</a:t>
            </a:r>
          </a:p>
          <a:p>
            <a:pPr fontAlgn="b">
              <a:spcBef>
                <a:spcPct val="0"/>
              </a:spcBef>
            </a:pPr>
            <a:r>
              <a:rPr lang="en-US" sz="600" b="1" dirty="0" smtClean="0">
                <a:solidFill>
                  <a:srgbClr val="000000"/>
                </a:solidFill>
                <a:cs typeface="Arial" charset="0"/>
              </a:rPr>
              <a:t> </a:t>
            </a:r>
          </a:p>
          <a:p>
            <a:pPr fontAlgn="b">
              <a:spcBef>
                <a:spcPct val="0"/>
              </a:spcBef>
            </a:pPr>
            <a:r>
              <a:rPr lang="en-US" sz="500" dirty="0" smtClean="0">
                <a:solidFill>
                  <a:srgbClr val="000000"/>
                </a:solidFill>
                <a:cs typeface="Arial" charset="0"/>
              </a:rPr>
              <a:t>(source: 2006 Census)	</a:t>
            </a:r>
            <a:r>
              <a:rPr lang="en-US" sz="600" dirty="0" smtClean="0">
                <a:cs typeface="Arial" charset="0"/>
              </a:rPr>
              <a:t>Orillia</a:t>
            </a:r>
          </a:p>
          <a:p>
            <a:pPr algn="ctr" fontAlgn="b">
              <a:spcBef>
                <a:spcPct val="0"/>
              </a:spcBef>
            </a:pPr>
            <a:endParaRPr lang="en-US" sz="600" dirty="0" smtClean="0">
              <a:cs typeface="Arial" charset="0"/>
            </a:endParaRPr>
          </a:p>
          <a:p>
            <a:pPr algn="ctr" fontAlgn="b">
              <a:spcBef>
                <a:spcPct val="0"/>
              </a:spcBef>
            </a:pPr>
            <a:endParaRPr lang="en-US" sz="500" dirty="0" smtClean="0">
              <a:cs typeface="Arial" charset="0"/>
            </a:endParaRPr>
          </a:p>
          <a:p>
            <a:pPr algn="ctr" fontAlgn="b">
              <a:spcBef>
                <a:spcPct val="0"/>
              </a:spcBef>
            </a:pPr>
            <a:endParaRPr lang="en-US" sz="500" dirty="0" smtClean="0">
              <a:cs typeface="Arial" charset="0"/>
            </a:endParaRPr>
          </a:p>
          <a:p>
            <a:pPr algn="ctr" fontAlgn="b">
              <a:spcBef>
                <a:spcPct val="0"/>
              </a:spcBef>
            </a:pPr>
            <a:r>
              <a:rPr lang="en-US" sz="500" dirty="0" smtClean="0">
                <a:cs typeface="Arial" charset="0"/>
              </a:rPr>
              <a:t>(</a:t>
            </a:r>
            <a:r>
              <a:rPr lang="en-US" sz="500" b="1" dirty="0" smtClean="0">
                <a:solidFill>
                  <a:srgbClr val="0000FF"/>
                </a:solidFill>
                <a:cs typeface="Arial" charset="0"/>
              </a:rPr>
              <a:t>No</a:t>
            </a:r>
            <a:r>
              <a:rPr lang="en-US" sz="500" b="1" dirty="0" smtClean="0">
                <a:cs typeface="Arial" charset="0"/>
              </a:rPr>
              <a:t> </a:t>
            </a:r>
            <a:r>
              <a:rPr lang="en-US" sz="500" dirty="0" smtClean="0">
                <a:cs typeface="Arial" charset="0"/>
              </a:rPr>
              <a:t>water fluoridation)	</a:t>
            </a:r>
            <a:r>
              <a:rPr lang="en-US" sz="600" dirty="0" smtClean="0">
                <a:cs typeface="Arial" charset="0"/>
              </a:rPr>
              <a:t>St. Thomas</a:t>
            </a:r>
          </a:p>
          <a:p>
            <a:pPr algn="ctr" fontAlgn="b">
              <a:spcBef>
                <a:spcPct val="0"/>
              </a:spcBef>
            </a:pPr>
            <a:endParaRPr lang="en-US" sz="500" dirty="0" smtClean="0">
              <a:cs typeface="Arial" charset="0"/>
            </a:endParaRPr>
          </a:p>
          <a:p>
            <a:pPr algn="ctr" fontAlgn="b">
              <a:spcBef>
                <a:spcPct val="0"/>
              </a:spcBef>
            </a:pPr>
            <a:r>
              <a:rPr lang="en-US" sz="500" dirty="0" smtClean="0">
                <a:cs typeface="Arial" charset="0"/>
              </a:rPr>
              <a:t>(</a:t>
            </a:r>
            <a:r>
              <a:rPr lang="en-US" sz="500" b="1" dirty="0" smtClean="0">
                <a:solidFill>
                  <a:srgbClr val="0000FF"/>
                </a:solidFill>
                <a:cs typeface="Arial" charset="0"/>
              </a:rPr>
              <a:t>100%</a:t>
            </a:r>
            <a:r>
              <a:rPr lang="en-US" sz="500" dirty="0" smtClean="0">
                <a:cs typeface="Arial" charset="0"/>
              </a:rPr>
              <a:t> of population has water fluoridation)	</a:t>
            </a:r>
            <a:r>
              <a:rPr lang="en-US" sz="600" dirty="0" smtClean="0">
                <a:cs typeface="Arial" charset="0"/>
              </a:rPr>
              <a:t>Simcoe </a:t>
            </a:r>
            <a:r>
              <a:rPr lang="en-US" sz="600" dirty="0" err="1" smtClean="0">
                <a:cs typeface="Arial" charset="0"/>
              </a:rPr>
              <a:t>Muskoka</a:t>
            </a:r>
            <a:endParaRPr lang="en-US" sz="600" dirty="0" smtClean="0">
              <a:cs typeface="Arial" charset="0"/>
            </a:endParaRPr>
          </a:p>
          <a:p>
            <a:pPr algn="ctr" fontAlgn="b">
              <a:spcBef>
                <a:spcPct val="0"/>
              </a:spcBef>
            </a:pPr>
            <a:endParaRPr lang="en-US" sz="600" dirty="0" smtClean="0">
              <a:cs typeface="Arial" charset="0"/>
            </a:endParaRPr>
          </a:p>
          <a:p>
            <a:pPr algn="ctr" fontAlgn="b">
              <a:spcBef>
                <a:spcPct val="0"/>
              </a:spcBef>
            </a:pPr>
            <a:r>
              <a:rPr lang="en-US" sz="500" dirty="0" smtClean="0">
                <a:cs typeface="Arial" charset="0"/>
              </a:rPr>
              <a:t>(</a:t>
            </a:r>
            <a:r>
              <a:rPr lang="en-US" sz="500" b="1" dirty="0" smtClean="0">
                <a:solidFill>
                  <a:srgbClr val="0000FF"/>
                </a:solidFill>
                <a:cs typeface="Arial" charset="0"/>
              </a:rPr>
              <a:t>7%</a:t>
            </a:r>
            <a:r>
              <a:rPr lang="en-US" sz="500" dirty="0" smtClean="0">
                <a:cs typeface="Arial" charset="0"/>
              </a:rPr>
              <a:t> of pop. has water fluoridation)	</a:t>
            </a:r>
            <a:r>
              <a:rPr lang="en-US" sz="600" dirty="0" smtClean="0">
                <a:cs typeface="Arial" charset="0"/>
              </a:rPr>
              <a:t>Ontario </a:t>
            </a:r>
          </a:p>
          <a:p>
            <a:pPr algn="ctr" fontAlgn="b">
              <a:spcBef>
                <a:spcPct val="0"/>
              </a:spcBef>
            </a:pPr>
            <a:endParaRPr lang="en-US" sz="600" dirty="0" smtClean="0">
              <a:cs typeface="Arial" charset="0"/>
            </a:endParaRPr>
          </a:p>
          <a:p>
            <a:pPr algn="ctr" fontAlgn="b">
              <a:spcBef>
                <a:spcPct val="0"/>
              </a:spcBef>
            </a:pPr>
            <a:r>
              <a:rPr lang="en-US" sz="500" dirty="0" smtClean="0">
                <a:cs typeface="Arial" charset="0"/>
              </a:rPr>
              <a:t>(</a:t>
            </a:r>
            <a:r>
              <a:rPr lang="en-US" sz="500" b="1" dirty="0" smtClean="0">
                <a:solidFill>
                  <a:srgbClr val="0000FF"/>
                </a:solidFill>
                <a:cs typeface="Arial" charset="0"/>
              </a:rPr>
              <a:t>76%</a:t>
            </a:r>
            <a:r>
              <a:rPr lang="en-US" sz="500" dirty="0" smtClean="0">
                <a:cs typeface="Arial" charset="0"/>
              </a:rPr>
              <a:t> of pop has water fluoridation)</a:t>
            </a:r>
          </a:p>
          <a:p>
            <a:pPr fontAlgn="ctr">
              <a:spcBef>
                <a:spcPct val="0"/>
              </a:spcBef>
            </a:pPr>
            <a:r>
              <a:rPr lang="en-US" sz="500" dirty="0" smtClean="0"/>
              <a:t>2006 Population:	30,260	36,110	479,800	12,160,300</a:t>
            </a:r>
          </a:p>
          <a:p>
            <a:pPr fontAlgn="ctr">
              <a:spcBef>
                <a:spcPct val="0"/>
              </a:spcBef>
            </a:pPr>
            <a:r>
              <a:rPr lang="en-US" sz="500" dirty="0" smtClean="0">
                <a:cs typeface="Arial" charset="0"/>
              </a:rPr>
              <a:t>% of all census families that are </a:t>
            </a:r>
            <a:r>
              <a:rPr lang="en-US" sz="500" u="sng" dirty="0" smtClean="0">
                <a:cs typeface="Arial" charset="0"/>
              </a:rPr>
              <a:t>lone parent families	</a:t>
            </a:r>
            <a:r>
              <a:rPr lang="en-US" sz="500" dirty="0" smtClean="0">
                <a:cs typeface="Arial" charset="0"/>
              </a:rPr>
              <a:t>20.9%	18.0%	14.0%	15.8%</a:t>
            </a:r>
          </a:p>
          <a:p>
            <a:pPr fontAlgn="ctr">
              <a:spcBef>
                <a:spcPct val="0"/>
              </a:spcBef>
            </a:pPr>
            <a:r>
              <a:rPr lang="en-US" sz="500" dirty="0" smtClean="0">
                <a:cs typeface="Arial" charset="0"/>
              </a:rPr>
              <a:t>Median </a:t>
            </a:r>
            <a:r>
              <a:rPr lang="en-US" sz="500" u="sng" dirty="0" smtClean="0">
                <a:cs typeface="Arial" charset="0"/>
              </a:rPr>
              <a:t>after-tax income</a:t>
            </a:r>
            <a:r>
              <a:rPr lang="en-US" sz="500" dirty="0" smtClean="0">
                <a:cs typeface="Arial" charset="0"/>
              </a:rPr>
              <a:t> in 2005 - All census families	$50,199	$55,143	$58,237	$59,377</a:t>
            </a:r>
          </a:p>
          <a:p>
            <a:pPr fontAlgn="ctr">
              <a:spcBef>
                <a:spcPct val="0"/>
              </a:spcBef>
            </a:pPr>
            <a:r>
              <a:rPr lang="en-US" sz="500" u="sng" dirty="0" smtClean="0">
                <a:cs typeface="Arial" charset="0"/>
              </a:rPr>
              <a:t>% in low income</a:t>
            </a:r>
            <a:r>
              <a:rPr lang="en-US" sz="500" dirty="0" smtClean="0">
                <a:cs typeface="Arial" charset="0"/>
              </a:rPr>
              <a:t> after tax - All persons	10.0%	8.5%	6.5%	11.1%</a:t>
            </a:r>
          </a:p>
          <a:p>
            <a:pPr fontAlgn="ctr">
              <a:spcBef>
                <a:spcPct val="0"/>
              </a:spcBef>
            </a:pPr>
            <a:r>
              <a:rPr lang="en-US" sz="500" u="sng" dirty="0" smtClean="0">
                <a:cs typeface="Arial" charset="0"/>
              </a:rPr>
              <a:t>% in low income</a:t>
            </a:r>
            <a:r>
              <a:rPr lang="en-US" sz="500" dirty="0" smtClean="0">
                <a:cs typeface="Arial" charset="0"/>
              </a:rPr>
              <a:t> after tax - </a:t>
            </a:r>
            <a:r>
              <a:rPr lang="en-US" sz="500" u="sng" dirty="0" smtClean="0">
                <a:cs typeface="Arial" charset="0"/>
              </a:rPr>
              <a:t>Persons less than 18 years	</a:t>
            </a:r>
            <a:r>
              <a:rPr lang="en-US" sz="500" dirty="0" smtClean="0">
                <a:cs typeface="Arial" charset="0"/>
              </a:rPr>
              <a:t>10.7%	10.3%	7.4%	13.7%</a:t>
            </a:r>
          </a:p>
          <a:p>
            <a:pPr fontAlgn="ctr">
              <a:spcBef>
                <a:spcPct val="0"/>
              </a:spcBef>
            </a:pPr>
            <a:r>
              <a:rPr lang="en-US" sz="500" dirty="0" smtClean="0">
                <a:cs typeface="Arial" charset="0"/>
              </a:rPr>
              <a:t>% of population 35-64 years old without certificate, diploma or degree	18.3%	19.0%	16.6%	15.0%</a:t>
            </a:r>
          </a:p>
          <a:p>
            <a:pPr fontAlgn="ctr">
              <a:spcBef>
                <a:spcPct val="0"/>
              </a:spcBef>
            </a:pPr>
            <a:r>
              <a:rPr lang="en-US" sz="500" dirty="0" smtClean="0">
                <a:cs typeface="Arial" charset="0"/>
              </a:rPr>
              <a:t>Unemployment rate	5.7%	6.3%	5.6%	6.4%</a:t>
            </a:r>
          </a:p>
          <a:p>
            <a:pPr fontAlgn="ctr">
              <a:spcBef>
                <a:spcPct val="0"/>
              </a:spcBef>
            </a:pPr>
            <a:r>
              <a:rPr lang="en-US" sz="600" b="1" dirty="0" smtClean="0">
                <a:cs typeface="Arial" charset="0"/>
              </a:rPr>
              <a:t>Decay Rates for JK, SK, Grade 2,  2010/11</a:t>
            </a:r>
          </a:p>
          <a:p>
            <a:pPr fontAlgn="ctr">
              <a:spcBef>
                <a:spcPct val="0"/>
              </a:spcBef>
            </a:pPr>
            <a:r>
              <a:rPr lang="en-US" sz="500" dirty="0" smtClean="0">
                <a:cs typeface="Arial" charset="0"/>
              </a:rPr>
              <a:t>(source: SMDHU screening data 2010-2011 and data provided by Elgin/St. Thomas Public Health Unit)	 	 	 	 </a:t>
            </a:r>
          </a:p>
          <a:p>
            <a:pPr fontAlgn="ctr">
              <a:spcBef>
                <a:spcPct val="0"/>
              </a:spcBef>
            </a:pPr>
            <a:r>
              <a:rPr lang="en-US" sz="500" dirty="0" smtClean="0">
                <a:cs typeface="Arial" charset="0"/>
              </a:rPr>
              <a:t>Average number of decayed, missing or filled teeth per child	2.5	1.4	2.0	 </a:t>
            </a:r>
          </a:p>
          <a:p>
            <a:pPr fontAlgn="ctr">
              <a:spcBef>
                <a:spcPct val="0"/>
              </a:spcBef>
            </a:pPr>
            <a:r>
              <a:rPr lang="en-US" sz="500" dirty="0" smtClean="0">
                <a:cs typeface="Arial" charset="0"/>
              </a:rPr>
              <a:t>% of children with cavities	44%	15%	39%	 </a:t>
            </a:r>
          </a:p>
          <a:p>
            <a:pPr fontAlgn="ctr">
              <a:spcBef>
                <a:spcPct val="0"/>
              </a:spcBef>
            </a:pPr>
            <a:r>
              <a:rPr lang="en-US" sz="500" dirty="0" smtClean="0">
                <a:cs typeface="Arial" charset="0"/>
              </a:rPr>
              <a:t># children screened	1150	1219	14358	 </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60</a:t>
            </a:fld>
            <a:endParaRPr lang="en-US"/>
          </a:p>
        </p:txBody>
      </p:sp>
    </p:spTree>
    <p:extLst>
      <p:ext uri="{BB962C8B-B14F-4D97-AF65-F5344CB8AC3E}">
        <p14:creationId xmlns:p14="http://schemas.microsoft.com/office/powerpoint/2010/main" val="63194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966788">
              <a:defRPr sz="3600">
                <a:solidFill>
                  <a:schemeClr val="tx1"/>
                </a:solidFill>
                <a:latin typeface="Arial" charset="0"/>
              </a:defRPr>
            </a:lvl1pPr>
            <a:lvl2pPr marL="742950" indent="-285750" defTabSz="966788">
              <a:defRPr sz="3600">
                <a:solidFill>
                  <a:schemeClr val="tx1"/>
                </a:solidFill>
                <a:latin typeface="Arial" charset="0"/>
              </a:defRPr>
            </a:lvl2pPr>
            <a:lvl3pPr marL="1143000" indent="-228600" defTabSz="966788">
              <a:defRPr sz="3600">
                <a:solidFill>
                  <a:schemeClr val="tx1"/>
                </a:solidFill>
                <a:latin typeface="Arial" charset="0"/>
              </a:defRPr>
            </a:lvl3pPr>
            <a:lvl4pPr marL="1600200" indent="-228600" defTabSz="966788">
              <a:defRPr sz="3600">
                <a:solidFill>
                  <a:schemeClr val="tx1"/>
                </a:solidFill>
                <a:latin typeface="Arial" charset="0"/>
              </a:defRPr>
            </a:lvl4pPr>
            <a:lvl5pPr marL="2057400" indent="-228600" defTabSz="966788">
              <a:defRPr sz="3600">
                <a:solidFill>
                  <a:schemeClr val="tx1"/>
                </a:solidFill>
                <a:latin typeface="Arial" charset="0"/>
              </a:defRPr>
            </a:lvl5pPr>
            <a:lvl6pPr marL="25146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fld id="{5832FD8E-BB17-444C-92F1-2BA0736CBB2B}" type="slidenum">
              <a:rPr lang="en-US" sz="1200">
                <a:latin typeface="Times New Roman" pitchFamily="18" charset="0"/>
              </a:rPr>
              <a:pPr algn="r"/>
              <a:t>63</a:t>
            </a:fld>
            <a:endParaRPr lang="en-US" sz="120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fld id="{535E3EC8-5830-42AA-88B5-612B157383EF}" type="slidenum">
              <a:rPr lang="en-US" sz="1200" smtClean="0">
                <a:latin typeface="Times New Roman" pitchFamily="18" charset="0"/>
              </a:rPr>
              <a:pPr/>
              <a:t>65</a:t>
            </a:fld>
            <a:endParaRPr lang="en-US" sz="1200"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smtClean="0"/>
              <a:t>Source:</a:t>
            </a:r>
            <a:r>
              <a:rPr lang="en-US" b="1" smtClean="0"/>
              <a:t> </a:t>
            </a:r>
            <a:r>
              <a:rPr lang="en-US" smtClean="0"/>
              <a:t>Systematic review of water fluoridation</a:t>
            </a:r>
            <a:r>
              <a:rPr lang="en-US" b="1" smtClean="0"/>
              <a:t>. </a:t>
            </a:r>
            <a:r>
              <a:rPr lang="en-US" i="1" smtClean="0"/>
              <a:t>BMJ </a:t>
            </a:r>
            <a:r>
              <a:rPr lang="en-US" smtClean="0"/>
              <a:t>2000;321;. J. Kleijnen, Chestnutt, J. Cooper, K. Misso, et al.</a:t>
            </a:r>
          </a:p>
          <a:p>
            <a:pPr eaLnBrk="1" hangingPunct="1"/>
            <a:endParaRPr lang="en-US" smtClean="0"/>
          </a:p>
          <a:p>
            <a:pPr eaLnBrk="1" hangingPunct="1"/>
            <a:r>
              <a:rPr lang="en-US" smtClean="0"/>
              <a:t>1965 to 1997</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966788">
              <a:defRPr sz="3600">
                <a:solidFill>
                  <a:schemeClr val="tx1"/>
                </a:solidFill>
                <a:latin typeface="Arial" charset="0"/>
              </a:defRPr>
            </a:lvl1pPr>
            <a:lvl2pPr marL="742950" indent="-285750" defTabSz="966788">
              <a:defRPr sz="3600">
                <a:solidFill>
                  <a:schemeClr val="tx1"/>
                </a:solidFill>
                <a:latin typeface="Arial" charset="0"/>
              </a:defRPr>
            </a:lvl2pPr>
            <a:lvl3pPr marL="1143000" indent="-228600" defTabSz="966788">
              <a:defRPr sz="3600">
                <a:solidFill>
                  <a:schemeClr val="tx1"/>
                </a:solidFill>
                <a:latin typeface="Arial" charset="0"/>
              </a:defRPr>
            </a:lvl3pPr>
            <a:lvl4pPr marL="1600200" indent="-228600" defTabSz="966788">
              <a:defRPr sz="3600">
                <a:solidFill>
                  <a:schemeClr val="tx1"/>
                </a:solidFill>
                <a:latin typeface="Arial" charset="0"/>
              </a:defRPr>
            </a:lvl4pPr>
            <a:lvl5pPr marL="2057400" indent="-228600" defTabSz="966788">
              <a:defRPr sz="3600">
                <a:solidFill>
                  <a:schemeClr val="tx1"/>
                </a:solidFill>
                <a:latin typeface="Arial" charset="0"/>
              </a:defRPr>
            </a:lvl5pPr>
            <a:lvl6pPr marL="25146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fld id="{30F4A0B2-D5E0-4ED7-83CF-881675CCD299}" type="slidenum">
              <a:rPr lang="en-US" sz="1200">
                <a:latin typeface="Times New Roman" pitchFamily="18" charset="0"/>
              </a:rPr>
              <a:pPr algn="r"/>
              <a:t>66</a:t>
            </a:fld>
            <a:endParaRPr lang="en-US" sz="120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966788">
              <a:defRPr sz="3600">
                <a:solidFill>
                  <a:schemeClr val="tx1"/>
                </a:solidFill>
                <a:latin typeface="Arial" charset="0"/>
              </a:defRPr>
            </a:lvl1pPr>
            <a:lvl2pPr marL="742950" indent="-285750" defTabSz="966788">
              <a:defRPr sz="3600">
                <a:solidFill>
                  <a:schemeClr val="tx1"/>
                </a:solidFill>
                <a:latin typeface="Arial" charset="0"/>
              </a:defRPr>
            </a:lvl2pPr>
            <a:lvl3pPr marL="1143000" indent="-228600" defTabSz="966788">
              <a:defRPr sz="3600">
                <a:solidFill>
                  <a:schemeClr val="tx1"/>
                </a:solidFill>
                <a:latin typeface="Arial" charset="0"/>
              </a:defRPr>
            </a:lvl3pPr>
            <a:lvl4pPr marL="1600200" indent="-228600" defTabSz="966788">
              <a:defRPr sz="3600">
                <a:solidFill>
                  <a:schemeClr val="tx1"/>
                </a:solidFill>
                <a:latin typeface="Arial" charset="0"/>
              </a:defRPr>
            </a:lvl4pPr>
            <a:lvl5pPr marL="2057400" indent="-228600" defTabSz="966788">
              <a:defRPr sz="3600">
                <a:solidFill>
                  <a:schemeClr val="tx1"/>
                </a:solidFill>
                <a:latin typeface="Arial" charset="0"/>
              </a:defRPr>
            </a:lvl5pPr>
            <a:lvl6pPr marL="25146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fld id="{A22D8E44-CF5A-4E2A-ABFD-7689A9067AEE}" type="slidenum">
              <a:rPr lang="en-US" sz="1200">
                <a:latin typeface="Times New Roman" pitchFamily="18" charset="0"/>
              </a:rPr>
              <a:pPr algn="r"/>
              <a:t>67</a:t>
            </a:fld>
            <a:endParaRPr lang="en-US" sz="120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966788">
              <a:defRPr sz="3600">
                <a:solidFill>
                  <a:schemeClr val="tx1"/>
                </a:solidFill>
                <a:latin typeface="Arial" charset="0"/>
              </a:defRPr>
            </a:lvl1pPr>
            <a:lvl2pPr marL="742950" indent="-285750" defTabSz="966788">
              <a:defRPr sz="3600">
                <a:solidFill>
                  <a:schemeClr val="tx1"/>
                </a:solidFill>
                <a:latin typeface="Arial" charset="0"/>
              </a:defRPr>
            </a:lvl2pPr>
            <a:lvl3pPr marL="1143000" indent="-228600" defTabSz="966788">
              <a:defRPr sz="3600">
                <a:solidFill>
                  <a:schemeClr val="tx1"/>
                </a:solidFill>
                <a:latin typeface="Arial" charset="0"/>
              </a:defRPr>
            </a:lvl3pPr>
            <a:lvl4pPr marL="1600200" indent="-228600" defTabSz="966788">
              <a:defRPr sz="3600">
                <a:solidFill>
                  <a:schemeClr val="tx1"/>
                </a:solidFill>
                <a:latin typeface="Arial" charset="0"/>
              </a:defRPr>
            </a:lvl4pPr>
            <a:lvl5pPr marL="2057400" indent="-228600" defTabSz="966788">
              <a:defRPr sz="3600">
                <a:solidFill>
                  <a:schemeClr val="tx1"/>
                </a:solidFill>
                <a:latin typeface="Arial" charset="0"/>
              </a:defRPr>
            </a:lvl5pPr>
            <a:lvl6pPr marL="25146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fld id="{7AC8790B-1F65-4B86-93AB-0B02B2E503B8}" type="slidenum">
              <a:rPr lang="en-US" sz="1200">
                <a:latin typeface="Times New Roman" pitchFamily="18" charset="0"/>
              </a:rPr>
              <a:pPr algn="r"/>
              <a:t>71</a:t>
            </a:fld>
            <a:endParaRPr lang="en-US" sz="120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966788">
              <a:defRPr sz="3600">
                <a:solidFill>
                  <a:schemeClr val="tx1"/>
                </a:solidFill>
                <a:latin typeface="Arial" charset="0"/>
              </a:defRPr>
            </a:lvl1pPr>
            <a:lvl2pPr marL="742950" indent="-285750" defTabSz="966788">
              <a:defRPr sz="3600">
                <a:solidFill>
                  <a:schemeClr val="tx1"/>
                </a:solidFill>
                <a:latin typeface="Arial" charset="0"/>
              </a:defRPr>
            </a:lvl2pPr>
            <a:lvl3pPr marL="1143000" indent="-228600" defTabSz="966788">
              <a:defRPr sz="3600">
                <a:solidFill>
                  <a:schemeClr val="tx1"/>
                </a:solidFill>
                <a:latin typeface="Arial" charset="0"/>
              </a:defRPr>
            </a:lvl3pPr>
            <a:lvl4pPr marL="1600200" indent="-228600" defTabSz="966788">
              <a:defRPr sz="3600">
                <a:solidFill>
                  <a:schemeClr val="tx1"/>
                </a:solidFill>
                <a:latin typeface="Arial" charset="0"/>
              </a:defRPr>
            </a:lvl4pPr>
            <a:lvl5pPr marL="2057400" indent="-228600" defTabSz="966788">
              <a:defRPr sz="3600">
                <a:solidFill>
                  <a:schemeClr val="tx1"/>
                </a:solidFill>
                <a:latin typeface="Arial" charset="0"/>
              </a:defRPr>
            </a:lvl5pPr>
            <a:lvl6pPr marL="25146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defTabSz="966788"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fld id="{4C29A991-3F89-4345-A4AE-17FA49942469}" type="slidenum">
              <a:rPr lang="en-US" sz="1200">
                <a:latin typeface="Times New Roman" pitchFamily="18" charset="0"/>
              </a:rPr>
              <a:pPr algn="r"/>
              <a:t>73</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pPr marL="228600" indent="-228600" eaLnBrk="1" hangingPunct="1">
              <a:spcBef>
                <a:spcPct val="0"/>
              </a:spcBef>
            </a:pPr>
            <a:r>
              <a:rPr lang="en-US" smtClean="0"/>
              <a:t>Regional Falls Prevention Strategy for older adults:</a:t>
            </a:r>
          </a:p>
          <a:p>
            <a:pPr marL="228600" indent="-228600" eaLnBrk="1" hangingPunct="1">
              <a:spcBef>
                <a:spcPct val="0"/>
              </a:spcBef>
              <a:buFontTx/>
              <a:buChar char="•"/>
            </a:pPr>
            <a:r>
              <a:rPr lang="en-US" sz="1000" smtClean="0"/>
              <a:t>SMDHU Co-chair of the Staying Independent Falls</a:t>
            </a:r>
            <a:r>
              <a:rPr lang="en-US" sz="900" smtClean="0"/>
              <a:t>Prevention Coalition and working with the NS LHIN Integrated Regional Falls Prevention Program and others</a:t>
            </a:r>
          </a:p>
          <a:p>
            <a:pPr marL="228600" indent="-228600" eaLnBrk="1" hangingPunct="1">
              <a:spcBef>
                <a:spcPct val="0"/>
              </a:spcBef>
            </a:pPr>
            <a:endParaRPr lang="en-US" sz="900" smtClean="0"/>
          </a:p>
          <a:p>
            <a:pPr marL="228600" indent="-228600" eaLnBrk="1" hangingPunct="1">
              <a:spcBef>
                <a:spcPct val="0"/>
              </a:spcBef>
            </a:pPr>
            <a:r>
              <a:rPr lang="en-US" sz="900" smtClean="0"/>
              <a:t>Work with Municipalities on Alcohol Control Strategies:</a:t>
            </a:r>
          </a:p>
          <a:p>
            <a:pPr marL="228600" indent="-228600" eaLnBrk="1" hangingPunct="1">
              <a:spcBef>
                <a:spcPct val="0"/>
              </a:spcBef>
              <a:buFontTx/>
              <a:buChar char="•"/>
            </a:pPr>
            <a:r>
              <a:rPr lang="en-US" sz="900" smtClean="0"/>
              <a:t>Workshop in the Fall - strategies municpalities can use to mitigate alcohol related harm with respect to recent changes to the Liquor Licence Act</a:t>
            </a:r>
          </a:p>
          <a:p>
            <a:pPr marL="228600" indent="-228600" eaLnBrk="1" hangingPunct="1">
              <a:spcBef>
                <a:spcPct val="0"/>
              </a:spcBef>
              <a:buFontTx/>
              <a:buChar char="•"/>
            </a:pPr>
            <a:endParaRPr lang="en-US" sz="900" smtClean="0"/>
          </a:p>
          <a:p>
            <a:pPr marL="228600" indent="-228600" eaLnBrk="1" hangingPunct="1">
              <a:spcBef>
                <a:spcPct val="0"/>
              </a:spcBef>
            </a:pPr>
            <a:r>
              <a:rPr lang="en-US" smtClean="0"/>
              <a:t>Drug and Alcohol Strategy for Simcoe Muskoka</a:t>
            </a:r>
          </a:p>
          <a:p>
            <a:pPr marL="228600" indent="-228600" eaLnBrk="1" hangingPunct="1">
              <a:spcBef>
                <a:spcPct val="0"/>
              </a:spcBef>
              <a:buFontTx/>
              <a:buChar char="•"/>
            </a:pPr>
            <a:r>
              <a:rPr lang="en-US" smtClean="0"/>
              <a:t>SMDHU spearheaded this with CAMH</a:t>
            </a:r>
          </a:p>
          <a:p>
            <a:pPr marL="228600" indent="-228600" eaLnBrk="1" hangingPunct="1">
              <a:spcBef>
                <a:spcPct val="0"/>
              </a:spcBef>
            </a:pPr>
            <a:endParaRPr lang="en-US" smtClean="0"/>
          </a:p>
          <a:p>
            <a:pPr marL="228600" indent="-228600" eaLnBrk="1" hangingPunct="1">
              <a:spcBef>
                <a:spcPct val="0"/>
              </a:spcBef>
            </a:pPr>
            <a:endParaRPr lang="en-US" smtClean="0"/>
          </a:p>
          <a:p>
            <a:pPr marL="228600" indent="-228600" eaLnBrk="1" hangingPunct="1">
              <a:spcBef>
                <a:spcPct val="0"/>
              </a:spcBef>
            </a:pPr>
            <a:r>
              <a:rPr lang="en-US" smtClean="0"/>
              <a:t>Other program examples</a:t>
            </a:r>
          </a:p>
          <a:p>
            <a:pPr marL="228600" indent="-228600" eaLnBrk="1" hangingPunct="1">
              <a:spcBef>
                <a:spcPct val="0"/>
              </a:spcBef>
            </a:pPr>
            <a:endParaRPr lang="en-US" smtClean="0"/>
          </a:p>
          <a:p>
            <a:pPr marL="228600" indent="-228600" eaLnBrk="1" hangingPunct="1">
              <a:spcBef>
                <a:spcPct val="0"/>
              </a:spcBef>
            </a:pPr>
            <a:r>
              <a:rPr lang="en-US" smtClean="0"/>
              <a:t>Child passenger safety</a:t>
            </a:r>
          </a:p>
          <a:p>
            <a:pPr marL="228600" indent="-228600" eaLnBrk="1" hangingPunct="1">
              <a:spcBef>
                <a:spcPct val="0"/>
              </a:spcBef>
            </a:pPr>
            <a:r>
              <a:rPr lang="en-US" smtClean="0"/>
              <a:t>Helmet use</a:t>
            </a:r>
          </a:p>
          <a:p>
            <a:pPr marL="228600" indent="-228600" eaLnBrk="1" hangingPunct="1">
              <a:spcBef>
                <a:spcPct val="0"/>
              </a:spcBef>
            </a:pPr>
            <a:r>
              <a:rPr lang="en-US" smtClean="0"/>
              <a:t>Promotion of low risk drinking guidelines</a:t>
            </a:r>
          </a:p>
          <a:p>
            <a:pPr marL="228600" indent="-228600" eaLnBrk="1" hangingPunct="1">
              <a:spcBef>
                <a:spcPct val="0"/>
              </a:spcBef>
            </a:pPr>
            <a:r>
              <a:rPr lang="en-US" smtClean="0"/>
              <a:t>Municipal Alcohol Policy</a:t>
            </a:r>
          </a:p>
          <a:p>
            <a:pPr marL="228600" indent="-228600" eaLnBrk="1" hangingPunct="1">
              <a:spcBef>
                <a:spcPct val="0"/>
              </a:spcBef>
            </a:pPr>
            <a:r>
              <a:rPr lang="en-US" smtClean="0"/>
              <a:t>Just Drive Campaign</a:t>
            </a:r>
          </a:p>
          <a:p>
            <a:pPr marL="228600" indent="-228600"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lnSpc>
                <a:spcPct val="100000"/>
              </a:lnSpc>
              <a:spcBef>
                <a:spcPct val="0"/>
              </a:spcBef>
              <a:buClrTx/>
              <a:buSzTx/>
              <a:buFontTx/>
              <a:buNone/>
              <a:defRPr/>
            </a:pPr>
            <a:fld id="{C313569A-D397-4040-835C-1701AB03CC56}" type="slidenum">
              <a:rPr lang="en-US" sz="1200">
                <a:latin typeface="+mn-lt"/>
              </a:rPr>
              <a:pPr algn="r" eaLnBrk="1" hangingPunct="1">
                <a:lnSpc>
                  <a:spcPct val="100000"/>
                </a:lnSpc>
                <a:spcBef>
                  <a:spcPct val="0"/>
                </a:spcBef>
                <a:buClrTx/>
                <a:buSzTx/>
                <a:buFontTx/>
                <a:buNone/>
                <a:defRPr/>
              </a:pPr>
              <a:t>18</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pPr eaLnBrk="1" hangingPunct="1">
              <a:spcBef>
                <a:spcPct val="0"/>
              </a:spcBef>
            </a:pPr>
            <a:endParaRPr lang="en-US" smtClean="0"/>
          </a:p>
          <a:p>
            <a:pPr eaLnBrk="1" hangingPunct="1">
              <a:spcBef>
                <a:spcPct val="0"/>
              </a:spcBef>
            </a:pPr>
            <a:r>
              <a:rPr lang="en-US" smtClean="0"/>
              <a:t>Tobacco program examples – health promotion and enforcement strategies work together to achieve tobacco free objectives</a:t>
            </a:r>
          </a:p>
          <a:p>
            <a:pPr eaLnBrk="1" hangingPunct="1">
              <a:spcBef>
                <a:spcPct val="0"/>
              </a:spcBef>
            </a:pPr>
            <a:r>
              <a:rPr lang="en-US" smtClean="0"/>
              <a:t>Preventing young people from smoking</a:t>
            </a:r>
          </a:p>
          <a:p>
            <a:pPr eaLnBrk="1" hangingPunct="1">
              <a:spcBef>
                <a:spcPct val="0"/>
              </a:spcBef>
            </a:pPr>
            <a:r>
              <a:rPr lang="en-US" smtClean="0">
                <a:solidFill>
                  <a:srgbClr val="31859C"/>
                </a:solidFill>
              </a:rPr>
              <a:t>	Tobacco Free Sports and Recreation Policies</a:t>
            </a:r>
          </a:p>
          <a:p>
            <a:pPr eaLnBrk="1" hangingPunct="1">
              <a:spcBef>
                <a:spcPct val="0"/>
              </a:spcBef>
            </a:pPr>
            <a:r>
              <a:rPr lang="en-US" smtClean="0">
                <a:solidFill>
                  <a:srgbClr val="31859C"/>
                </a:solidFill>
              </a:rPr>
              <a:t>	Chew Tobacco Awareness Campaign</a:t>
            </a:r>
          </a:p>
          <a:p>
            <a:pPr eaLnBrk="1" hangingPunct="1">
              <a:spcBef>
                <a:spcPct val="0"/>
              </a:spcBef>
            </a:pPr>
            <a:r>
              <a:rPr lang="en-US" smtClean="0">
                <a:solidFill>
                  <a:srgbClr val="31859C"/>
                </a:solidFill>
              </a:rPr>
              <a:t>	Smoke Free School Property Education and Enforcement</a:t>
            </a:r>
          </a:p>
          <a:p>
            <a:pPr eaLnBrk="1" hangingPunct="1">
              <a:spcBef>
                <a:spcPct val="0"/>
              </a:spcBef>
            </a:pPr>
            <a:r>
              <a:rPr lang="en-US" smtClean="0">
                <a:solidFill>
                  <a:srgbClr val="31859C"/>
                </a:solidFill>
              </a:rPr>
              <a:t>	Tobacco Vendor Education and Inspection</a:t>
            </a:r>
          </a:p>
          <a:p>
            <a:pPr eaLnBrk="1" hangingPunct="1">
              <a:spcBef>
                <a:spcPct val="0"/>
              </a:spcBef>
            </a:pPr>
            <a:endParaRPr lang="en-US" smtClean="0"/>
          </a:p>
          <a:p>
            <a:pPr eaLnBrk="1" hangingPunct="1">
              <a:spcBef>
                <a:spcPct val="0"/>
              </a:spcBef>
            </a:pPr>
            <a:r>
              <a:rPr lang="en-US" smtClean="0"/>
              <a:t>Protecting people from exposure to second hand smoke</a:t>
            </a:r>
          </a:p>
          <a:p>
            <a:pPr eaLnBrk="1" hangingPunct="1">
              <a:spcBef>
                <a:spcPct val="0"/>
              </a:spcBef>
            </a:pPr>
            <a:r>
              <a:rPr lang="en-US" smtClean="0"/>
              <a:t>	Smoke-free Outdoor Spaces Bylaws</a:t>
            </a:r>
          </a:p>
          <a:p>
            <a:pPr eaLnBrk="1" hangingPunct="1">
              <a:spcBef>
                <a:spcPct val="0"/>
              </a:spcBef>
            </a:pPr>
            <a:r>
              <a:rPr lang="en-US" smtClean="0"/>
              <a:t>                    Smoke-Free Multi-Unit Dwellings Policies</a:t>
            </a:r>
          </a:p>
          <a:p>
            <a:pPr eaLnBrk="1" hangingPunct="1">
              <a:spcBef>
                <a:spcPct val="0"/>
              </a:spcBef>
            </a:pPr>
            <a:r>
              <a:rPr lang="en-US" smtClean="0"/>
              <a:t>                    Workplace and Indoor Public Places Education and Enforcement</a:t>
            </a:r>
          </a:p>
          <a:p>
            <a:pPr eaLnBrk="1" hangingPunct="1">
              <a:spcBef>
                <a:spcPct val="0"/>
              </a:spcBef>
            </a:pPr>
            <a:endParaRPr lang="en-US" smtClean="0"/>
          </a:p>
          <a:p>
            <a:pPr eaLnBrk="1" hangingPunct="1">
              <a:spcBef>
                <a:spcPct val="0"/>
              </a:spcBef>
            </a:pPr>
            <a:r>
              <a:rPr lang="en-US" smtClean="0"/>
              <a:t>Supporting people to quit smoking</a:t>
            </a:r>
          </a:p>
          <a:p>
            <a:pPr eaLnBrk="1" hangingPunct="1">
              <a:spcBef>
                <a:spcPct val="0"/>
              </a:spcBef>
            </a:pPr>
            <a:r>
              <a:rPr lang="en-US" smtClean="0"/>
              <a:t>	Cessation counseling to pregnant/postpartum women with children up to the age of 6 (and household partners)</a:t>
            </a:r>
          </a:p>
          <a:p>
            <a:pPr eaLnBrk="1" hangingPunct="1">
              <a:spcBef>
                <a:spcPct val="0"/>
              </a:spcBef>
            </a:pPr>
            <a:r>
              <a:rPr lang="en-US" smtClean="0"/>
              <a:t>                    Workplace supports</a:t>
            </a:r>
          </a:p>
          <a:p>
            <a:pPr eaLnBrk="1" hangingPunct="1">
              <a:spcBef>
                <a:spcPct val="0"/>
              </a:spcBef>
            </a:pPr>
            <a:r>
              <a:rPr lang="en-US" smtClean="0"/>
              <a:t>                    Promotion of provincial Driven to Quit Cessation Contest</a:t>
            </a:r>
          </a:p>
          <a:p>
            <a:pPr eaLnBrk="1" hangingPunct="1">
              <a:spcBef>
                <a:spcPct val="0"/>
              </a:spcBef>
            </a:pPr>
            <a:endParaRPr lang="en-US" smtClean="0"/>
          </a:p>
          <a:p>
            <a:pPr eaLnBrk="1" hangingPunct="1">
              <a:spcBef>
                <a:spcPct val="0"/>
              </a:spcBef>
            </a:pPr>
            <a:r>
              <a:rPr lang="en-US" smtClean="0"/>
              <a:t>CDP-Healthy Lifestyle Program Examples</a:t>
            </a:r>
          </a:p>
          <a:p>
            <a:pPr eaLnBrk="1" hangingPunct="1">
              <a:spcBef>
                <a:spcPct val="0"/>
              </a:spcBef>
            </a:pPr>
            <a:r>
              <a:rPr lang="en-US" smtClean="0"/>
              <a:t>Healthy Eating and Food security</a:t>
            </a:r>
          </a:p>
          <a:p>
            <a:pPr eaLnBrk="1" hangingPunct="1">
              <a:spcBef>
                <a:spcPct val="0"/>
              </a:spcBef>
            </a:pPr>
            <a:r>
              <a:rPr lang="en-US" smtClean="0"/>
              <a:t>	School Food and Beverage Policy support</a:t>
            </a:r>
          </a:p>
          <a:p>
            <a:pPr eaLnBrk="1" hangingPunct="1">
              <a:spcBef>
                <a:spcPct val="0"/>
              </a:spcBef>
            </a:pPr>
            <a:r>
              <a:rPr lang="en-US" smtClean="0"/>
              <a:t>	Eat Smart! Recreation Program</a:t>
            </a:r>
          </a:p>
          <a:p>
            <a:pPr eaLnBrk="1" hangingPunct="1">
              <a:spcBef>
                <a:spcPct val="0"/>
              </a:spcBef>
            </a:pPr>
            <a:r>
              <a:rPr lang="en-US" smtClean="0"/>
              <a:t>	Nutrition Tools for Schools</a:t>
            </a:r>
          </a:p>
          <a:p>
            <a:pPr eaLnBrk="1" hangingPunct="1">
              <a:spcBef>
                <a:spcPct val="0"/>
              </a:spcBef>
            </a:pPr>
            <a:r>
              <a:rPr lang="en-US" smtClean="0"/>
              <a:t>	Student Nourishment Programs</a:t>
            </a:r>
          </a:p>
          <a:p>
            <a:pPr eaLnBrk="1" hangingPunct="1">
              <a:spcBef>
                <a:spcPct val="0"/>
              </a:spcBef>
            </a:pPr>
            <a:r>
              <a:rPr lang="en-US" smtClean="0"/>
              <a:t>Food Security</a:t>
            </a:r>
          </a:p>
          <a:p>
            <a:pPr eaLnBrk="1" hangingPunct="1">
              <a:spcBef>
                <a:spcPct val="0"/>
              </a:spcBef>
            </a:pPr>
            <a:r>
              <a:rPr lang="en-US" smtClean="0"/>
              <a:t>	Nutritious Food Basket Survey</a:t>
            </a:r>
          </a:p>
          <a:p>
            <a:pPr eaLnBrk="1" hangingPunct="1">
              <a:spcBef>
                <a:spcPct val="0"/>
              </a:spcBef>
            </a:pPr>
            <a:r>
              <a:rPr lang="en-US" smtClean="0"/>
              <a:t>	Food &amp; Agriculture Charter development</a:t>
            </a:r>
          </a:p>
          <a:p>
            <a:pPr eaLnBrk="1" hangingPunct="1">
              <a:spcBef>
                <a:spcPct val="0"/>
              </a:spcBef>
            </a:pPr>
            <a:endParaRPr lang="en-US" smtClean="0"/>
          </a:p>
          <a:p>
            <a:pPr eaLnBrk="1" hangingPunct="1">
              <a:spcBef>
                <a:spcPct val="0"/>
              </a:spcBef>
            </a:pPr>
            <a:r>
              <a:rPr lang="en-US" smtClean="0"/>
              <a:t>Physical Activity and Built environment</a:t>
            </a:r>
          </a:p>
          <a:p>
            <a:pPr eaLnBrk="1" hangingPunct="1">
              <a:spcBef>
                <a:spcPct val="0"/>
              </a:spcBef>
            </a:pPr>
            <a:r>
              <a:rPr lang="en-US" smtClean="0"/>
              <a:t>	Official and other municipal plan reviews</a:t>
            </a:r>
          </a:p>
          <a:p>
            <a:pPr eaLnBrk="1" hangingPunct="1">
              <a:spcBef>
                <a:spcPct val="0"/>
              </a:spcBef>
            </a:pPr>
            <a:r>
              <a:rPr lang="en-US" smtClean="0"/>
              <a:t>	Active Transportation Workshop</a:t>
            </a:r>
          </a:p>
          <a:p>
            <a:pPr eaLnBrk="1" hangingPunct="1">
              <a:spcBef>
                <a:spcPct val="0"/>
              </a:spcBef>
            </a:pPr>
            <a:endParaRPr lang="en-US" smtClean="0"/>
          </a:p>
          <a:p>
            <a:pPr eaLnBrk="1" hangingPunct="1">
              <a:spcBef>
                <a:spcPct val="0"/>
              </a:spcBef>
            </a:pPr>
            <a:r>
              <a:rPr lang="en-US" smtClean="0"/>
              <a:t>Numerous community committees re HE , FS and PA</a:t>
            </a:r>
          </a:p>
          <a:p>
            <a:pPr eaLnBrk="1" hangingPunct="1">
              <a:spcBef>
                <a:spcPct val="0"/>
              </a:spcBef>
            </a:pPr>
            <a:endParaRPr lang="en-US" smtClean="0"/>
          </a:p>
          <a:p>
            <a:pPr eaLnBrk="1" hangingPunct="1">
              <a:spcBef>
                <a:spcPct val="0"/>
              </a:spcBef>
            </a:pP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lnSpc>
                <a:spcPct val="100000"/>
              </a:lnSpc>
              <a:spcBef>
                <a:spcPct val="0"/>
              </a:spcBef>
              <a:buClrTx/>
              <a:buSzTx/>
              <a:buFontTx/>
              <a:buNone/>
              <a:defRPr/>
            </a:pPr>
            <a:fld id="{F4B9C53A-EE11-470A-A106-40FF7AACA411}" type="slidenum">
              <a:rPr lang="en-US" sz="1200">
                <a:latin typeface="+mn-lt"/>
              </a:rPr>
              <a:pPr algn="r" eaLnBrk="1" hangingPunct="1">
                <a:lnSpc>
                  <a:spcPct val="100000"/>
                </a:lnSpc>
                <a:spcBef>
                  <a:spcPct val="0"/>
                </a:spcBef>
                <a:buClrTx/>
                <a:buSzTx/>
                <a:buFontTx/>
                <a:buNone/>
                <a:defRPr/>
              </a:pPr>
              <a:t>19</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Early childhood is defined by who as including prenatal to 8 years of age.  Life course concept - intersects with other determinants</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20</a:t>
            </a:fld>
            <a:endParaRPr lang="en-US"/>
          </a:p>
        </p:txBody>
      </p:sp>
    </p:spTree>
    <p:extLst>
      <p:ext uri="{BB962C8B-B14F-4D97-AF65-F5344CB8AC3E}">
        <p14:creationId xmlns:p14="http://schemas.microsoft.com/office/powerpoint/2010/main" val="395654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smtClean="0"/>
          </a:p>
        </p:txBody>
      </p:sp>
      <p:sp>
        <p:nvSpPr>
          <p:cNvPr id="112644" name="Slide Number Placeholder 3"/>
          <p:cNvSpPr>
            <a:spLocks noGrp="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fld id="{C61B7FC7-FE7C-4552-BA2F-0C6DCD1573D5}" type="slidenum">
              <a:rPr lang="en-US" sz="1200" smtClean="0">
                <a:latin typeface="Times New Roman" pitchFamily="18" charset="0"/>
              </a:rPr>
              <a:pPr/>
              <a:t>21</a:t>
            </a:fld>
            <a:endParaRPr 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1"/>
                </a:solidFill>
                <a:latin typeface="Arial" pitchFamily="34" charset="0"/>
                <a:ea typeface="ＭＳ Ｐゴシック" pitchFamily="34" charset="-128"/>
              </a:defRPr>
            </a:lvl1pPr>
            <a:lvl2pPr marL="742950" indent="-285750">
              <a:defRPr sz="3600">
                <a:solidFill>
                  <a:schemeClr val="tx1"/>
                </a:solidFill>
                <a:latin typeface="Arial" pitchFamily="34" charset="0"/>
                <a:ea typeface="ＭＳ Ｐゴシック" pitchFamily="34" charset="-128"/>
              </a:defRPr>
            </a:lvl2pPr>
            <a:lvl3pPr marL="1143000" indent="-228600">
              <a:defRPr sz="3600">
                <a:solidFill>
                  <a:schemeClr val="tx1"/>
                </a:solidFill>
                <a:latin typeface="Arial" pitchFamily="34" charset="0"/>
                <a:ea typeface="ＭＳ Ｐゴシック" pitchFamily="34" charset="-128"/>
              </a:defRPr>
            </a:lvl3pPr>
            <a:lvl4pPr marL="1600200" indent="-228600">
              <a:defRPr sz="3600">
                <a:solidFill>
                  <a:schemeClr val="tx1"/>
                </a:solidFill>
                <a:latin typeface="Arial" pitchFamily="34" charset="0"/>
                <a:ea typeface="ＭＳ Ｐゴシック" pitchFamily="34" charset="-128"/>
              </a:defRPr>
            </a:lvl4pPr>
            <a:lvl5pPr marL="2057400" indent="-228600">
              <a:defRPr sz="3600">
                <a:solidFill>
                  <a:schemeClr val="tx1"/>
                </a:solidFill>
                <a:latin typeface="Arial" pitchFamily="34" charset="0"/>
                <a:ea typeface="ＭＳ Ｐゴシック" pitchFamily="34" charset="-128"/>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pitchFamily="34" charset="0"/>
                <a:ea typeface="ＭＳ Ｐゴシック" pitchFamily="34" charset="-128"/>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pitchFamily="34" charset="0"/>
                <a:ea typeface="ＭＳ Ｐゴシック" pitchFamily="34" charset="-128"/>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pitchFamily="34" charset="0"/>
                <a:ea typeface="ＭＳ Ｐゴシック" pitchFamily="34" charset="-128"/>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pitchFamily="34" charset="0"/>
                <a:ea typeface="ＭＳ Ｐゴシック" pitchFamily="34" charset="-128"/>
              </a:defRPr>
            </a:lvl9pPr>
          </a:lstStyle>
          <a:p>
            <a:pPr>
              <a:defRPr/>
            </a:pPr>
            <a:fld id="{508752A7-90C5-4558-83E7-0D6EE402CF2B}" type="slidenum">
              <a:rPr lang="en-US" sz="1200" smtClean="0">
                <a:latin typeface="Times New Roman" pitchFamily="18" charset="0"/>
              </a:rPr>
              <a:pPr>
                <a:defRPr/>
              </a:pPr>
              <a:t>22</a:t>
            </a:fld>
            <a:endParaRPr lang="en-US" sz="1200" smtClean="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from OPHS</a:t>
            </a:r>
          </a:p>
          <a:p>
            <a:endParaRPr lang="en-US" dirty="0" smtClean="0"/>
          </a:p>
          <a:p>
            <a:r>
              <a:rPr lang="en-US" dirty="0" smtClean="0"/>
              <a:t>Will discuss</a:t>
            </a:r>
            <a:r>
              <a:rPr lang="en-US" baseline="0" dirty="0" smtClean="0"/>
              <a:t> example activities from each program area, in order to:</a:t>
            </a:r>
            <a:endParaRPr lang="en-US" dirty="0" smtClean="0"/>
          </a:p>
          <a:p>
            <a:r>
              <a:rPr lang="en-US" dirty="0" smtClean="0"/>
              <a:t>Understand more fully some common and emerging public health infectious diseases issues seen, and actions taken, through cases in family and emergency medicine practice.</a:t>
            </a:r>
          </a:p>
          <a:p>
            <a:r>
              <a:rPr lang="en-US" dirty="0" smtClean="0"/>
              <a:t>To describe some of the roles of the Simcoe </a:t>
            </a:r>
            <a:r>
              <a:rPr lang="en-US" dirty="0" err="1" smtClean="0"/>
              <a:t>Muskoka</a:t>
            </a:r>
            <a:r>
              <a:rPr lang="en-US" dirty="0" smtClean="0"/>
              <a:t> District Health Unit in infectious disease issues faced by clinicians.</a:t>
            </a:r>
          </a:p>
          <a:p>
            <a:endParaRPr lang="en-US" dirty="0"/>
          </a:p>
        </p:txBody>
      </p:sp>
      <p:sp>
        <p:nvSpPr>
          <p:cNvPr id="4" name="Slide Number Placeholder 3"/>
          <p:cNvSpPr>
            <a:spLocks noGrp="1"/>
          </p:cNvSpPr>
          <p:nvPr>
            <p:ph type="sldNum" sz="quarter" idx="10"/>
          </p:nvPr>
        </p:nvSpPr>
        <p:spPr/>
        <p:txBody>
          <a:bodyPr/>
          <a:lstStyle/>
          <a:p>
            <a:pPr>
              <a:defRPr/>
            </a:pPr>
            <a:fld id="{A3E70F04-51FF-4EB5-981F-AE6DF70E5C11}" type="slidenum">
              <a:rPr lang="en-US" smtClean="0"/>
              <a:pPr>
                <a:defRPr/>
              </a:pPr>
              <a:t>23</a:t>
            </a:fld>
            <a:endParaRPr lang="en-US"/>
          </a:p>
        </p:txBody>
      </p:sp>
    </p:spTree>
    <p:extLst>
      <p:ext uri="{BB962C8B-B14F-4D97-AF65-F5344CB8AC3E}">
        <p14:creationId xmlns:p14="http://schemas.microsoft.com/office/powerpoint/2010/main" val="159078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171700" y="1809750"/>
            <a:ext cx="5782427" cy="2162175"/>
          </a:xfrm>
          <a:prstGeom prst="rect">
            <a:avLst/>
          </a:prstGeom>
        </p:spPr>
        <p:txBody>
          <a:bodyPr/>
          <a:lstStyle>
            <a:lvl1pPr marL="0" indent="0">
              <a:buNone/>
              <a:defRPr sz="3200" b="1">
                <a:latin typeface="+mj-lt"/>
              </a:defRPr>
            </a:lvl1pPr>
          </a:lstStyle>
          <a:p>
            <a:pPr lvl="0"/>
            <a:r>
              <a:rPr lang="en-US" dirty="0" smtClean="0"/>
              <a:t>Click to edit Master title styles</a:t>
            </a:r>
          </a:p>
        </p:txBody>
      </p:sp>
      <p:sp>
        <p:nvSpPr>
          <p:cNvPr id="8" name="Content Placeholder 7"/>
          <p:cNvSpPr>
            <a:spLocks noGrp="1"/>
          </p:cNvSpPr>
          <p:nvPr>
            <p:ph sz="quarter" idx="11" hasCustomPrompt="1"/>
          </p:nvPr>
        </p:nvSpPr>
        <p:spPr>
          <a:xfrm>
            <a:off x="2171700" y="4019550"/>
            <a:ext cx="5781675" cy="400050"/>
          </a:xfrm>
          <a:prstGeom prst="rect">
            <a:avLst/>
          </a:prstGeom>
        </p:spPr>
        <p:txBody>
          <a:bodyPr/>
          <a:lstStyle>
            <a:lvl1pPr marL="0" indent="0">
              <a:buNone/>
              <a:defRPr sz="18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subtitle styles</a:t>
            </a:r>
          </a:p>
        </p:txBody>
      </p:sp>
    </p:spTree>
    <p:extLst>
      <p:ext uri="{BB962C8B-B14F-4D97-AF65-F5344CB8AC3E}">
        <p14:creationId xmlns:p14="http://schemas.microsoft.com/office/powerpoint/2010/main" val="394442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8675" y="1476375"/>
            <a:ext cx="3829050" cy="4525963"/>
          </a:xfrm>
        </p:spPr>
        <p:txBody>
          <a:bodyPr/>
          <a:lstStyle>
            <a:lvl1pPr>
              <a:defRPr sz="2000"/>
            </a:lvl1pPr>
            <a:lvl2pPr>
              <a:defRPr sz="1800"/>
            </a:lvl2pPr>
            <a:lvl3pPr>
              <a:defRPr sz="1600" i="1"/>
            </a:lvl3pPr>
            <a:lvl4pPr>
              <a:defRPr sz="1600" i="1"/>
            </a:lvl4pPr>
            <a:lvl5pPr>
              <a:defRPr sz="1600" i="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0125" y="1476375"/>
            <a:ext cx="3829050" cy="4525963"/>
          </a:xfrm>
        </p:spPr>
        <p:txBody>
          <a:bodyPr/>
          <a:lstStyle>
            <a:lvl1pPr>
              <a:defRPr sz="2000"/>
            </a:lvl1pPr>
            <a:lvl2pPr>
              <a:defRPr sz="1800"/>
            </a:lvl2pPr>
            <a:lvl3pPr>
              <a:defRPr sz="1600" i="1"/>
            </a:lvl3pPr>
            <a:lvl4pPr>
              <a:defRPr sz="1600" i="1"/>
            </a:lvl4pPr>
            <a:lvl5pPr>
              <a:defRPr sz="1600" i="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8BC308B4-563F-41B9-898F-95998EAC6385}" type="datetimeFigureOut">
              <a:rPr lang="en-US"/>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617048-09CF-4993-B771-DEAA61208A69}" type="slidenum">
              <a:rPr lang="en-US"/>
              <a:pPr/>
              <a:t>‹#›</a:t>
            </a:fld>
            <a:endParaRPr lang="en-US"/>
          </a:p>
        </p:txBody>
      </p:sp>
    </p:spTree>
    <p:extLst>
      <p:ext uri="{BB962C8B-B14F-4D97-AF65-F5344CB8AC3E}">
        <p14:creationId xmlns:p14="http://schemas.microsoft.com/office/powerpoint/2010/main" val="6846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755576" y="1628800"/>
            <a:ext cx="3888432" cy="4497363"/>
          </a:xfrm>
        </p:spPr>
        <p:txBody>
          <a:bodyPr/>
          <a:lstStyle>
            <a:lvl1pPr>
              <a:defRPr sz="2000"/>
            </a:lvl1pPr>
            <a:lvl2pPr>
              <a:defRPr sz="1800"/>
            </a:lvl2pPr>
            <a:lvl3pPr>
              <a:defRPr sz="1600" i="1"/>
            </a:lvl3pPr>
            <a:lvl4pPr>
              <a:defRPr sz="1600" i="1"/>
            </a:lvl4pPr>
            <a:lvl5pPr>
              <a:defRPr sz="1600" i="1"/>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88024" y="1628800"/>
            <a:ext cx="3898776" cy="4497363"/>
          </a:xfrm>
        </p:spPr>
        <p:txBody>
          <a:bodyPr/>
          <a:lstStyle>
            <a:lvl1pPr>
              <a:defRPr sz="2000"/>
            </a:lvl1pPr>
            <a:lvl2pPr>
              <a:defRPr sz="1800"/>
            </a:lvl2pPr>
            <a:lvl3pPr>
              <a:defRPr sz="1600" i="1"/>
            </a:lvl3pPr>
            <a:lvl4pPr>
              <a:defRPr sz="1600" i="1"/>
            </a:lvl4pPr>
            <a:lvl5pPr>
              <a:defRPr sz="1600" i="1"/>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fld id="{84215F7E-AC2B-47CB-AD89-BB634341B7CA}" type="datetimeFigureOut">
              <a:rPr lang="en-US"/>
              <a:pPr/>
              <a:t>7/9/2013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70FED1-6F60-4C65-B7A3-AF5160126370}" type="slidenum">
              <a:rPr lang="en-US"/>
              <a:pPr/>
              <a:t>‹#›</a:t>
            </a:fld>
            <a:endParaRPr lang="en-US"/>
          </a:p>
        </p:txBody>
      </p:sp>
    </p:spTree>
    <p:extLst>
      <p:ext uri="{BB962C8B-B14F-4D97-AF65-F5344CB8AC3E}">
        <p14:creationId xmlns:p14="http://schemas.microsoft.com/office/powerpoint/2010/main" val="272693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BA653E-6A24-452D-A330-EBB7F954C6B4}" type="datetimeFigureOut">
              <a:rPr lang="en-US"/>
              <a:pPr/>
              <a:t>7/9/2013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8F2DC0-6F03-41FB-A65D-60179F4CE4F1}" type="slidenum">
              <a:rPr lang="en-US"/>
              <a:pPr/>
              <a:t>‹#›</a:t>
            </a:fld>
            <a:endParaRPr lang="en-US"/>
          </a:p>
        </p:txBody>
      </p:sp>
    </p:spTree>
    <p:extLst>
      <p:ext uri="{BB962C8B-B14F-4D97-AF65-F5344CB8AC3E}">
        <p14:creationId xmlns:p14="http://schemas.microsoft.com/office/powerpoint/2010/main" val="219207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69A5282-2FD7-4FE8-B8BB-E161756F929B}" type="datetimeFigureOut">
              <a:rPr lang="en-US"/>
              <a:pPr/>
              <a:t>7/9/2013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94A204-E7BA-439D-9304-9A788D4519FC}" type="slidenum">
              <a:rPr lang="en-US"/>
              <a:pPr/>
              <a:t>‹#›</a:t>
            </a:fld>
            <a:endParaRPr lang="en-US"/>
          </a:p>
        </p:txBody>
      </p:sp>
    </p:spTree>
    <p:extLst>
      <p:ext uri="{BB962C8B-B14F-4D97-AF65-F5344CB8AC3E}">
        <p14:creationId xmlns:p14="http://schemas.microsoft.com/office/powerpoint/2010/main" val="329689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9754D7-FB8A-4711-8FCB-54735A0E2ABE}" type="datetimeFigureOut">
              <a:rPr lang="en-US"/>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F849A8-D9A1-4B9D-A8CA-13BBCEEAAD64}" type="slidenum">
              <a:rPr lang="en-US"/>
              <a:pPr/>
              <a:t>‹#›</a:t>
            </a:fld>
            <a:endParaRPr lang="en-US"/>
          </a:p>
        </p:txBody>
      </p:sp>
    </p:spTree>
    <p:extLst>
      <p:ext uri="{BB962C8B-B14F-4D97-AF65-F5344CB8AC3E}">
        <p14:creationId xmlns:p14="http://schemas.microsoft.com/office/powerpoint/2010/main" val="126509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81050" y="274638"/>
            <a:ext cx="7905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8675" y="1476375"/>
            <a:ext cx="78105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1A3C62AD-0A85-4858-8B1D-DCEE18F1FE88}" type="datetimeFigureOut">
              <a:rPr lang="en-US"/>
              <a:pPr/>
              <a:t>7/9/2013</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37D5D1D-D688-4B0E-B92B-6E1334098BF5}" type="slidenum">
              <a:rPr lang="en-US"/>
              <a:pPr/>
              <a:t>‹#›</a:t>
            </a:fld>
            <a:endParaRPr lang="en-US"/>
          </a:p>
        </p:txBody>
      </p:sp>
    </p:spTree>
    <p:extLst>
      <p:ext uri="{BB962C8B-B14F-4D97-AF65-F5344CB8AC3E}">
        <p14:creationId xmlns:p14="http://schemas.microsoft.com/office/powerpoint/2010/main" val="210633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8289D7-EE3C-4F47-A7AC-DF05C3E8F3A3}" type="datetimeFigureOut">
              <a:rPr lang="en-US"/>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6831D-DABD-451A-93CE-23A387340399}" type="slidenum">
              <a:rPr lang="en-US"/>
              <a:pPr/>
              <a:t>‹#›</a:t>
            </a:fld>
            <a:endParaRPr lang="en-US"/>
          </a:p>
        </p:txBody>
      </p:sp>
    </p:spTree>
    <p:extLst>
      <p:ext uri="{BB962C8B-B14F-4D97-AF65-F5344CB8AC3E}">
        <p14:creationId xmlns:p14="http://schemas.microsoft.com/office/powerpoint/2010/main" val="736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9150" y="1466850"/>
            <a:ext cx="3829050" cy="4525963"/>
          </a:xfrm>
        </p:spPr>
        <p:txBody>
          <a:bodyPr/>
          <a:lstStyle>
            <a:lvl1pPr>
              <a:defRPr sz="2000"/>
            </a:lvl1pPr>
            <a:lvl2pPr>
              <a:defRPr sz="1800"/>
            </a:lvl2pPr>
            <a:lvl3pPr>
              <a:defRPr sz="1600" i="1"/>
            </a:lvl3pPr>
            <a:lvl4pPr>
              <a:defRPr sz="1600" i="1"/>
            </a:lvl4pPr>
            <a:lvl5pPr>
              <a:defRPr sz="1600" i="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466850"/>
            <a:ext cx="3829050" cy="4525963"/>
          </a:xfrm>
        </p:spPr>
        <p:txBody>
          <a:bodyPr/>
          <a:lstStyle>
            <a:lvl1pPr>
              <a:defRPr sz="2000"/>
            </a:lvl1pPr>
            <a:lvl2pPr>
              <a:defRPr sz="1800"/>
            </a:lvl2pPr>
            <a:lvl3pPr>
              <a:defRPr sz="1600" i="1"/>
            </a:lvl3pPr>
            <a:lvl4pPr>
              <a:defRPr sz="1600" i="1"/>
            </a:lvl4pPr>
            <a:lvl5pPr>
              <a:defRPr sz="1600" i="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4B94A6A9-D6CF-4AE0-9748-DC5DEE140464}" type="datetimeFigureOut">
              <a:rPr lang="en-US"/>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9F29DA-4794-4538-BF11-F9B8E3335C74}" type="slidenum">
              <a:rPr lang="en-US"/>
              <a:pPr/>
              <a:t>‹#›</a:t>
            </a:fld>
            <a:endParaRPr lang="en-US"/>
          </a:p>
        </p:txBody>
      </p:sp>
    </p:spTree>
    <p:extLst>
      <p:ext uri="{BB962C8B-B14F-4D97-AF65-F5344CB8AC3E}">
        <p14:creationId xmlns:p14="http://schemas.microsoft.com/office/powerpoint/2010/main" val="307220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A8BB2B2-E39B-4D94-ACA6-13C50013D974}" type="datetimeFigureOut">
              <a:rPr lang="en-US"/>
              <a:pPr/>
              <a:t>7/9/2013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9069C2-D2CA-4730-B14B-669C83BD4713}" type="slidenum">
              <a:rPr lang="en-US"/>
              <a:pPr/>
              <a:t>‹#›</a:t>
            </a:fld>
            <a:endParaRPr lang="en-US"/>
          </a:p>
        </p:txBody>
      </p:sp>
    </p:spTree>
    <p:extLst>
      <p:ext uri="{BB962C8B-B14F-4D97-AF65-F5344CB8AC3E}">
        <p14:creationId xmlns:p14="http://schemas.microsoft.com/office/powerpoint/2010/main" val="203572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ED59F1E-02DD-4DA9-BA7A-3F5E6E494F11}" type="datetimeFigureOut">
              <a:rPr lang="en-US"/>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9F6DAD-21FF-4B46-B761-5158C7BD30E3}" type="slidenum">
              <a:rPr lang="en-US"/>
              <a:pPr/>
              <a:t>‹#›</a:t>
            </a:fld>
            <a:endParaRPr lang="en-US"/>
          </a:p>
        </p:txBody>
      </p:sp>
    </p:spTree>
    <p:extLst>
      <p:ext uri="{BB962C8B-B14F-4D97-AF65-F5344CB8AC3E}">
        <p14:creationId xmlns:p14="http://schemas.microsoft.com/office/powerpoint/2010/main" val="4153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171700" y="1809750"/>
            <a:ext cx="5782427" cy="2162175"/>
          </a:xfrm>
          <a:prstGeom prst="rect">
            <a:avLst/>
          </a:prstGeom>
        </p:spPr>
        <p:txBody>
          <a:bodyPr/>
          <a:lstStyle>
            <a:lvl1pPr marL="0" indent="0">
              <a:buNone/>
              <a:defRPr sz="3200" b="1">
                <a:latin typeface="+mj-lt"/>
              </a:defRPr>
            </a:lvl1pPr>
          </a:lstStyle>
          <a:p>
            <a:pPr lvl="0"/>
            <a:r>
              <a:rPr lang="en-US" dirty="0" smtClean="0"/>
              <a:t>Click to edit Master title styles</a:t>
            </a:r>
          </a:p>
        </p:txBody>
      </p:sp>
      <p:sp>
        <p:nvSpPr>
          <p:cNvPr id="8" name="Content Placeholder 7"/>
          <p:cNvSpPr>
            <a:spLocks noGrp="1"/>
          </p:cNvSpPr>
          <p:nvPr>
            <p:ph sz="quarter" idx="11" hasCustomPrompt="1"/>
          </p:nvPr>
        </p:nvSpPr>
        <p:spPr>
          <a:xfrm>
            <a:off x="2171700" y="4019550"/>
            <a:ext cx="5781675" cy="400050"/>
          </a:xfrm>
          <a:prstGeom prst="rect">
            <a:avLst/>
          </a:prstGeom>
        </p:spPr>
        <p:txBody>
          <a:bodyPr/>
          <a:lstStyle>
            <a:lvl1pPr marL="0" indent="0">
              <a:buNone/>
              <a:defRPr sz="18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subtitle styles</a:t>
            </a:r>
          </a:p>
        </p:txBody>
      </p:sp>
    </p:spTree>
    <p:extLst>
      <p:ext uri="{BB962C8B-B14F-4D97-AF65-F5344CB8AC3E}">
        <p14:creationId xmlns:p14="http://schemas.microsoft.com/office/powerpoint/2010/main" val="3944424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050" y="274638"/>
            <a:ext cx="7905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9150" y="1466850"/>
            <a:ext cx="38290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66850"/>
            <a:ext cx="38290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9706C67-7779-47E7-9EAD-8DB043F5E441}" type="datetimeFigureOut">
              <a:rPr lang="en-US"/>
              <a:pPr/>
              <a:t>7/9/2013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33A39AB-0D90-4A01-9DE7-A7DA768C916E}" type="slidenum">
              <a:rPr lang="en-US"/>
              <a:pPr/>
              <a:t>‹#›</a:t>
            </a:fld>
            <a:endParaRPr lang="en-US"/>
          </a:p>
        </p:txBody>
      </p:sp>
    </p:spTree>
    <p:extLst>
      <p:ext uri="{BB962C8B-B14F-4D97-AF65-F5344CB8AC3E}">
        <p14:creationId xmlns:p14="http://schemas.microsoft.com/office/powerpoint/2010/main" val="421742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7814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554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D354F0-844B-4BF8-B5FE-E17F3B4E06F0}" type="datetimeFigureOut">
              <a:rPr lang="en-US" smtClean="0"/>
              <a:t>7/9/2013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C0C5A4-25EB-4422-81B9-DAA39A05B3D1}" type="slidenum">
              <a:rPr lang="en-US" smtClean="0"/>
              <a:t>‹#›</a:t>
            </a:fld>
            <a:endParaRPr lang="en-US"/>
          </a:p>
        </p:txBody>
      </p:sp>
    </p:spTree>
    <p:extLst>
      <p:ext uri="{BB962C8B-B14F-4D97-AF65-F5344CB8AC3E}">
        <p14:creationId xmlns:p14="http://schemas.microsoft.com/office/powerpoint/2010/main" val="77118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76400"/>
            <a:ext cx="37338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676400"/>
            <a:ext cx="3733800" cy="2133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62400"/>
            <a:ext cx="3733800" cy="2133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124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D354F0-844B-4BF8-B5FE-E17F3B4E06F0}" type="datetimeFigureOut">
              <a:rPr lang="en-US" smtClean="0"/>
              <a:t>7/9/2013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C0C5A4-25EB-4422-81B9-DAA39A05B3D1}" type="slidenum">
              <a:rPr lang="en-US" smtClean="0"/>
              <a:t>‹#›</a:t>
            </a:fld>
            <a:endParaRPr lang="en-US"/>
          </a:p>
        </p:txBody>
      </p:sp>
    </p:spTree>
    <p:extLst>
      <p:ext uri="{BB962C8B-B14F-4D97-AF65-F5344CB8AC3E}">
        <p14:creationId xmlns:p14="http://schemas.microsoft.com/office/powerpoint/2010/main" val="320484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81050" y="274638"/>
            <a:ext cx="790575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828675" y="1476375"/>
            <a:ext cx="7810500" cy="4525963"/>
          </a:xfrm>
          <a:prstGeom prst="rect">
            <a:avLst/>
          </a:prstGeo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1A3C62AD-0A85-4858-8B1D-DCEE18F1FE88}" type="datetimeFigureOut">
              <a:rPr lang="en-US"/>
              <a:pPr/>
              <a:t>7/9/2013</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7D5D1D-D688-4B0E-B92B-6E1334098BF5}" type="slidenum">
              <a:rPr lang="en-US"/>
              <a:pPr/>
              <a:t>‹#›</a:t>
            </a:fld>
            <a:endParaRPr lang="en-US"/>
          </a:p>
        </p:txBody>
      </p:sp>
    </p:spTree>
    <p:extLst>
      <p:ext uri="{BB962C8B-B14F-4D97-AF65-F5344CB8AC3E}">
        <p14:creationId xmlns:p14="http://schemas.microsoft.com/office/powerpoint/2010/main" val="210633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C659736-EFEF-40BE-9EF2-B4C86E1808B4}" type="datetimeFigureOut">
              <a:rPr lang="en-US"/>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CCB668-A129-4F56-B57F-56E8256A6665}" type="slidenum">
              <a:rPr lang="en-US"/>
              <a:pPr/>
              <a:t>‹#›</a:t>
            </a:fld>
            <a:endParaRPr lang="en-US"/>
          </a:p>
        </p:txBody>
      </p:sp>
    </p:spTree>
    <p:extLst>
      <p:ext uri="{BB962C8B-B14F-4D97-AF65-F5344CB8AC3E}">
        <p14:creationId xmlns:p14="http://schemas.microsoft.com/office/powerpoint/2010/main" val="390020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vl2pPr>
              <a:spcBef>
                <a:spcPts val="800"/>
              </a:spcBef>
              <a:defRPr sz="1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3877076F-F6C6-4D52-BD4A-F2C251526E24}" type="datetimeFigureOut">
              <a:rPr lang="en-US"/>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6153AF-A71E-4DDC-A796-3B2F44AE6BE5}" type="slidenum">
              <a:rPr lang="en-US"/>
              <a:pPr/>
              <a:t>‹#›</a:t>
            </a:fld>
            <a:endParaRPr lang="en-US"/>
          </a:p>
        </p:txBody>
      </p:sp>
    </p:spTree>
    <p:extLst>
      <p:ext uri="{BB962C8B-B14F-4D97-AF65-F5344CB8AC3E}">
        <p14:creationId xmlns:p14="http://schemas.microsoft.com/office/powerpoint/2010/main" val="377635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D5E4EA0-456F-4BEB-83D5-A1EA16AD8C6A}" type="datetimeFigureOut">
              <a:rPr lang="en-US"/>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E7A6D2-75E7-4B08-AF57-15E9658B5DFC}" type="slidenum">
              <a:rPr lang="en-US"/>
              <a:pPr/>
              <a:t>‹#›</a:t>
            </a:fld>
            <a:endParaRPr lang="en-US"/>
          </a:p>
        </p:txBody>
      </p:sp>
    </p:spTree>
    <p:extLst>
      <p:ext uri="{BB962C8B-B14F-4D97-AF65-F5344CB8AC3E}">
        <p14:creationId xmlns:p14="http://schemas.microsoft.com/office/powerpoint/2010/main" val="94983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jpe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4" r:id="rId4"/>
    <p:sldLayoutId id="2147484425" r:id="rId5"/>
    <p:sldLayoutId id="2147484426" r:id="rId6"/>
  </p:sldLayoutIdLst>
  <p:txStyles>
    <p:titleStyle>
      <a:lvl1pPr algn="l" rtl="0" eaLnBrk="1" fontAlgn="base" hangingPunct="1">
        <a:lnSpc>
          <a:spcPct val="85000"/>
        </a:lnSpc>
        <a:spcBef>
          <a:spcPct val="0"/>
        </a:spcBef>
        <a:spcAft>
          <a:spcPct val="0"/>
        </a:spcAft>
        <a:defRPr sz="3200" b="1">
          <a:solidFill>
            <a:schemeClr val="tx1"/>
          </a:solidFill>
          <a:latin typeface="+mj-lt"/>
          <a:ea typeface="+mj-ea"/>
          <a:cs typeface="+mj-cs"/>
        </a:defRPr>
      </a:lvl1pPr>
      <a:lvl2pPr algn="l" rtl="0" eaLnBrk="1" fontAlgn="base" hangingPunct="1">
        <a:lnSpc>
          <a:spcPct val="85000"/>
        </a:lnSpc>
        <a:spcBef>
          <a:spcPct val="0"/>
        </a:spcBef>
        <a:spcAft>
          <a:spcPct val="0"/>
        </a:spcAft>
        <a:defRPr sz="2700" b="1">
          <a:solidFill>
            <a:schemeClr val="tx1"/>
          </a:solidFill>
          <a:latin typeface="Arial Narrow" pitchFamily="34" charset="0"/>
        </a:defRPr>
      </a:lvl2pPr>
      <a:lvl3pPr algn="l" rtl="0" eaLnBrk="1" fontAlgn="base" hangingPunct="1">
        <a:lnSpc>
          <a:spcPct val="85000"/>
        </a:lnSpc>
        <a:spcBef>
          <a:spcPct val="0"/>
        </a:spcBef>
        <a:spcAft>
          <a:spcPct val="0"/>
        </a:spcAft>
        <a:defRPr sz="2700" b="1">
          <a:solidFill>
            <a:schemeClr val="tx1"/>
          </a:solidFill>
          <a:latin typeface="Arial Narrow" pitchFamily="34" charset="0"/>
        </a:defRPr>
      </a:lvl3pPr>
      <a:lvl4pPr algn="l" rtl="0" eaLnBrk="1" fontAlgn="base" hangingPunct="1">
        <a:lnSpc>
          <a:spcPct val="85000"/>
        </a:lnSpc>
        <a:spcBef>
          <a:spcPct val="0"/>
        </a:spcBef>
        <a:spcAft>
          <a:spcPct val="0"/>
        </a:spcAft>
        <a:defRPr sz="2700" b="1">
          <a:solidFill>
            <a:schemeClr val="tx1"/>
          </a:solidFill>
          <a:latin typeface="Arial Narrow" pitchFamily="34" charset="0"/>
        </a:defRPr>
      </a:lvl4pPr>
      <a:lvl5pPr algn="l" rtl="0" eaLnBrk="1" fontAlgn="base" hangingPunct="1">
        <a:lnSpc>
          <a:spcPct val="85000"/>
        </a:lnSpc>
        <a:spcBef>
          <a:spcPct val="0"/>
        </a:spcBef>
        <a:spcAft>
          <a:spcPct val="0"/>
        </a:spcAft>
        <a:defRPr sz="2700" b="1">
          <a:solidFill>
            <a:schemeClr val="tx1"/>
          </a:solidFill>
          <a:latin typeface="Arial Narrow" pitchFamily="34" charset="0"/>
        </a:defRPr>
      </a:lvl5pPr>
      <a:lvl6pPr marL="457200" algn="l" rtl="0" eaLnBrk="1" fontAlgn="base" hangingPunct="1">
        <a:lnSpc>
          <a:spcPct val="85000"/>
        </a:lnSpc>
        <a:spcBef>
          <a:spcPct val="0"/>
        </a:spcBef>
        <a:spcAft>
          <a:spcPct val="0"/>
        </a:spcAft>
        <a:defRPr sz="2700" b="1">
          <a:solidFill>
            <a:schemeClr val="tx1"/>
          </a:solidFill>
          <a:latin typeface="Arial Narrow" pitchFamily="34" charset="0"/>
        </a:defRPr>
      </a:lvl6pPr>
      <a:lvl7pPr marL="914400" algn="l" rtl="0" eaLnBrk="1" fontAlgn="base" hangingPunct="1">
        <a:lnSpc>
          <a:spcPct val="85000"/>
        </a:lnSpc>
        <a:spcBef>
          <a:spcPct val="0"/>
        </a:spcBef>
        <a:spcAft>
          <a:spcPct val="0"/>
        </a:spcAft>
        <a:defRPr sz="2700" b="1">
          <a:solidFill>
            <a:schemeClr val="tx1"/>
          </a:solidFill>
          <a:latin typeface="Arial Narrow" pitchFamily="34" charset="0"/>
        </a:defRPr>
      </a:lvl7pPr>
      <a:lvl8pPr marL="1371600" algn="l" rtl="0" eaLnBrk="1" fontAlgn="base" hangingPunct="1">
        <a:lnSpc>
          <a:spcPct val="85000"/>
        </a:lnSpc>
        <a:spcBef>
          <a:spcPct val="0"/>
        </a:spcBef>
        <a:spcAft>
          <a:spcPct val="0"/>
        </a:spcAft>
        <a:defRPr sz="2700" b="1">
          <a:solidFill>
            <a:schemeClr val="tx1"/>
          </a:solidFill>
          <a:latin typeface="Arial Narrow" pitchFamily="34" charset="0"/>
        </a:defRPr>
      </a:lvl8pPr>
      <a:lvl9pPr marL="1828800" algn="l" rtl="0" eaLnBrk="1" fontAlgn="base" hangingPunct="1">
        <a:lnSpc>
          <a:spcPct val="85000"/>
        </a:lnSpc>
        <a:spcBef>
          <a:spcPct val="0"/>
        </a:spcBef>
        <a:spcAft>
          <a:spcPct val="0"/>
        </a:spcAft>
        <a:defRPr sz="27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781050" y="274638"/>
            <a:ext cx="790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77827" name="Rectangle 3"/>
          <p:cNvSpPr>
            <a:spLocks noGrp="1" noChangeArrowheads="1"/>
          </p:cNvSpPr>
          <p:nvPr>
            <p:ph type="body" idx="1"/>
          </p:nvPr>
        </p:nvSpPr>
        <p:spPr bwMode="auto">
          <a:xfrm>
            <a:off x="828675" y="1476375"/>
            <a:ext cx="78105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78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6D6AB21-1B97-4A21-B0AB-E179D73C03DE}" type="datetimeFigureOut">
              <a:rPr lang="en-US"/>
              <a:pPr/>
              <a:t>7/9/2013</a:t>
            </a:fld>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C2BB254-30F5-422F-9BF4-6850726D30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Lst>
  <p:txStyles>
    <p:titleStyle>
      <a:lvl1pPr algn="l" rtl="0" eaLnBrk="1" fontAlgn="base" hangingPunct="1">
        <a:lnSpc>
          <a:spcPct val="85000"/>
        </a:lnSpc>
        <a:spcBef>
          <a:spcPct val="0"/>
        </a:spcBef>
        <a:spcAft>
          <a:spcPct val="0"/>
        </a:spcAft>
        <a:defRPr sz="2700" b="1">
          <a:solidFill>
            <a:schemeClr val="tx1"/>
          </a:solidFill>
          <a:latin typeface="+mj-lt"/>
          <a:ea typeface="+mj-ea"/>
          <a:cs typeface="+mj-cs"/>
        </a:defRPr>
      </a:lvl1pPr>
      <a:lvl2pPr algn="l" rtl="0" eaLnBrk="1" fontAlgn="base" hangingPunct="1">
        <a:lnSpc>
          <a:spcPct val="85000"/>
        </a:lnSpc>
        <a:spcBef>
          <a:spcPct val="0"/>
        </a:spcBef>
        <a:spcAft>
          <a:spcPct val="0"/>
        </a:spcAft>
        <a:defRPr sz="2700" b="1">
          <a:solidFill>
            <a:schemeClr val="tx1"/>
          </a:solidFill>
          <a:latin typeface="Arial Narrow" pitchFamily="34" charset="0"/>
        </a:defRPr>
      </a:lvl2pPr>
      <a:lvl3pPr algn="l" rtl="0" eaLnBrk="1" fontAlgn="base" hangingPunct="1">
        <a:lnSpc>
          <a:spcPct val="85000"/>
        </a:lnSpc>
        <a:spcBef>
          <a:spcPct val="0"/>
        </a:spcBef>
        <a:spcAft>
          <a:spcPct val="0"/>
        </a:spcAft>
        <a:defRPr sz="2700" b="1">
          <a:solidFill>
            <a:schemeClr val="tx1"/>
          </a:solidFill>
          <a:latin typeface="Arial Narrow" pitchFamily="34" charset="0"/>
        </a:defRPr>
      </a:lvl3pPr>
      <a:lvl4pPr algn="l" rtl="0" eaLnBrk="1" fontAlgn="base" hangingPunct="1">
        <a:lnSpc>
          <a:spcPct val="85000"/>
        </a:lnSpc>
        <a:spcBef>
          <a:spcPct val="0"/>
        </a:spcBef>
        <a:spcAft>
          <a:spcPct val="0"/>
        </a:spcAft>
        <a:defRPr sz="2700" b="1">
          <a:solidFill>
            <a:schemeClr val="tx1"/>
          </a:solidFill>
          <a:latin typeface="Arial Narrow" pitchFamily="34" charset="0"/>
        </a:defRPr>
      </a:lvl4pPr>
      <a:lvl5pPr algn="l" rtl="0" eaLnBrk="1" fontAlgn="base" hangingPunct="1">
        <a:lnSpc>
          <a:spcPct val="85000"/>
        </a:lnSpc>
        <a:spcBef>
          <a:spcPct val="0"/>
        </a:spcBef>
        <a:spcAft>
          <a:spcPct val="0"/>
        </a:spcAft>
        <a:defRPr sz="2700" b="1">
          <a:solidFill>
            <a:schemeClr val="tx1"/>
          </a:solidFill>
          <a:latin typeface="Arial Narrow" pitchFamily="34" charset="0"/>
        </a:defRPr>
      </a:lvl5pPr>
      <a:lvl6pPr marL="457200" algn="l" rtl="0" eaLnBrk="1" fontAlgn="base" hangingPunct="1">
        <a:lnSpc>
          <a:spcPct val="85000"/>
        </a:lnSpc>
        <a:spcBef>
          <a:spcPct val="0"/>
        </a:spcBef>
        <a:spcAft>
          <a:spcPct val="0"/>
        </a:spcAft>
        <a:defRPr sz="2700" b="1">
          <a:solidFill>
            <a:schemeClr val="tx1"/>
          </a:solidFill>
          <a:latin typeface="Arial Narrow" pitchFamily="34" charset="0"/>
        </a:defRPr>
      </a:lvl6pPr>
      <a:lvl7pPr marL="914400" algn="l" rtl="0" eaLnBrk="1" fontAlgn="base" hangingPunct="1">
        <a:lnSpc>
          <a:spcPct val="85000"/>
        </a:lnSpc>
        <a:spcBef>
          <a:spcPct val="0"/>
        </a:spcBef>
        <a:spcAft>
          <a:spcPct val="0"/>
        </a:spcAft>
        <a:defRPr sz="2700" b="1">
          <a:solidFill>
            <a:schemeClr val="tx1"/>
          </a:solidFill>
          <a:latin typeface="Arial Narrow" pitchFamily="34" charset="0"/>
        </a:defRPr>
      </a:lvl7pPr>
      <a:lvl8pPr marL="1371600" algn="l" rtl="0" eaLnBrk="1" fontAlgn="base" hangingPunct="1">
        <a:lnSpc>
          <a:spcPct val="85000"/>
        </a:lnSpc>
        <a:spcBef>
          <a:spcPct val="0"/>
        </a:spcBef>
        <a:spcAft>
          <a:spcPct val="0"/>
        </a:spcAft>
        <a:defRPr sz="2700" b="1">
          <a:solidFill>
            <a:schemeClr val="tx1"/>
          </a:solidFill>
          <a:latin typeface="Arial Narrow" pitchFamily="34" charset="0"/>
        </a:defRPr>
      </a:lvl8pPr>
      <a:lvl9pPr marL="1828800" algn="l" rtl="0" eaLnBrk="1" fontAlgn="base" hangingPunct="1">
        <a:lnSpc>
          <a:spcPct val="85000"/>
        </a:lnSpc>
        <a:spcBef>
          <a:spcPct val="0"/>
        </a:spcBef>
        <a:spcAft>
          <a:spcPct val="0"/>
        </a:spcAft>
        <a:defRPr sz="27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781050" y="274638"/>
            <a:ext cx="790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819150" y="1466850"/>
            <a:ext cx="78105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9F3C6AF-C1BB-484A-A4E9-DE4934ABDD27}" type="datetimeFigureOut">
              <a:rPr lang="en-US"/>
              <a:pPr/>
              <a:t>7/9/2013</a:t>
            </a:fld>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B9CCA7-4F2E-4A6A-9579-5A42245240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Lst>
  <p:txStyles>
    <p:titleStyle>
      <a:lvl1pPr algn="l" rtl="0" eaLnBrk="1" fontAlgn="base" hangingPunct="1">
        <a:lnSpc>
          <a:spcPct val="85000"/>
        </a:lnSpc>
        <a:spcBef>
          <a:spcPct val="0"/>
        </a:spcBef>
        <a:spcAft>
          <a:spcPct val="0"/>
        </a:spcAft>
        <a:defRPr sz="2700" b="1">
          <a:solidFill>
            <a:schemeClr val="tx1"/>
          </a:solidFill>
          <a:latin typeface="+mj-lt"/>
          <a:ea typeface="+mj-ea"/>
          <a:cs typeface="+mj-cs"/>
        </a:defRPr>
      </a:lvl1pPr>
      <a:lvl2pPr algn="l" rtl="0" eaLnBrk="1" fontAlgn="base" hangingPunct="1">
        <a:lnSpc>
          <a:spcPct val="85000"/>
        </a:lnSpc>
        <a:spcBef>
          <a:spcPct val="0"/>
        </a:spcBef>
        <a:spcAft>
          <a:spcPct val="0"/>
        </a:spcAft>
        <a:defRPr sz="2700" b="1">
          <a:solidFill>
            <a:schemeClr val="tx1"/>
          </a:solidFill>
          <a:latin typeface="Arial Narrow" pitchFamily="34" charset="0"/>
        </a:defRPr>
      </a:lvl2pPr>
      <a:lvl3pPr algn="l" rtl="0" eaLnBrk="1" fontAlgn="base" hangingPunct="1">
        <a:lnSpc>
          <a:spcPct val="85000"/>
        </a:lnSpc>
        <a:spcBef>
          <a:spcPct val="0"/>
        </a:spcBef>
        <a:spcAft>
          <a:spcPct val="0"/>
        </a:spcAft>
        <a:defRPr sz="2700" b="1">
          <a:solidFill>
            <a:schemeClr val="tx1"/>
          </a:solidFill>
          <a:latin typeface="Arial Narrow" pitchFamily="34" charset="0"/>
        </a:defRPr>
      </a:lvl3pPr>
      <a:lvl4pPr algn="l" rtl="0" eaLnBrk="1" fontAlgn="base" hangingPunct="1">
        <a:lnSpc>
          <a:spcPct val="85000"/>
        </a:lnSpc>
        <a:spcBef>
          <a:spcPct val="0"/>
        </a:spcBef>
        <a:spcAft>
          <a:spcPct val="0"/>
        </a:spcAft>
        <a:defRPr sz="2700" b="1">
          <a:solidFill>
            <a:schemeClr val="tx1"/>
          </a:solidFill>
          <a:latin typeface="Arial Narrow" pitchFamily="34" charset="0"/>
        </a:defRPr>
      </a:lvl4pPr>
      <a:lvl5pPr algn="l" rtl="0" eaLnBrk="1" fontAlgn="base" hangingPunct="1">
        <a:lnSpc>
          <a:spcPct val="85000"/>
        </a:lnSpc>
        <a:spcBef>
          <a:spcPct val="0"/>
        </a:spcBef>
        <a:spcAft>
          <a:spcPct val="0"/>
        </a:spcAft>
        <a:defRPr sz="2700" b="1">
          <a:solidFill>
            <a:schemeClr val="tx1"/>
          </a:solidFill>
          <a:latin typeface="Arial Narrow" pitchFamily="34" charset="0"/>
        </a:defRPr>
      </a:lvl5pPr>
      <a:lvl6pPr marL="457200" algn="l" rtl="0" eaLnBrk="1" fontAlgn="base" hangingPunct="1">
        <a:lnSpc>
          <a:spcPct val="85000"/>
        </a:lnSpc>
        <a:spcBef>
          <a:spcPct val="0"/>
        </a:spcBef>
        <a:spcAft>
          <a:spcPct val="0"/>
        </a:spcAft>
        <a:defRPr sz="2700" b="1">
          <a:solidFill>
            <a:schemeClr val="tx1"/>
          </a:solidFill>
          <a:latin typeface="Arial Narrow" pitchFamily="34" charset="0"/>
        </a:defRPr>
      </a:lvl6pPr>
      <a:lvl7pPr marL="914400" algn="l" rtl="0" eaLnBrk="1" fontAlgn="base" hangingPunct="1">
        <a:lnSpc>
          <a:spcPct val="85000"/>
        </a:lnSpc>
        <a:spcBef>
          <a:spcPct val="0"/>
        </a:spcBef>
        <a:spcAft>
          <a:spcPct val="0"/>
        </a:spcAft>
        <a:defRPr sz="2700" b="1">
          <a:solidFill>
            <a:schemeClr val="tx1"/>
          </a:solidFill>
          <a:latin typeface="Arial Narrow" pitchFamily="34" charset="0"/>
        </a:defRPr>
      </a:lvl7pPr>
      <a:lvl8pPr marL="1371600" algn="l" rtl="0" eaLnBrk="1" fontAlgn="base" hangingPunct="1">
        <a:lnSpc>
          <a:spcPct val="85000"/>
        </a:lnSpc>
        <a:spcBef>
          <a:spcPct val="0"/>
        </a:spcBef>
        <a:spcAft>
          <a:spcPct val="0"/>
        </a:spcAft>
        <a:defRPr sz="2700" b="1">
          <a:solidFill>
            <a:schemeClr val="tx1"/>
          </a:solidFill>
          <a:latin typeface="Arial Narrow" pitchFamily="34" charset="0"/>
        </a:defRPr>
      </a:lvl8pPr>
      <a:lvl9pPr marL="1828800" algn="l" rtl="0" eaLnBrk="1" fontAlgn="base" hangingPunct="1">
        <a:lnSpc>
          <a:spcPct val="85000"/>
        </a:lnSpc>
        <a:spcBef>
          <a:spcPct val="0"/>
        </a:spcBef>
        <a:spcAft>
          <a:spcPct val="0"/>
        </a:spcAft>
        <a:defRPr sz="2700" b="1">
          <a:solidFill>
            <a:schemeClr val="tx1"/>
          </a:solidFill>
          <a:latin typeface="Arial Narrow" pitchFamily="34" charset="0"/>
        </a:defRPr>
      </a:lvl9pPr>
    </p:titleStyle>
    <p:bodyStyle>
      <a:lvl1pPr marL="342900" indent="-342900" algn="l" rtl="0" eaLnBrk="1" fontAlgn="base" hangingPunct="1">
        <a:spcBef>
          <a:spcPts val="800"/>
        </a:spcBef>
        <a:spcAft>
          <a:spcPct val="0"/>
        </a:spcAft>
        <a:buChar char="•"/>
        <a:defRPr sz="2000">
          <a:solidFill>
            <a:schemeClr val="tx1"/>
          </a:solidFill>
          <a:latin typeface="+mn-lt"/>
          <a:ea typeface="+mn-ea"/>
          <a:cs typeface="+mn-cs"/>
        </a:defRPr>
      </a:lvl1pPr>
      <a:lvl2pPr marL="742950" indent="-285750" algn="l" rtl="0" eaLnBrk="1" fontAlgn="base" hangingPunct="1">
        <a:spcBef>
          <a:spcPts val="6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781050" y="274638"/>
            <a:ext cx="790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85347" name="Rectangle 3"/>
          <p:cNvSpPr>
            <a:spLocks noGrp="1" noChangeArrowheads="1"/>
          </p:cNvSpPr>
          <p:nvPr>
            <p:ph type="body" idx="1"/>
          </p:nvPr>
        </p:nvSpPr>
        <p:spPr bwMode="auto">
          <a:xfrm>
            <a:off x="781050" y="1428750"/>
            <a:ext cx="78105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Lst>
  <p:txStyles>
    <p:titleStyle>
      <a:lvl1pPr algn="l" rtl="0" eaLnBrk="1" fontAlgn="base" hangingPunct="1">
        <a:lnSpc>
          <a:spcPct val="85000"/>
        </a:lnSpc>
        <a:spcBef>
          <a:spcPct val="0"/>
        </a:spcBef>
        <a:spcAft>
          <a:spcPct val="0"/>
        </a:spcAft>
        <a:defRPr sz="2700" b="1">
          <a:solidFill>
            <a:schemeClr val="tx1"/>
          </a:solidFill>
          <a:latin typeface="+mj-lt"/>
          <a:ea typeface="+mj-ea"/>
          <a:cs typeface="+mj-cs"/>
        </a:defRPr>
      </a:lvl1pPr>
      <a:lvl2pPr algn="l" rtl="0" eaLnBrk="1" fontAlgn="base" hangingPunct="1">
        <a:lnSpc>
          <a:spcPct val="85000"/>
        </a:lnSpc>
        <a:spcBef>
          <a:spcPct val="0"/>
        </a:spcBef>
        <a:spcAft>
          <a:spcPct val="0"/>
        </a:spcAft>
        <a:defRPr sz="2700" b="1">
          <a:solidFill>
            <a:schemeClr val="tx1"/>
          </a:solidFill>
          <a:latin typeface="Arial Narrow" pitchFamily="34" charset="0"/>
        </a:defRPr>
      </a:lvl2pPr>
      <a:lvl3pPr algn="l" rtl="0" eaLnBrk="1" fontAlgn="base" hangingPunct="1">
        <a:lnSpc>
          <a:spcPct val="85000"/>
        </a:lnSpc>
        <a:spcBef>
          <a:spcPct val="0"/>
        </a:spcBef>
        <a:spcAft>
          <a:spcPct val="0"/>
        </a:spcAft>
        <a:defRPr sz="2700" b="1">
          <a:solidFill>
            <a:schemeClr val="tx1"/>
          </a:solidFill>
          <a:latin typeface="Arial Narrow" pitchFamily="34" charset="0"/>
        </a:defRPr>
      </a:lvl3pPr>
      <a:lvl4pPr algn="l" rtl="0" eaLnBrk="1" fontAlgn="base" hangingPunct="1">
        <a:lnSpc>
          <a:spcPct val="85000"/>
        </a:lnSpc>
        <a:spcBef>
          <a:spcPct val="0"/>
        </a:spcBef>
        <a:spcAft>
          <a:spcPct val="0"/>
        </a:spcAft>
        <a:defRPr sz="2700" b="1">
          <a:solidFill>
            <a:schemeClr val="tx1"/>
          </a:solidFill>
          <a:latin typeface="Arial Narrow" pitchFamily="34" charset="0"/>
        </a:defRPr>
      </a:lvl4pPr>
      <a:lvl5pPr algn="l" rtl="0" eaLnBrk="1" fontAlgn="base" hangingPunct="1">
        <a:lnSpc>
          <a:spcPct val="85000"/>
        </a:lnSpc>
        <a:spcBef>
          <a:spcPct val="0"/>
        </a:spcBef>
        <a:spcAft>
          <a:spcPct val="0"/>
        </a:spcAft>
        <a:defRPr sz="2700" b="1">
          <a:solidFill>
            <a:schemeClr val="tx1"/>
          </a:solidFill>
          <a:latin typeface="Arial Narrow" pitchFamily="34" charset="0"/>
        </a:defRPr>
      </a:lvl5pPr>
      <a:lvl6pPr marL="457200" algn="l" rtl="0" eaLnBrk="1" fontAlgn="base" hangingPunct="1">
        <a:lnSpc>
          <a:spcPct val="85000"/>
        </a:lnSpc>
        <a:spcBef>
          <a:spcPct val="0"/>
        </a:spcBef>
        <a:spcAft>
          <a:spcPct val="0"/>
        </a:spcAft>
        <a:defRPr sz="2700" b="1">
          <a:solidFill>
            <a:schemeClr val="tx1"/>
          </a:solidFill>
          <a:latin typeface="Arial Narrow" pitchFamily="34" charset="0"/>
        </a:defRPr>
      </a:lvl6pPr>
      <a:lvl7pPr marL="914400" algn="l" rtl="0" eaLnBrk="1" fontAlgn="base" hangingPunct="1">
        <a:lnSpc>
          <a:spcPct val="85000"/>
        </a:lnSpc>
        <a:spcBef>
          <a:spcPct val="0"/>
        </a:spcBef>
        <a:spcAft>
          <a:spcPct val="0"/>
        </a:spcAft>
        <a:defRPr sz="2700" b="1">
          <a:solidFill>
            <a:schemeClr val="tx1"/>
          </a:solidFill>
          <a:latin typeface="Arial Narrow" pitchFamily="34" charset="0"/>
        </a:defRPr>
      </a:lvl7pPr>
      <a:lvl8pPr marL="1371600" algn="l" rtl="0" eaLnBrk="1" fontAlgn="base" hangingPunct="1">
        <a:lnSpc>
          <a:spcPct val="85000"/>
        </a:lnSpc>
        <a:spcBef>
          <a:spcPct val="0"/>
        </a:spcBef>
        <a:spcAft>
          <a:spcPct val="0"/>
        </a:spcAft>
        <a:defRPr sz="2700" b="1">
          <a:solidFill>
            <a:schemeClr val="tx1"/>
          </a:solidFill>
          <a:latin typeface="Arial Narrow" pitchFamily="34" charset="0"/>
        </a:defRPr>
      </a:lvl8pPr>
      <a:lvl9pPr marL="1828800" algn="l" rtl="0" eaLnBrk="1" fontAlgn="base" hangingPunct="1">
        <a:lnSpc>
          <a:spcPct val="85000"/>
        </a:lnSpc>
        <a:spcBef>
          <a:spcPct val="0"/>
        </a:spcBef>
        <a:spcAft>
          <a:spcPct val="0"/>
        </a:spcAft>
        <a:defRPr sz="2700" b="1">
          <a:solidFill>
            <a:schemeClr val="tx1"/>
          </a:solidFill>
          <a:latin typeface="Arial Narrow" pitchFamily="34" charset="0"/>
        </a:defRPr>
      </a:lvl9pPr>
    </p:titleStyle>
    <p:bodyStyle>
      <a:lvl1pPr marL="342900" indent="-342900" algn="l" rtl="0" eaLnBrk="1" fontAlgn="base" hangingPunct="1">
        <a:spcBef>
          <a:spcPts val="800"/>
        </a:spcBef>
        <a:spcAft>
          <a:spcPct val="0"/>
        </a:spcAft>
        <a:buChar char="•"/>
        <a:defRPr sz="2000">
          <a:solidFill>
            <a:schemeClr val="tx1"/>
          </a:solidFill>
          <a:latin typeface="+mn-lt"/>
          <a:ea typeface="+mn-ea"/>
          <a:cs typeface="+mn-cs"/>
        </a:defRPr>
      </a:lvl1pPr>
      <a:lvl2pPr marL="742950" indent="-285750" algn="l" rtl="0" eaLnBrk="1" fontAlgn="base" hangingPunct="1">
        <a:spcBef>
          <a:spcPts val="6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8.wmf"/><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hyperlink" Target="http://www.sxc.hu/browse.phtml?f=download&amp;id=530651" TargetMode="External"/><Relationship Id="rId4" Type="http://schemas.openxmlformats.org/officeDocument/2006/relationships/image" Target="../media/image30.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35.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www.simcoemuskokahealth.org/Home.aspx"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hyperlink" Target="http://www.orillia.ca/en/livinginorillia/Fluoridation.asp"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43.emf"/><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4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hyperlink" Target="http://www.nhmrc.gov.au/publications/synopses/eh41syn.htm" TargetMode="External"/><Relationship Id="rId3" Type="http://schemas.openxmlformats.org/officeDocument/2006/relationships/hyperlink" Target="http://www.hc-sc.gc.ca/ewh-semt/pubs/water-eau/2008-fluoride-fluorure/index-eng.php" TargetMode="External"/><Relationship Id="rId7" Type="http://schemas.openxmlformats.org/officeDocument/2006/relationships/hyperlink" Target="http://www.dohc.ie/publications/pdf/fluoridation_forum.pdf?direct=1"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www.cdc.gov/mmwr/preview/mmwrhtml/rr5014a1.htm" TargetMode="External"/><Relationship Id="rId5" Type="http://schemas.openxmlformats.org/officeDocument/2006/relationships/hyperlink" Target="http://www.bmj.com/content/321/7265/855.full" TargetMode="External"/><Relationship Id="rId4" Type="http://schemas.openxmlformats.org/officeDocument/2006/relationships/hyperlink" Target="http://www.cdc.gov/fluoridation/fact_sheets/sg04.htm"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www.nhmrc.gov.au/publications/synopses/eh41syn.htm"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www.hc-sc.gc.ca/ewh-semt/pubs/water-eau/2008-fluoride-fluorure/index-eng.php"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hyperlink" Target="http://www.hc-sc.gc.ca/ewh-semt/consult/_2009/fluoride-fluorure/draft-ebauche-eng.php" TargetMode="Externa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48.emf"/><Relationship Id="rId4" Type="http://schemas.openxmlformats.org/officeDocument/2006/relationships/oleObject" Target="../embeddings/Microsoft_Excel_97-2003_Worksheet2.xls"/></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hyperlink" Target="http://www.hc-sc.gc.ca/ewh-semt/consult/_2009/fluoride-fluorure/draft-ebauche-eng.php" TargetMode="Externa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quarter" idx="10"/>
          </p:nvPr>
        </p:nvSpPr>
        <p:spPr/>
        <p:txBody>
          <a:bodyPr/>
          <a:lstStyle/>
          <a:p>
            <a:r>
              <a:rPr lang="en-CA" dirty="0"/>
              <a:t/>
            </a:r>
            <a:br>
              <a:rPr lang="en-CA" dirty="0"/>
            </a:br>
            <a:r>
              <a:rPr lang="en-CA" dirty="0"/>
              <a:t>Public Health in Simcoe Muskoka </a:t>
            </a:r>
            <a:br>
              <a:rPr lang="en-CA" dirty="0"/>
            </a:br>
            <a:endParaRPr lang="en-US" dirty="0" smtClean="0"/>
          </a:p>
        </p:txBody>
      </p:sp>
      <p:sp>
        <p:nvSpPr>
          <p:cNvPr id="5" name="Content Placeholder 4"/>
          <p:cNvSpPr>
            <a:spLocks noGrp="1"/>
          </p:cNvSpPr>
          <p:nvPr>
            <p:ph sz="quarter" idx="11"/>
          </p:nvPr>
        </p:nvSpPr>
        <p:spPr>
          <a:xfrm>
            <a:off x="2195736" y="3501008"/>
            <a:ext cx="5781675" cy="400050"/>
          </a:xfrm>
        </p:spPr>
        <p:txBody>
          <a:bodyPr/>
          <a:lstStyle/>
          <a:p>
            <a:r>
              <a:rPr lang="en-CA" dirty="0"/>
              <a:t>Charles Gardner, Medical Officer of </a:t>
            </a:r>
            <a:r>
              <a:rPr lang="en-CA" dirty="0" smtClean="0"/>
              <a:t>Health</a:t>
            </a:r>
          </a:p>
          <a:p>
            <a:r>
              <a:rPr lang="en-CA" dirty="0" smtClean="0"/>
              <a:t>Sue Surry, Associate Medical Officer of Health</a:t>
            </a:r>
            <a:endParaRPr lang="en-CA" dirty="0"/>
          </a:p>
          <a:p>
            <a:r>
              <a:rPr lang="en-CA" dirty="0" smtClean="0"/>
              <a:t>Lisa Simon, </a:t>
            </a:r>
            <a:r>
              <a:rPr lang="en-CA" dirty="0"/>
              <a:t>Associate Medical Officer of Health</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387" b="3012"/>
          <a:stretch/>
        </p:blipFill>
        <p:spPr bwMode="auto">
          <a:xfrm>
            <a:off x="1259632" y="1268760"/>
            <a:ext cx="679001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2"/>
          <p:cNvSpPr>
            <a:spLocks noGrp="1" noChangeArrowheads="1"/>
          </p:cNvSpPr>
          <p:nvPr>
            <p:ph type="title"/>
          </p:nvPr>
        </p:nvSpPr>
        <p:spPr/>
        <p:txBody>
          <a:bodyPr/>
          <a:lstStyle/>
          <a:p>
            <a:r>
              <a:rPr lang="en-US" smtClean="0"/>
              <a:t>The Ontario Public Health Standards &amp; Protocols</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Water</a:t>
            </a:r>
            <a:endParaRPr lang="en-US" dirty="0"/>
          </a:p>
        </p:txBody>
      </p:sp>
      <p:sp>
        <p:nvSpPr>
          <p:cNvPr id="3" name="Content Placeholder 2"/>
          <p:cNvSpPr>
            <a:spLocks noGrp="1"/>
          </p:cNvSpPr>
          <p:nvPr>
            <p:ph idx="1"/>
          </p:nvPr>
        </p:nvSpPr>
        <p:spPr/>
        <p:txBody>
          <a:bodyPr/>
          <a:lstStyle/>
          <a:p>
            <a:r>
              <a:rPr lang="en-US" smtClean="0"/>
              <a:t>Drinking </a:t>
            </a:r>
          </a:p>
          <a:p>
            <a:pPr lvl="1"/>
            <a:r>
              <a:rPr lang="en-US" smtClean="0"/>
              <a:t>To ensure the drinking water the public has access to is potable by:</a:t>
            </a:r>
          </a:p>
          <a:p>
            <a:pPr lvl="2"/>
            <a:r>
              <a:rPr lang="en-US" smtClean="0"/>
              <a:t>assessing risk in reports of adverse results</a:t>
            </a:r>
          </a:p>
          <a:p>
            <a:pPr lvl="2"/>
            <a:r>
              <a:rPr lang="en-US" smtClean="0"/>
              <a:t>responding to identified risks and hazards</a:t>
            </a:r>
          </a:p>
          <a:p>
            <a:pPr lvl="2"/>
            <a:r>
              <a:rPr lang="en-US" smtClean="0"/>
              <a:t>informing and educating the public</a:t>
            </a:r>
          </a:p>
          <a:p>
            <a:pPr lvl="2"/>
            <a:r>
              <a:rPr lang="en-US" smtClean="0"/>
              <a:t>Inspection of drinking water systems</a:t>
            </a:r>
          </a:p>
          <a:p>
            <a:endParaRPr lang="en-US" smtClean="0"/>
          </a:p>
          <a:p>
            <a:pPr lvl="1"/>
            <a:endParaRPr lang="en-US" smtClean="0"/>
          </a:p>
          <a:p>
            <a:pPr lvl="1"/>
            <a:endParaRPr lang="en-US" smtClean="0"/>
          </a:p>
          <a:p>
            <a:pPr lvl="1"/>
            <a:endParaRPr lang="en-US" smtClean="0"/>
          </a:p>
          <a:p>
            <a:endParaRPr lang="en-US" dirty="0"/>
          </a:p>
        </p:txBody>
      </p:sp>
      <p:pic>
        <p:nvPicPr>
          <p:cNvPr id="11" name="Picture 4" descr="drinking glass of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95204"/>
            <a:ext cx="4155111" cy="2767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367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2011 calendar cover"/>
          <p:cNvPicPr>
            <a:picLocks noChangeAspect="1" noChangeArrowheads="1"/>
          </p:cNvPicPr>
          <p:nvPr/>
        </p:nvPicPr>
        <p:blipFill>
          <a:blip r:embed="rId2" cstate="print">
            <a:extLst>
              <a:ext uri="{28A0092B-C50C-407E-A947-70E740481C1C}">
                <a14:useLocalDpi xmlns:a14="http://schemas.microsoft.com/office/drawing/2010/main" val="0"/>
              </a:ext>
            </a:extLst>
          </a:blip>
          <a:srcRect l="3171" t="1460" r="4001" b="50566"/>
          <a:stretch>
            <a:fillRect/>
          </a:stretch>
        </p:blipFill>
        <p:spPr bwMode="auto">
          <a:xfrm>
            <a:off x="5868144" y="4379137"/>
            <a:ext cx="3275856" cy="2478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3" name="Rectangle 2"/>
          <p:cNvSpPr>
            <a:spLocks noGrp="1" noChangeArrowheads="1"/>
          </p:cNvSpPr>
          <p:nvPr>
            <p:ph type="title"/>
          </p:nvPr>
        </p:nvSpPr>
        <p:spPr/>
        <p:txBody>
          <a:bodyPr/>
          <a:lstStyle/>
          <a:p>
            <a:r>
              <a:rPr lang="en-US" smtClean="0"/>
              <a:t>Food Safety Program</a:t>
            </a:r>
            <a:endParaRPr lang="en-US" dirty="0" smtClean="0"/>
          </a:p>
        </p:txBody>
      </p:sp>
      <p:sp>
        <p:nvSpPr>
          <p:cNvPr id="20484" name="Rectangle 3"/>
          <p:cNvSpPr>
            <a:spLocks noGrp="1" noChangeArrowheads="1"/>
          </p:cNvSpPr>
          <p:nvPr>
            <p:ph idx="1"/>
          </p:nvPr>
        </p:nvSpPr>
        <p:spPr/>
        <p:txBody>
          <a:bodyPr/>
          <a:lstStyle/>
          <a:p>
            <a:r>
              <a:rPr lang="en-US" smtClean="0"/>
              <a:t>2011 Highlights</a:t>
            </a:r>
          </a:p>
          <a:p>
            <a:pPr lvl="1"/>
            <a:r>
              <a:rPr lang="en-US" smtClean="0"/>
              <a:t>Over 6000 inspections of high, medium and low-risk premises</a:t>
            </a:r>
          </a:p>
          <a:p>
            <a:pPr lvl="1"/>
            <a:r>
              <a:rPr lang="en-US" smtClean="0"/>
              <a:t>Responded to 398 consumer complaints</a:t>
            </a:r>
          </a:p>
          <a:p>
            <a:pPr lvl="1"/>
            <a:r>
              <a:rPr lang="en-US" smtClean="0"/>
              <a:t>21 charges laid under Food Premises Regulation</a:t>
            </a:r>
          </a:p>
          <a:p>
            <a:pPr lvl="1"/>
            <a:r>
              <a:rPr lang="en-US" smtClean="0"/>
              <a:t>1200 food handlers pass food safety certification course </a:t>
            </a:r>
          </a:p>
          <a:p>
            <a:pPr lvl="1"/>
            <a:r>
              <a:rPr lang="en-US" smtClean="0"/>
              <a:t>Food safety calendar printed for distribution to over 1900 high and medium-risk premises in Simcoe Muskoka</a:t>
            </a:r>
          </a:p>
          <a:p>
            <a:pPr lvl="1"/>
            <a:r>
              <a:rPr lang="en-US" smtClean="0"/>
              <a:t>Issued over 700 Special Event Permits</a:t>
            </a:r>
          </a:p>
          <a:p>
            <a:pPr lvl="1"/>
            <a:endParaRPr lang="en-US" smtClean="0"/>
          </a:p>
          <a:p>
            <a:pPr lvl="1"/>
            <a:endParaRPr lang="en-US" smtClean="0"/>
          </a:p>
          <a:p>
            <a:pPr lvl="1"/>
            <a:endParaRPr lang="en-US" dirty="0" smtClean="0"/>
          </a:p>
        </p:txBody>
      </p:sp>
      <p:sp>
        <p:nvSpPr>
          <p:cNvPr id="20485" name="Rectangle 3"/>
          <p:cNvSpPr>
            <a:spLocks noChangeArrowheads="1"/>
          </p:cNvSpPr>
          <p:nvPr/>
        </p:nvSpPr>
        <p:spPr bwMode="auto">
          <a:xfrm>
            <a:off x="179388" y="2708275"/>
            <a:ext cx="3671887"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100000"/>
              </a:lnSpc>
              <a:spcBef>
                <a:spcPct val="50000"/>
              </a:spcBef>
              <a:buClrTx/>
              <a:buSzTx/>
              <a:buFont typeface="Wingdings" pitchFamily="2" charset="2"/>
              <a:buChar char="Ø"/>
            </a:pP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CA" smtClean="0"/>
              <a:t>Emergency Management</a:t>
            </a:r>
            <a:endParaRPr lang="en-CA" dirty="0" smtClean="0"/>
          </a:p>
        </p:txBody>
      </p:sp>
      <p:sp>
        <p:nvSpPr>
          <p:cNvPr id="21507" name="Rectangle 3"/>
          <p:cNvSpPr>
            <a:spLocks noGrp="1" noChangeArrowheads="1"/>
          </p:cNvSpPr>
          <p:nvPr>
            <p:ph type="body" sz="half" idx="1"/>
          </p:nvPr>
        </p:nvSpPr>
        <p:spPr/>
        <p:txBody>
          <a:bodyPr/>
          <a:lstStyle/>
          <a:p>
            <a:r>
              <a:rPr lang="en-CA" dirty="0" smtClean="0"/>
              <a:t>External emergency planning with partnerships/committees:</a:t>
            </a:r>
          </a:p>
          <a:p>
            <a:pPr lvl="1"/>
            <a:r>
              <a:rPr lang="en-CA" dirty="0" smtClean="0"/>
              <a:t>municipalities, health sector coordination, other health units, Red Cross &amp; Social Service Agencies.</a:t>
            </a:r>
          </a:p>
          <a:p>
            <a:r>
              <a:rPr lang="en-CA" dirty="0" smtClean="0"/>
              <a:t>Response experiences:</a:t>
            </a:r>
          </a:p>
          <a:p>
            <a:pPr lvl="1"/>
            <a:r>
              <a:rPr lang="en-CA" dirty="0" smtClean="0"/>
              <a:t>H1N1 influenza pandemic, G8 Summit, train derailment, tornadoes/storm events, floods, power outages, chemical fires.</a:t>
            </a:r>
          </a:p>
          <a:p>
            <a:endParaRPr lang="en-CA" dirty="0" smtClean="0"/>
          </a:p>
        </p:txBody>
      </p:sp>
      <p:sp>
        <p:nvSpPr>
          <p:cNvPr id="21509" name="Text Box 5"/>
          <p:cNvSpPr txBox="1">
            <a:spLocks noChangeArrowheads="1"/>
          </p:cNvSpPr>
          <p:nvPr/>
        </p:nvSpPr>
        <p:spPr bwMode="auto">
          <a:xfrm>
            <a:off x="5257800" y="4648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l">
              <a:lnSpc>
                <a:spcPct val="100000"/>
              </a:lnSpc>
              <a:spcBef>
                <a:spcPct val="0"/>
              </a:spcBef>
              <a:buClrTx/>
              <a:buSzTx/>
              <a:buFontTx/>
              <a:buNone/>
            </a:pPr>
            <a:endParaRPr lang="en-US" sz="2400" b="1" dirty="0">
              <a:latin typeface="Times New Roman" pitchFamily="18" charset="0"/>
            </a:endParaRPr>
          </a:p>
        </p:txBody>
      </p:sp>
      <p:pic>
        <p:nvPicPr>
          <p:cNvPr id="17" name="Picture 4" descr="disaster wreck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752" y="4473949"/>
            <a:ext cx="363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ar in floo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9153" y="4030286"/>
            <a:ext cx="2414847" cy="161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p:txBody>
          <a:bodyPr/>
          <a:lstStyle/>
          <a:p>
            <a:r>
              <a:rPr lang="en-US" smtClean="0"/>
              <a:t>Immunization Provision and Promotion</a:t>
            </a:r>
            <a:endParaRPr lang="en-US" dirty="0" smtClean="0"/>
          </a:p>
        </p:txBody>
      </p:sp>
      <p:sp>
        <p:nvSpPr>
          <p:cNvPr id="7" name="Content Placeholder 6"/>
          <p:cNvSpPr>
            <a:spLocks noGrp="1"/>
          </p:cNvSpPr>
          <p:nvPr>
            <p:ph idx="1"/>
          </p:nvPr>
        </p:nvSpPr>
        <p:spPr/>
        <p:txBody>
          <a:bodyPr/>
          <a:lstStyle/>
          <a:p>
            <a:r>
              <a:rPr lang="en-US" smtClean="0"/>
              <a:t>7,629 vaccinations delivered in 7 health unit office clinics (i.e. multiple clinics offered in each of our offices)</a:t>
            </a:r>
          </a:p>
          <a:p>
            <a:r>
              <a:rPr lang="en-US" smtClean="0"/>
              <a:t>11,517 influenza vaccinations delivered in 53 public clinics </a:t>
            </a:r>
          </a:p>
          <a:p>
            <a:r>
              <a:rPr lang="en-US" smtClean="0"/>
              <a:t>20,252 HBV, HPV and Meningococcal vaccinations delivered in school clinics </a:t>
            </a:r>
          </a:p>
          <a:p>
            <a:r>
              <a:rPr lang="en-US" smtClean="0"/>
              <a:t>Thus 39,398 total vaccinations delivered by SMDHU staff in 2011 </a:t>
            </a:r>
          </a:p>
          <a:p>
            <a:r>
              <a:rPr lang="en-US" smtClean="0"/>
              <a:t>Most early childhood vaccines provided by family physicians (supplied and guided by public health)</a:t>
            </a:r>
            <a:endParaRPr lang="en-US" dirty="0" smtClean="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581128"/>
            <a:ext cx="1405731" cy="177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b="2986"/>
          <a:stretch>
            <a:fillRect/>
          </a:stretch>
        </p:blipFill>
        <p:spPr bwMode="auto">
          <a:xfrm>
            <a:off x="4572000" y="4615259"/>
            <a:ext cx="1402556" cy="174386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328875"/>
            <a:ext cx="6120408" cy="2529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Dental services provided in Simcoe Muskoka</a:t>
            </a:r>
            <a:br>
              <a:rPr lang="en-US" smtClean="0"/>
            </a:br>
            <a:endParaRPr lang="en-US" dirty="0"/>
          </a:p>
        </p:txBody>
      </p:sp>
      <p:sp>
        <p:nvSpPr>
          <p:cNvPr id="5" name="Content Placeholder 4"/>
          <p:cNvSpPr>
            <a:spLocks noGrp="1"/>
          </p:cNvSpPr>
          <p:nvPr>
            <p:ph idx="1"/>
          </p:nvPr>
        </p:nvSpPr>
        <p:spPr/>
        <p:txBody>
          <a:bodyPr/>
          <a:lstStyle/>
          <a:p>
            <a:r>
              <a:rPr lang="en-US" smtClean="0"/>
              <a:t>Healthy Smiles Ontario clinics provide full dental services to low-income families and others on government-funded dental benefits.</a:t>
            </a:r>
          </a:p>
          <a:p>
            <a:r>
              <a:rPr lang="en-US" smtClean="0"/>
              <a:t>Full treatment services at the health unit’s Barrie clinic location.</a:t>
            </a:r>
          </a:p>
          <a:p>
            <a:r>
              <a:rPr lang="en-US" smtClean="0"/>
              <a:t>Healthy Smiles Ontario bus visits communities throughout Simcoe Muskoka.</a:t>
            </a:r>
          </a:p>
          <a:p>
            <a:r>
              <a:rPr lang="en-US" smtClean="0"/>
              <a:t>Oral health surveillance in schools, and community reporting.</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Reproductive Health Program</a:t>
            </a:r>
            <a:endParaRPr lang="en-US" dirty="0" smtClean="0"/>
          </a:p>
        </p:txBody>
      </p:sp>
      <p:sp>
        <p:nvSpPr>
          <p:cNvPr id="130051" name="Rectangle 3"/>
          <p:cNvSpPr>
            <a:spLocks noGrp="1" noChangeArrowheads="1"/>
          </p:cNvSpPr>
          <p:nvPr>
            <p:ph idx="1"/>
          </p:nvPr>
        </p:nvSpPr>
        <p:spPr>
          <a:xfrm>
            <a:off x="828675" y="1476375"/>
            <a:ext cx="5687541" cy="4525963"/>
          </a:xfrm>
        </p:spPr>
        <p:txBody>
          <a:bodyPr/>
          <a:lstStyle/>
          <a:p>
            <a:r>
              <a:rPr lang="en-US" dirty="0" smtClean="0"/>
              <a:t>Preconception Health</a:t>
            </a:r>
          </a:p>
          <a:p>
            <a:pPr lvl="1"/>
            <a:r>
              <a:rPr lang="en-US" dirty="0" smtClean="0"/>
              <a:t>An increased proportion of individuals in their reproductive years are physically, emotionally, and socially prepared for conception</a:t>
            </a:r>
          </a:p>
          <a:p>
            <a:r>
              <a:rPr lang="en-US" dirty="0" smtClean="0"/>
              <a:t>Healthy Pregnancies and</a:t>
            </a:r>
          </a:p>
          <a:p>
            <a:r>
              <a:rPr lang="en-US" dirty="0" smtClean="0"/>
              <a:t>Birth Outcomes</a:t>
            </a:r>
          </a:p>
          <a:p>
            <a:pPr lvl="1"/>
            <a:r>
              <a:rPr lang="en-US" dirty="0" smtClean="0"/>
              <a:t>An increased proportion of pregnant women and their families adopt practices to support a healthy pregnancy</a:t>
            </a:r>
          </a:p>
          <a:p>
            <a:r>
              <a:rPr lang="en-US" dirty="0" smtClean="0"/>
              <a:t>Preparation For Parenthood</a:t>
            </a:r>
          </a:p>
          <a:p>
            <a:pPr lvl="1"/>
            <a:r>
              <a:rPr lang="en-US" dirty="0" smtClean="0"/>
              <a:t>An increased proportion of expectant parents are physically, emotionally, and socially prepared to become parents</a:t>
            </a:r>
          </a:p>
          <a:p>
            <a:endParaRPr lang="en-US" dirty="0" smtClean="0"/>
          </a:p>
          <a:p>
            <a:endParaRPr lang="en-US" dirty="0" smtClean="0"/>
          </a:p>
        </p:txBody>
      </p:sp>
      <p:pic>
        <p:nvPicPr>
          <p:cNvPr id="2458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700808"/>
            <a:ext cx="2562225" cy="33147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CA" smtClean="0"/>
              <a:t>HBHC Program Mandate &amp; Scope</a:t>
            </a:r>
            <a:endParaRPr lang="en-US" dirty="0" smtClean="0"/>
          </a:p>
        </p:txBody>
      </p:sp>
      <p:sp>
        <p:nvSpPr>
          <p:cNvPr id="26627" name="Rectangle 3"/>
          <p:cNvSpPr>
            <a:spLocks noGrp="1" noChangeArrowheads="1"/>
          </p:cNvSpPr>
          <p:nvPr>
            <p:ph idx="1"/>
          </p:nvPr>
        </p:nvSpPr>
        <p:spPr/>
        <p:txBody>
          <a:bodyPr/>
          <a:lstStyle/>
          <a:p>
            <a:r>
              <a:rPr lang="en-CA" smtClean="0"/>
              <a:t>Province-wide voluntary prevention/early intervention program</a:t>
            </a:r>
          </a:p>
          <a:p>
            <a:r>
              <a:rPr lang="en-CA" smtClean="0"/>
              <a:t>Goals:</a:t>
            </a:r>
          </a:p>
          <a:p>
            <a:pPr lvl="1"/>
            <a:r>
              <a:rPr lang="en-CA" smtClean="0"/>
              <a:t>To promote optimal physical, cognitive, communicative and psychosocial development in children who are at risk prenatal to age 6 years</a:t>
            </a:r>
          </a:p>
          <a:p>
            <a:pPr lvl="1"/>
            <a:r>
              <a:rPr lang="en-CA" smtClean="0"/>
              <a:t>To act as a catalyst for a coordinated, effective, integrated system of services and supports for healthy child development and family wellbeing through the development of a network of service providers and participation in community planning activities</a:t>
            </a:r>
          </a:p>
          <a:p>
            <a:endParaRPr lang="en-CA" smtClean="0"/>
          </a:p>
          <a:p>
            <a:endParaRPr lang="en-CA" dirty="0" smtClean="0"/>
          </a:p>
        </p:txBody>
      </p:sp>
      <p:pic>
        <p:nvPicPr>
          <p:cNvPr id="26628" name="Picture 5"/>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t="1601"/>
          <a:stretch>
            <a:fillRect/>
          </a:stretch>
        </p:blipFill>
        <p:spPr>
          <a:xfrm>
            <a:off x="5651500" y="4427538"/>
            <a:ext cx="3492500" cy="2444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l="761" t="2332"/>
          <a:stretch>
            <a:fillRect/>
          </a:stretch>
        </p:blipFill>
        <p:spPr bwMode="auto">
          <a:xfrm>
            <a:off x="10620672" y="4395936"/>
            <a:ext cx="34925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336" y="3140968"/>
            <a:ext cx="2261775" cy="32851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8675" name="Title 1"/>
          <p:cNvSpPr>
            <a:spLocks noGrp="1"/>
          </p:cNvSpPr>
          <p:nvPr>
            <p:ph type="title"/>
          </p:nvPr>
        </p:nvSpPr>
        <p:spPr/>
        <p:txBody>
          <a:bodyPr/>
          <a:lstStyle/>
          <a:p>
            <a:r>
              <a:rPr lang="en-US" smtClean="0"/>
              <a:t>Injury and Substance Misuse Prevention Program</a:t>
            </a:r>
            <a:br>
              <a:rPr lang="en-US" smtClean="0"/>
            </a:br>
            <a:endParaRPr lang="en-US" dirty="0" smtClean="0"/>
          </a:p>
        </p:txBody>
      </p:sp>
      <p:sp>
        <p:nvSpPr>
          <p:cNvPr id="28676" name="Content Placeholder 2"/>
          <p:cNvSpPr>
            <a:spLocks noGrp="1"/>
          </p:cNvSpPr>
          <p:nvPr>
            <p:ph idx="1"/>
          </p:nvPr>
        </p:nvSpPr>
        <p:spPr/>
        <p:txBody>
          <a:bodyPr/>
          <a:lstStyle/>
          <a:p>
            <a:r>
              <a:rPr lang="en-US" smtClean="0"/>
              <a:t>Injury</a:t>
            </a:r>
          </a:p>
          <a:p>
            <a:pPr lvl="1"/>
            <a:r>
              <a:rPr lang="en-US" smtClean="0"/>
              <a:t>Road and off road safety</a:t>
            </a:r>
          </a:p>
          <a:p>
            <a:pPr lvl="1"/>
            <a:r>
              <a:rPr lang="en-US" smtClean="0"/>
              <a:t>Falls across the lifespan</a:t>
            </a:r>
          </a:p>
          <a:p>
            <a:pPr lvl="1"/>
            <a:r>
              <a:rPr lang="en-US" smtClean="0"/>
              <a:t>Working towards a Regional Falls Prevention Strategy for older adults</a:t>
            </a:r>
          </a:p>
          <a:p>
            <a:r>
              <a:rPr lang="en-US" smtClean="0"/>
              <a:t>Substance Misuse</a:t>
            </a:r>
          </a:p>
          <a:p>
            <a:pPr lvl="1"/>
            <a:r>
              <a:rPr lang="en-US" smtClean="0"/>
              <a:t>Alcohol Focus Report </a:t>
            </a:r>
          </a:p>
          <a:p>
            <a:pPr lvl="1"/>
            <a:r>
              <a:rPr lang="en-US" smtClean="0"/>
              <a:t>Work with all levels of government on alcohol </a:t>
            </a:r>
            <a:br>
              <a:rPr lang="en-US" smtClean="0"/>
            </a:br>
            <a:r>
              <a:rPr lang="en-US" smtClean="0"/>
              <a:t>control measures</a:t>
            </a:r>
          </a:p>
          <a:p>
            <a:pPr lvl="1"/>
            <a:r>
              <a:rPr lang="en-US" smtClean="0"/>
              <a:t>Working towards a Drug and Alcohol Strategy</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Chronic Disease Prevention Program</a:t>
            </a:r>
            <a:br>
              <a:rPr lang="en-US" smtClean="0"/>
            </a:br>
            <a:endParaRPr lang="en-US" dirty="0" smtClean="0"/>
          </a:p>
        </p:txBody>
      </p:sp>
      <p:sp>
        <p:nvSpPr>
          <p:cNvPr id="29699" name="Content Placeholder 2"/>
          <p:cNvSpPr>
            <a:spLocks noGrp="1"/>
          </p:cNvSpPr>
          <p:nvPr>
            <p:ph idx="1"/>
          </p:nvPr>
        </p:nvSpPr>
        <p:spPr/>
        <p:txBody>
          <a:bodyPr/>
          <a:lstStyle/>
          <a:p>
            <a:r>
              <a:rPr lang="en-US" smtClean="0"/>
              <a:t>Tobacco Program</a:t>
            </a:r>
          </a:p>
          <a:p>
            <a:pPr lvl="1"/>
            <a:r>
              <a:rPr lang="en-US" smtClean="0"/>
              <a:t>Preventing young people from smoking</a:t>
            </a:r>
          </a:p>
          <a:p>
            <a:pPr lvl="1"/>
            <a:r>
              <a:rPr lang="en-US" smtClean="0"/>
              <a:t>Protecting people from exposure to second-hand smoke</a:t>
            </a:r>
          </a:p>
          <a:p>
            <a:pPr lvl="1"/>
            <a:r>
              <a:rPr lang="en-US" smtClean="0"/>
              <a:t>Supporting people to quit smoking</a:t>
            </a:r>
          </a:p>
          <a:p>
            <a:pPr lvl="1"/>
            <a:r>
              <a:rPr lang="en-US" smtClean="0"/>
              <a:t>Enforcing the Smoke Free Ontario Act</a:t>
            </a:r>
          </a:p>
          <a:p>
            <a:r>
              <a:rPr lang="en-US" smtClean="0"/>
              <a:t>Healthy Lifestyle Program</a:t>
            </a:r>
          </a:p>
          <a:p>
            <a:pPr lvl="1"/>
            <a:r>
              <a:rPr lang="en-US" smtClean="0"/>
              <a:t>Promoting healthy eating and food security</a:t>
            </a:r>
          </a:p>
          <a:p>
            <a:pPr lvl="1"/>
            <a:r>
              <a:rPr lang="en-US" smtClean="0"/>
              <a:t>Promoting physical activity</a:t>
            </a:r>
          </a:p>
          <a:p>
            <a:pPr lvl="1"/>
            <a:r>
              <a:rPr lang="en-US" smtClean="0"/>
              <a:t>Reviewing official and other municipal plans related to health</a:t>
            </a:r>
          </a:p>
          <a:p>
            <a:endParaRPr lang="en-US" dirty="0" smtClean="0"/>
          </a:p>
        </p:txBody>
      </p:sp>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764704"/>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C:\Users\cbushey\AppData\Local\Microsoft\Windows\Temporary Internet Files\Content.IE5\M9J54I76\MC9004379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4365625"/>
            <a:ext cx="16081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C:\Users\cbushey\AppData\Local\Microsoft\Windows\Temporary Internet Files\Content.IE5\Y79SBPN0\MC90044056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6645" y="4776788"/>
            <a:ext cx="1619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Presentation Overview</a:t>
            </a:r>
            <a:endParaRPr lang="en-US" dirty="0" smtClean="0"/>
          </a:p>
        </p:txBody>
      </p:sp>
      <p:sp>
        <p:nvSpPr>
          <p:cNvPr id="353283" name="Rectangle 3"/>
          <p:cNvSpPr>
            <a:spLocks noGrp="1" noChangeArrowheads="1"/>
          </p:cNvSpPr>
          <p:nvPr>
            <p:ph idx="1"/>
          </p:nvPr>
        </p:nvSpPr>
        <p:spPr/>
        <p:txBody>
          <a:bodyPr/>
          <a:lstStyle/>
          <a:p>
            <a:r>
              <a:rPr lang="en-US" smtClean="0"/>
              <a:t>An overview of public health, focusing on Simcoe Muskoka</a:t>
            </a:r>
          </a:p>
          <a:p>
            <a:r>
              <a:rPr lang="en-US" smtClean="0"/>
              <a:t>Case studies re joint work between public health and family medicine:</a:t>
            </a:r>
          </a:p>
          <a:p>
            <a:r>
              <a:rPr lang="en-US" smtClean="0"/>
              <a:t>Gestational Weight Gain</a:t>
            </a:r>
          </a:p>
          <a:p>
            <a:r>
              <a:rPr lang="en-US" smtClean="0"/>
              <a:t>Clinical Service Programs:</a:t>
            </a:r>
          </a:p>
          <a:p>
            <a:pPr lvl="1"/>
            <a:r>
              <a:rPr lang="en-US" smtClean="0"/>
              <a:t>Vaccine Preventable Diseases</a:t>
            </a:r>
          </a:p>
          <a:p>
            <a:pPr lvl="1"/>
            <a:r>
              <a:rPr lang="en-US" smtClean="0"/>
              <a:t>Communicable Disease</a:t>
            </a:r>
          </a:p>
          <a:p>
            <a:pPr lvl="1"/>
            <a:r>
              <a:rPr lang="en-US" smtClean="0"/>
              <a:t>Sexual Health </a:t>
            </a:r>
          </a:p>
          <a:p>
            <a:r>
              <a:rPr lang="en-US" smtClean="0"/>
              <a:t>Community water fluoridation campaign in Orillia</a:t>
            </a:r>
            <a:endParaRPr lang="en-US" dirty="0" smtClean="0"/>
          </a:p>
        </p:txBody>
      </p:sp>
      <p:pic>
        <p:nvPicPr>
          <p:cNvPr id="9220" name="Picture 4" descr="earth"/>
          <p:cNvPicPr>
            <a:picLocks noChangeAspect="1" noChangeArrowheads="1"/>
          </p:cNvPicPr>
          <p:nvPr/>
        </p:nvPicPr>
        <p:blipFill rotWithShape="1">
          <a:blip r:embed="rId2">
            <a:extLst>
              <a:ext uri="{28A0092B-C50C-407E-A947-70E740481C1C}">
                <a14:useLocalDpi xmlns:a14="http://schemas.microsoft.com/office/drawing/2010/main" val="0"/>
              </a:ext>
            </a:extLst>
          </a:blip>
          <a:srcRect l="21896" t="4824" r="17284" b="4532"/>
          <a:stretch/>
        </p:blipFill>
        <p:spPr bwMode="auto">
          <a:xfrm>
            <a:off x="6181727" y="2420888"/>
            <a:ext cx="2438981" cy="2520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Social and Economic </a:t>
            </a:r>
            <a:br>
              <a:rPr lang="en-US" smtClean="0"/>
            </a:br>
            <a:r>
              <a:rPr lang="en-US" smtClean="0"/>
              <a:t>Determinants of Health</a:t>
            </a:r>
            <a:endParaRPr lang="en-US" dirty="0"/>
          </a:p>
        </p:txBody>
      </p:sp>
      <p:sp>
        <p:nvSpPr>
          <p:cNvPr id="3" name="Content Placeholder 2"/>
          <p:cNvSpPr>
            <a:spLocks noGrp="1"/>
          </p:cNvSpPr>
          <p:nvPr>
            <p:ph idx="1"/>
          </p:nvPr>
        </p:nvSpPr>
        <p:spPr/>
        <p:txBody>
          <a:bodyPr/>
          <a:lstStyle/>
          <a:p>
            <a:r>
              <a:rPr lang="en-US" dirty="0" smtClean="0"/>
              <a:t> Access to education, meaningful employment, sufficient income</a:t>
            </a:r>
          </a:p>
          <a:p>
            <a:r>
              <a:rPr lang="en-US" dirty="0" smtClean="0"/>
              <a:t> Secure access to basic material needs – living wage, housing, transportation (community design)</a:t>
            </a:r>
          </a:p>
          <a:p>
            <a:r>
              <a:rPr lang="en-US" dirty="0" smtClean="0"/>
              <a:t> Access to social networks / supports </a:t>
            </a:r>
            <a:br>
              <a:rPr lang="en-US" dirty="0" smtClean="0"/>
            </a:br>
            <a:r>
              <a:rPr lang="en-US" dirty="0" smtClean="0"/>
              <a:t>(community design)</a:t>
            </a:r>
          </a:p>
          <a:p>
            <a:r>
              <a:rPr lang="en-US" dirty="0" smtClean="0"/>
              <a:t> Early child development </a:t>
            </a:r>
            <a:br>
              <a:rPr lang="en-US" dirty="0" smtClean="0"/>
            </a:br>
            <a:r>
              <a:rPr lang="en-US" dirty="0" smtClean="0"/>
              <a:t>(prenatal factors, positive </a:t>
            </a:r>
            <a:br>
              <a:rPr lang="en-US" dirty="0" smtClean="0"/>
            </a:br>
            <a:r>
              <a:rPr lang="en-US" dirty="0" smtClean="0"/>
              <a:t>parenting, secure and </a:t>
            </a:r>
            <a:br>
              <a:rPr lang="en-US" dirty="0" smtClean="0"/>
            </a:br>
            <a:r>
              <a:rPr lang="en-US" dirty="0" smtClean="0"/>
              <a:t>stimulating environment)</a:t>
            </a:r>
          </a:p>
          <a:p>
            <a:endParaRPr lang="en-US" dirty="0" smtClean="0"/>
          </a:p>
          <a:p>
            <a:endParaRPr lang="en-US" dirty="0"/>
          </a:p>
        </p:txBody>
      </p:sp>
      <p:pic>
        <p:nvPicPr>
          <p:cNvPr id="13" name="Picture 4" descr="img001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87664" y="3407215"/>
            <a:ext cx="997143" cy="1469658"/>
          </a:xfrm>
          <a:prstGeom prst="rect">
            <a:avLst/>
          </a:prstGeom>
          <a:noFill/>
          <a:ln w="127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5386236" y="2564904"/>
            <a:ext cx="3310594" cy="3569673"/>
            <a:chOff x="4572000" y="1371600"/>
            <a:chExt cx="3960440" cy="4270375"/>
          </a:xfrm>
        </p:grpSpPr>
        <p:pic>
          <p:nvPicPr>
            <p:cNvPr id="15" name="Picture 14"/>
            <p:cNvPicPr>
              <a:picLocks noChangeAspect="1" noChangeArrowheads="1"/>
            </p:cNvPicPr>
            <p:nvPr/>
          </p:nvPicPr>
          <p:blipFill>
            <a:blip r:embed="rId4">
              <a:lum contrast="6000"/>
              <a:extLst>
                <a:ext uri="{28A0092B-C50C-407E-A947-70E740481C1C}">
                  <a14:useLocalDpi xmlns:a14="http://schemas.microsoft.com/office/drawing/2010/main" val="0"/>
                </a:ext>
              </a:extLst>
            </a:blip>
            <a:srcRect b="12500"/>
            <a:stretch>
              <a:fillRect/>
            </a:stretch>
          </p:blipFill>
          <p:spPr bwMode="auto">
            <a:xfrm>
              <a:off x="6858000" y="1524000"/>
              <a:ext cx="1314400" cy="1482008"/>
            </a:xfrm>
            <a:prstGeom prst="rect">
              <a:avLst/>
            </a:prstGeom>
            <a:ln>
              <a:headEnd/>
              <a:tailEnd/>
            </a:ln>
            <a:extLst/>
          </p:spPr>
          <p:style>
            <a:lnRef idx="1">
              <a:schemeClr val="accent6"/>
            </a:lnRef>
            <a:fillRef idx="2">
              <a:schemeClr val="accent6"/>
            </a:fillRef>
            <a:effectRef idx="1">
              <a:schemeClr val="accent6"/>
            </a:effectRef>
            <a:fontRef idx="minor">
              <a:schemeClr val="dk1"/>
            </a:fontRef>
          </p:style>
        </p:pic>
        <p:pic>
          <p:nvPicPr>
            <p:cNvPr id="16" name="Picture 15" descr="Street chillou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371600"/>
              <a:ext cx="1295400" cy="971550"/>
            </a:xfrm>
            <a:prstGeom prst="rect">
              <a:avLst/>
            </a:prstGeom>
            <a:ln>
              <a:headEnd/>
              <a:tailEnd/>
            </a:ln>
            <a:extLst/>
          </p:spPr>
          <p:style>
            <a:lnRef idx="1">
              <a:schemeClr val="accent6"/>
            </a:lnRef>
            <a:fillRef idx="2">
              <a:schemeClr val="accent6"/>
            </a:fillRef>
            <a:effectRef idx="1">
              <a:schemeClr val="accent6"/>
            </a:effectRef>
            <a:fontRef idx="minor">
              <a:schemeClr val="dk1"/>
            </a:fontRef>
          </p:style>
        </p:pic>
        <p:pic>
          <p:nvPicPr>
            <p:cNvPr id="17" name="Picture 16" descr="CB106410-143359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6444" y="2136775"/>
              <a:ext cx="1066800" cy="10668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pic>
        <p:pic>
          <p:nvPicPr>
            <p:cNvPr id="18" name="Picture 17" descr="j0408979"/>
            <p:cNvPicPr>
              <a:picLocks noChangeAspect="1" noChangeArrowheads="1"/>
            </p:cNvPicPr>
            <p:nvPr/>
          </p:nvPicPr>
          <p:blipFill>
            <a:blip r:embed="rId8" cstate="print">
              <a:extLst>
                <a:ext uri="{28A0092B-C50C-407E-A947-70E740481C1C}">
                  <a14:useLocalDpi xmlns:a14="http://schemas.microsoft.com/office/drawing/2010/main" val="0"/>
                </a:ext>
              </a:extLst>
            </a:blip>
            <a:srcRect l="9525"/>
            <a:stretch>
              <a:fillRect/>
            </a:stretch>
          </p:blipFill>
          <p:spPr bwMode="auto">
            <a:xfrm>
              <a:off x="4572000" y="3505200"/>
              <a:ext cx="2895600" cy="2136775"/>
            </a:xfrm>
            <a:prstGeom prst="rect">
              <a:avLst/>
            </a:prstGeom>
            <a:ln>
              <a:headEnd/>
              <a:tailEnd/>
            </a:ln>
            <a:extLst/>
          </p:spPr>
          <p:style>
            <a:lnRef idx="1">
              <a:schemeClr val="accent6"/>
            </a:lnRef>
            <a:fillRef idx="2">
              <a:schemeClr val="accent6"/>
            </a:fillRef>
            <a:effectRef idx="1">
              <a:schemeClr val="accent6"/>
            </a:effectRef>
            <a:fontRef idx="minor">
              <a:schemeClr val="dk1"/>
            </a:fontRef>
          </p:style>
        </p:pic>
        <p:pic>
          <p:nvPicPr>
            <p:cNvPr id="19" name="Picture 18" descr="j0428644"/>
            <p:cNvPicPr>
              <a:picLocks noChangeAspect="1" noChangeArrowheads="1"/>
            </p:cNvPicPr>
            <p:nvPr/>
          </p:nvPicPr>
          <p:blipFill>
            <a:blip r:embed="rId9" cstate="print">
              <a:extLst>
                <a:ext uri="{28A0092B-C50C-407E-A947-70E740481C1C}">
                  <a14:useLocalDpi xmlns:a14="http://schemas.microsoft.com/office/drawing/2010/main" val="0"/>
                </a:ext>
              </a:extLst>
            </a:blip>
            <a:srcRect l="6711" r="36098"/>
            <a:stretch>
              <a:fillRect/>
            </a:stretch>
          </p:blipFill>
          <p:spPr bwMode="auto">
            <a:xfrm>
              <a:off x="7010400" y="2924944"/>
              <a:ext cx="1522040" cy="1951929"/>
            </a:xfrm>
            <a:prstGeom prst="rect">
              <a:avLst/>
            </a:prstGeom>
            <a:ln>
              <a:headEnd/>
              <a:tailEnd/>
            </a:ln>
            <a:extLst/>
          </p:spPr>
          <p:style>
            <a:lnRef idx="1">
              <a:schemeClr val="accent6"/>
            </a:lnRef>
            <a:fillRef idx="2">
              <a:schemeClr val="accent6"/>
            </a:fillRef>
            <a:effectRef idx="1">
              <a:schemeClr val="accent6"/>
            </a:effectRef>
            <a:fontRef idx="minor">
              <a:schemeClr val="dk1"/>
            </a:fontRef>
          </p:style>
        </p:pic>
      </p:grpSp>
    </p:spTree>
    <p:extLst>
      <p:ext uri="{BB962C8B-B14F-4D97-AF65-F5344CB8AC3E}">
        <p14:creationId xmlns:p14="http://schemas.microsoft.com/office/powerpoint/2010/main" val="242982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Final Thoughts</a:t>
            </a:r>
            <a:endParaRPr lang="en-US" dirty="0" smtClean="0"/>
          </a:p>
        </p:txBody>
      </p:sp>
      <p:sp>
        <p:nvSpPr>
          <p:cNvPr id="710659" name="Rectangle 3"/>
          <p:cNvSpPr>
            <a:spLocks noGrp="1" noChangeArrowheads="1"/>
          </p:cNvSpPr>
          <p:nvPr>
            <p:ph sz="half" idx="2"/>
          </p:nvPr>
        </p:nvSpPr>
        <p:spPr/>
        <p:txBody>
          <a:bodyPr/>
          <a:lstStyle/>
          <a:p>
            <a:r>
              <a:rPr lang="en-US" dirty="0" smtClean="0"/>
              <a:t> Improving the health of the public is achieved through joint work with many partners in and out of the health care system – most commonly with family physicians. </a:t>
            </a:r>
          </a:p>
          <a:p>
            <a:endParaRPr lang="en-US" dirty="0" smtClean="0"/>
          </a:p>
          <a:p>
            <a:r>
              <a:rPr lang="en-US" dirty="0" smtClean="0"/>
              <a:t>The Simcoe </a:t>
            </a:r>
            <a:r>
              <a:rPr lang="en-US" dirty="0" err="1" smtClean="0"/>
              <a:t>Muskoka</a:t>
            </a:r>
            <a:r>
              <a:rPr lang="en-US" dirty="0" smtClean="0"/>
              <a:t> District Health Unit continues to be committed to excellence in public health. </a:t>
            </a:r>
          </a:p>
          <a:p>
            <a:endParaRPr lang="en-US" dirty="0" smtClean="0"/>
          </a:p>
          <a:p>
            <a:endParaRPr lang="en-US" dirty="0" smtClean="0"/>
          </a:p>
        </p:txBody>
      </p:sp>
      <p:graphicFrame>
        <p:nvGraphicFramePr>
          <p:cNvPr id="5" name="Content Placeholder 4"/>
          <p:cNvGraphicFramePr>
            <a:graphicFrameLocks noGrp="1" noChangeAspect="1"/>
          </p:cNvGraphicFramePr>
          <p:nvPr>
            <p:ph sz="quarter" idx="4"/>
            <p:extLst>
              <p:ext uri="{D42A27DB-BD31-4B8C-83A1-F6EECF244321}">
                <p14:modId xmlns:p14="http://schemas.microsoft.com/office/powerpoint/2010/main" val="191682272"/>
              </p:ext>
            </p:extLst>
          </p:nvPr>
        </p:nvGraphicFramePr>
        <p:xfrm>
          <a:off x="5148064" y="1700809"/>
          <a:ext cx="3261700" cy="4245128"/>
        </p:xfrm>
        <a:graphic>
          <a:graphicData uri="http://schemas.openxmlformats.org/presentationml/2006/ole">
            <mc:AlternateContent xmlns:mc="http://schemas.openxmlformats.org/markup-compatibility/2006">
              <mc:Choice xmlns:v="urn:schemas-microsoft-com:vml" Requires="v">
                <p:oleObj spid="_x0000_s37980" name="Photo Editor Photo" r:id="rId4" imgW="1895238" imgH="2467319" progId="MSPhotoEd.3">
                  <p:embed/>
                </p:oleObj>
              </mc:Choice>
              <mc:Fallback>
                <p:oleObj name="Photo Editor Photo" r:id="rId4" imgW="1895238" imgH="2467319" progId="MSPhotoEd.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700809"/>
                        <a:ext cx="3261700" cy="4245128"/>
                      </a:xfrm>
                      <a:prstGeom prst="rect">
                        <a:avLst/>
                      </a:prstGeom>
                      <a:noFill/>
                      <a:ln w="19050">
                        <a:solidFill>
                          <a:schemeClr val="bg2"/>
                        </a:solidFill>
                        <a:miter lim="800000"/>
                        <a:headEnd/>
                        <a:tailEnd/>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2348880"/>
            <a:ext cx="7905750" cy="1143000"/>
          </a:xfrm>
        </p:spPr>
        <p:txBody>
          <a:bodyPr/>
          <a:lstStyle/>
          <a:p>
            <a:pPr algn="ctr"/>
            <a:r>
              <a:rPr lang="en-CA" dirty="0"/>
              <a:t>Clinical Services at </a:t>
            </a:r>
            <a:r>
              <a:rPr lang="en-CA" dirty="0" smtClean="0"/>
              <a:t>SMDHU</a:t>
            </a:r>
            <a:br>
              <a:rPr lang="en-CA" dirty="0" smtClean="0"/>
            </a:br>
            <a:r>
              <a:rPr lang="en-CA" dirty="0"/>
              <a:t/>
            </a:r>
            <a:br>
              <a:rPr lang="en-CA" dirty="0"/>
            </a:br>
            <a:r>
              <a:rPr lang="en-CA" b="0" dirty="0" smtClean="0"/>
              <a:t>Lisa Simon</a:t>
            </a:r>
            <a:r>
              <a:rPr lang="en-US" b="0" dirty="0" smtClean="0"/>
              <a:t> </a:t>
            </a:r>
            <a:r>
              <a:rPr lang="en-US" b="0" dirty="0"/>
              <a:t>MD</a:t>
            </a:r>
            <a:r>
              <a:rPr lang="en-US" b="0" dirty="0" smtClean="0"/>
              <a:t>, MPH, CCFP, FRCPC</a:t>
            </a:r>
            <a:r>
              <a:rPr lang="en-US" b="0" dirty="0"/>
              <a:t/>
            </a:r>
            <a:br>
              <a:rPr lang="en-US" b="0" dirty="0"/>
            </a:br>
            <a:r>
              <a:rPr lang="en-US" b="0" dirty="0"/>
              <a:t>Associate Medical Officer of Health</a:t>
            </a:r>
            <a:br>
              <a:rPr lang="en-US" b="0" dirty="0"/>
            </a:br>
            <a:r>
              <a:rPr lang="en-US" dirty="0"/>
              <a:t/>
            </a:r>
            <a:br>
              <a:rPr lang="en-US" dirty="0"/>
            </a:br>
            <a:endParaRPr lang="en-US" dirty="0"/>
          </a:p>
        </p:txBody>
      </p:sp>
      <p:sp>
        <p:nvSpPr>
          <p:cNvPr id="8194" name="Rectangle 3"/>
          <p:cNvSpPr>
            <a:spLocks noGrp="1" noChangeArrowheads="1"/>
          </p:cNvSpPr>
          <p:nvPr>
            <p:ph idx="1"/>
          </p:nvPr>
        </p:nvSpPr>
        <p:spPr/>
        <p:txBody>
          <a:bodyPr/>
          <a:lstStyle/>
          <a:p>
            <a:pPr marL="0" indent="0">
              <a:buNone/>
            </a:pPr>
            <a:r>
              <a:rPr lang="en-US" dirty="0"/>
              <a:t> </a:t>
            </a:r>
            <a:endParaRPr lang="en-C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p:txBody>
          <a:bodyPr/>
          <a:lstStyle/>
          <a:p>
            <a:r>
              <a:rPr lang="en-US" smtClean="0"/>
              <a:t>Clinical Services Team Structure</a:t>
            </a:r>
            <a:br>
              <a:rPr lang="en-US" smtClean="0"/>
            </a:br>
            <a:endParaRPr lang="en-US" dirty="0" smtClean="0"/>
          </a:p>
        </p:txBody>
      </p:sp>
      <p:sp>
        <p:nvSpPr>
          <p:cNvPr id="14339" name="Rectangle 7"/>
          <p:cNvSpPr>
            <a:spLocks noGrp="1" noChangeArrowheads="1"/>
          </p:cNvSpPr>
          <p:nvPr>
            <p:ph idx="1"/>
          </p:nvPr>
        </p:nvSpPr>
        <p:spPr/>
        <p:txBody>
          <a:bodyPr/>
          <a:lstStyle/>
          <a:p>
            <a:r>
              <a:rPr lang="en-US" smtClean="0"/>
              <a:t>Vaccine Preventable Disease Team</a:t>
            </a:r>
          </a:p>
          <a:p>
            <a:pPr lvl="1"/>
            <a:r>
              <a:rPr lang="en-US" smtClean="0"/>
              <a:t>Goal: To reduce or eliminate the burden of vaccine preventable diseases.</a:t>
            </a:r>
          </a:p>
          <a:p>
            <a:pPr lvl="0"/>
            <a:r>
              <a:rPr lang="en-US" smtClean="0"/>
              <a:t>Communicable Disease Team</a:t>
            </a:r>
          </a:p>
          <a:p>
            <a:pPr lvl="1"/>
            <a:r>
              <a:rPr lang="en-US" smtClean="0"/>
              <a:t>Goal: To prevent or reduce the burden of infectious diseases of public health importance</a:t>
            </a:r>
          </a:p>
          <a:p>
            <a:r>
              <a:rPr lang="en-US" smtClean="0"/>
              <a:t>Sexual Health Team</a:t>
            </a:r>
          </a:p>
          <a:p>
            <a:pPr lvl="1"/>
            <a:r>
              <a:rPr lang="en-US" smtClean="0"/>
              <a:t>Goal: To prevent or reduce the burden of sexually transmitted infections and blood-borne infections.</a:t>
            </a:r>
          </a:p>
          <a:p>
            <a:pPr lvl="1"/>
            <a:r>
              <a:rPr lang="en-US" smtClean="0"/>
              <a:t>Goal: To promote healthy sexuality.</a:t>
            </a:r>
          </a:p>
          <a:p>
            <a:pPr lvl="1"/>
            <a:endParaRPr lang="en-US" smtClean="0"/>
          </a:p>
          <a:p>
            <a:pPr lvl="1"/>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p:txBody>
          <a:bodyPr/>
          <a:lstStyle/>
          <a:p>
            <a:pPr algn="ctr"/>
            <a:r>
              <a:rPr lang="en-US" dirty="0" smtClean="0"/>
              <a:t>Examples of Vaccine-Preventable Disease Team Activities</a:t>
            </a:r>
          </a:p>
        </p:txBody>
      </p:sp>
      <p:sp>
        <p:nvSpPr>
          <p:cNvPr id="4" name="Content Placeholder 3"/>
          <p:cNvSpPr>
            <a:spLocks noGrp="1"/>
          </p:cNvSpPr>
          <p:nvPr>
            <p:ph type="subTitle" idx="1"/>
          </p:nvPr>
        </p:nvSpPr>
        <p:spPr/>
        <p:txBody>
          <a:bodyPr/>
          <a:lstStyle/>
          <a:p>
            <a:pPr marL="0" indent="0">
              <a:buNone/>
            </a:pPr>
            <a:r>
              <a:rPr lang="en-US"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School Immunization Programs</a:t>
            </a:r>
            <a:endParaRPr lang="en-US" dirty="0" smtClean="0"/>
          </a:p>
        </p:txBody>
      </p:sp>
      <p:sp>
        <p:nvSpPr>
          <p:cNvPr id="55299" name="Rectangle 3"/>
          <p:cNvSpPr>
            <a:spLocks noGrp="1" noChangeArrowheads="1"/>
          </p:cNvSpPr>
          <p:nvPr>
            <p:ph idx="1"/>
          </p:nvPr>
        </p:nvSpPr>
        <p:spPr/>
        <p:txBody>
          <a:bodyPr/>
          <a:lstStyle/>
          <a:p>
            <a:r>
              <a:rPr lang="en-US" dirty="0" smtClean="0"/>
              <a:t>Hepatitis B (Grade 7)</a:t>
            </a:r>
          </a:p>
          <a:p>
            <a:pPr lvl="1"/>
            <a:r>
              <a:rPr lang="en-US" dirty="0" smtClean="0"/>
              <a:t>Only 2 immunizations are required </a:t>
            </a:r>
            <a:r>
              <a:rPr lang="en-US" dirty="0" err="1" smtClean="0"/>
              <a:t>vs</a:t>
            </a:r>
            <a:r>
              <a:rPr lang="en-US" dirty="0" smtClean="0"/>
              <a:t> 3 for the adult schedule</a:t>
            </a:r>
          </a:p>
          <a:p>
            <a:pPr lvl="1"/>
            <a:endParaRPr lang="en-US" dirty="0" smtClean="0"/>
          </a:p>
          <a:p>
            <a:r>
              <a:rPr lang="en-US" dirty="0" smtClean="0"/>
              <a:t>Meningococcal C-ACYW-135 (Grade 7)</a:t>
            </a:r>
          </a:p>
          <a:p>
            <a:endParaRPr lang="en-US" dirty="0" smtClean="0"/>
          </a:p>
          <a:p>
            <a:r>
              <a:rPr lang="en-US" dirty="0" smtClean="0"/>
              <a:t>HPV (Grade 8 girls)</a:t>
            </a:r>
          </a:p>
          <a:p>
            <a:pPr lvl="1"/>
            <a:r>
              <a:rPr lang="en-US" dirty="0" smtClean="0"/>
              <a:t>Uptake remains lower than optimal – multiple reasons, but still impacted by initial negative media and perceived sexual promiscuity associated with being vaccinated </a:t>
            </a:r>
          </a:p>
          <a:p>
            <a:pPr lvl="1"/>
            <a:r>
              <a:rPr lang="en-US" dirty="0" smtClean="0"/>
              <a:t>2013 US estimates of reduction in HPV prevalence following intro of vaccine </a:t>
            </a:r>
          </a:p>
          <a:p>
            <a:pPr lvl="1"/>
            <a:r>
              <a:rPr lang="en-US" dirty="0" smtClean="0"/>
              <a:t>What if a parent of one of your male adolescent patients asks you for the HPV vaccine for their son?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Immunizations and school suspensions</a:t>
            </a:r>
            <a:endParaRPr lang="en-US" dirty="0" smtClean="0"/>
          </a:p>
        </p:txBody>
      </p:sp>
      <p:sp>
        <p:nvSpPr>
          <p:cNvPr id="41987" name="Rectangle 3"/>
          <p:cNvSpPr>
            <a:spLocks noGrp="1" noChangeArrowheads="1"/>
          </p:cNvSpPr>
          <p:nvPr>
            <p:ph idx="1"/>
          </p:nvPr>
        </p:nvSpPr>
        <p:spPr/>
        <p:txBody>
          <a:bodyPr/>
          <a:lstStyle/>
          <a:p>
            <a:r>
              <a:rPr lang="en-US" dirty="0" smtClean="0"/>
              <a:t>Health Unit (HU) required under the Immunization of School Pupil</a:t>
            </a:r>
            <a:r>
              <a:rPr lang="ja-JP" altLang="en-US" dirty="0" smtClean="0"/>
              <a:t>’</a:t>
            </a:r>
            <a:r>
              <a:rPr lang="en-US" altLang="ja-JP" dirty="0" smtClean="0"/>
              <a:t>s Act (ISPA) to collect and maintain up-to-date records of immunization for every child registered in school in Simcoe and </a:t>
            </a:r>
            <a:r>
              <a:rPr lang="en-US" altLang="ja-JP" dirty="0" err="1" smtClean="0"/>
              <a:t>Muskoka</a:t>
            </a:r>
            <a:r>
              <a:rPr lang="en-US" altLang="ja-JP" dirty="0" smtClean="0"/>
              <a:t> </a:t>
            </a:r>
          </a:p>
          <a:p>
            <a:r>
              <a:rPr lang="en-US" dirty="0" smtClean="0"/>
              <a:t>Under ISPA, parents required to provide HU with proof of completed immunization for following diseases or with  appropriate documentation if choose not to immunize child: </a:t>
            </a:r>
          </a:p>
          <a:p>
            <a:pPr lvl="1"/>
            <a:r>
              <a:rPr lang="en-US" dirty="0" smtClean="0"/>
              <a:t>Diseases: Diphtheria, Tetanus, Polio, Measles, Mumps and Rubella</a:t>
            </a:r>
          </a:p>
          <a:p>
            <a:pPr lvl="1"/>
            <a:r>
              <a:rPr lang="en-US" dirty="0" smtClean="0"/>
              <a:t>Documentation: Form 1 - Medical Exemption, or Form 2 - Statement of Conscience or Religious Belief Affidavit </a:t>
            </a:r>
          </a:p>
          <a:p>
            <a:pPr lvl="1"/>
            <a:r>
              <a:rPr lang="en-US" dirty="0" smtClean="0"/>
              <a:t>May be suspended if one of the above aren’t provided</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Adverse Events Following Immunization (AEFIs)</a:t>
            </a:r>
            <a:br>
              <a:rPr lang="en-US" smtClean="0"/>
            </a:br>
            <a:endParaRPr lang="en-US" dirty="0"/>
          </a:p>
        </p:txBody>
      </p:sp>
      <p:pic>
        <p:nvPicPr>
          <p:cNvPr id="983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44008" y="1052736"/>
            <a:ext cx="3496910" cy="4525963"/>
          </a:xfrm>
          <a:ln>
            <a:solidFill>
              <a:schemeClr val="accent1"/>
            </a:solidFill>
          </a:ln>
        </p:spPr>
      </p:pic>
    </p:spTree>
    <p:extLst>
      <p:ext uri="{BB962C8B-B14F-4D97-AF65-F5344CB8AC3E}">
        <p14:creationId xmlns:p14="http://schemas.microsoft.com/office/powerpoint/2010/main" val="2851610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Vaccine Hesitancy</a:t>
            </a:r>
            <a:endParaRPr lang="en-US" dirty="0"/>
          </a:p>
        </p:txBody>
      </p:sp>
      <p:sp>
        <p:nvSpPr>
          <p:cNvPr id="3" name="Content Placeholder 2"/>
          <p:cNvSpPr>
            <a:spLocks noGrp="1"/>
          </p:cNvSpPr>
          <p:nvPr>
            <p:ph idx="1"/>
          </p:nvPr>
        </p:nvSpPr>
        <p:spPr/>
        <p:txBody>
          <a:bodyPr/>
          <a:lstStyle/>
          <a:p>
            <a:r>
              <a:rPr lang="en-US" dirty="0" smtClean="0"/>
              <a:t>Understand the specific vaccine concerns of the parent: Use motivational interviewing, </a:t>
            </a:r>
            <a:r>
              <a:rPr lang="en-US" dirty="0" err="1" smtClean="0"/>
              <a:t>ie</a:t>
            </a:r>
            <a:r>
              <a:rPr lang="en-US" dirty="0" smtClean="0"/>
              <a:t>, questions that are client-</a:t>
            </a:r>
            <a:r>
              <a:rPr lang="en-US" dirty="0" err="1" smtClean="0"/>
              <a:t>centred</a:t>
            </a:r>
            <a:r>
              <a:rPr lang="en-US" dirty="0" smtClean="0"/>
              <a:t>, semi-directive and aimed at changing </a:t>
            </a:r>
            <a:r>
              <a:rPr lang="en-US" dirty="0" err="1" smtClean="0"/>
              <a:t>behaviour</a:t>
            </a:r>
            <a:endParaRPr lang="en-US" dirty="0" smtClean="0"/>
          </a:p>
          <a:p>
            <a:r>
              <a:rPr lang="en-US" dirty="0" smtClean="0"/>
              <a:t>Stay on message and use clear language to present evidence of vaccine benefits and risks fairly and accurately, e.g. “Vaccines are safe and effective, and serious disease can occur if your child and family are not immunized.”</a:t>
            </a:r>
          </a:p>
          <a:p>
            <a:r>
              <a:rPr lang="en-US" dirty="0" smtClean="0"/>
              <a:t>Inform parents about the </a:t>
            </a:r>
            <a:r>
              <a:rPr lang="en-US" dirty="0" err="1" smtClean="0"/>
              <a:t>rigour</a:t>
            </a:r>
            <a:r>
              <a:rPr lang="en-US" dirty="0" smtClean="0"/>
              <a:t> of the vaccine safety system</a:t>
            </a:r>
          </a:p>
          <a:p>
            <a:r>
              <a:rPr lang="en-US" dirty="0" smtClean="0"/>
              <a:t>Address the issues of pain with immunization</a:t>
            </a:r>
          </a:p>
          <a:p>
            <a:pPr lvl="1"/>
            <a:r>
              <a:rPr lang="en-US" dirty="0" smtClean="0"/>
              <a:t>Reducing the pain of childhood vaccination: An evidence-based clinical practice guideline. CMAJ 2010;182(18):1989-95.</a:t>
            </a:r>
          </a:p>
          <a:p>
            <a:r>
              <a:rPr lang="en-US" dirty="0" smtClean="0"/>
              <a:t>Do not dismiss children from your practice because parents refuse to immunize</a:t>
            </a:r>
          </a:p>
          <a:p>
            <a:endParaRPr lang="en-US" dirty="0"/>
          </a:p>
        </p:txBody>
      </p:sp>
      <p:sp>
        <p:nvSpPr>
          <p:cNvPr id="4" name="TextBox 3"/>
          <p:cNvSpPr txBox="1"/>
          <p:nvPr/>
        </p:nvSpPr>
        <p:spPr>
          <a:xfrm>
            <a:off x="3419872" y="6165304"/>
            <a:ext cx="5400600" cy="590931"/>
          </a:xfrm>
          <a:prstGeom prst="rect">
            <a:avLst/>
          </a:prstGeom>
          <a:noFill/>
        </p:spPr>
        <p:txBody>
          <a:bodyPr wrap="square" rtlCol="0">
            <a:spAutoFit/>
          </a:bodyPr>
          <a:lstStyle/>
          <a:p>
            <a:pPr algn="l"/>
            <a:r>
              <a:rPr lang="en-US" sz="1200" dirty="0" smtClean="0"/>
              <a:t>Working </a:t>
            </a:r>
            <a:r>
              <a:rPr lang="en-US" sz="1200" dirty="0"/>
              <a:t>with </a:t>
            </a:r>
            <a:r>
              <a:rPr lang="en-US" sz="1200" dirty="0" smtClean="0"/>
              <a:t>vaccine-hesitant parents. MacDonald NE, Finlay JC; </a:t>
            </a:r>
            <a:r>
              <a:rPr lang="en-US" sz="1200" dirty="0"/>
              <a:t>Canadian </a:t>
            </a:r>
            <a:r>
              <a:rPr lang="en-US" sz="1200" dirty="0" err="1"/>
              <a:t>Paediatric</a:t>
            </a:r>
            <a:r>
              <a:rPr lang="en-US" sz="1200" dirty="0"/>
              <a:t> </a:t>
            </a:r>
            <a:r>
              <a:rPr lang="en-US" sz="1200" dirty="0" smtClean="0"/>
              <a:t>Society Infectious </a:t>
            </a:r>
            <a:r>
              <a:rPr lang="en-US" sz="1200" dirty="0"/>
              <a:t>Diseases and Immunization </a:t>
            </a:r>
            <a:r>
              <a:rPr lang="en-US" sz="1200" dirty="0" smtClean="0"/>
              <a:t>Committee. </a:t>
            </a:r>
            <a:r>
              <a:rPr lang="en-US" sz="1200" dirty="0" err="1" smtClean="0"/>
              <a:t>Paediatr</a:t>
            </a:r>
            <a:r>
              <a:rPr lang="en-US" sz="1200" dirty="0" smtClean="0"/>
              <a:t> </a:t>
            </a:r>
            <a:r>
              <a:rPr lang="en-US" sz="1200" dirty="0"/>
              <a:t>Child Health 2013;18(5):265-7</a:t>
            </a:r>
          </a:p>
        </p:txBody>
      </p:sp>
    </p:spTree>
    <p:extLst>
      <p:ext uri="{BB962C8B-B14F-4D97-AF65-F5344CB8AC3E}">
        <p14:creationId xmlns:p14="http://schemas.microsoft.com/office/powerpoint/2010/main" val="1707432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60648"/>
            <a:ext cx="7905750" cy="1143000"/>
          </a:xfrm>
        </p:spPr>
        <p:txBody>
          <a:bodyPr/>
          <a:lstStyle/>
          <a:p>
            <a:r>
              <a:rPr lang="en-US" dirty="0" smtClean="0"/>
              <a:t>VPD Resources for Clinical Practice</a:t>
            </a:r>
            <a:endParaRPr lang="en-US" dirty="0"/>
          </a:p>
        </p:txBody>
      </p:sp>
      <p:sp>
        <p:nvSpPr>
          <p:cNvPr id="3" name="Content Placeholder 2"/>
          <p:cNvSpPr>
            <a:spLocks noGrp="1"/>
          </p:cNvSpPr>
          <p:nvPr>
            <p:ph idx="1"/>
          </p:nvPr>
        </p:nvSpPr>
        <p:spPr>
          <a:xfrm>
            <a:off x="899592" y="1052736"/>
            <a:ext cx="7810500" cy="4525963"/>
          </a:xfrm>
        </p:spPr>
        <p:txBody>
          <a:bodyPr/>
          <a:lstStyle/>
          <a:p>
            <a:r>
              <a:rPr lang="en-US" dirty="0" smtClean="0"/>
              <a:t>Available on SMDHU’s soon-to-be-revised web portal for primary care providers:</a:t>
            </a:r>
          </a:p>
          <a:p>
            <a:pPr lvl="1"/>
            <a:r>
              <a:rPr lang="en-US" dirty="0" smtClean="0"/>
              <a:t>MOHLTC publicly funded immunization schedule</a:t>
            </a:r>
          </a:p>
          <a:p>
            <a:pPr lvl="1"/>
            <a:r>
              <a:rPr lang="en-US" dirty="0" smtClean="0"/>
              <a:t>Canadian immunization guide (online) and new NACI statements</a:t>
            </a:r>
          </a:p>
          <a:p>
            <a:pPr lvl="1"/>
            <a:r>
              <a:rPr lang="en-US" dirty="0" smtClean="0"/>
              <a:t>Patient resources:</a:t>
            </a:r>
          </a:p>
          <a:p>
            <a:pPr lvl="2"/>
            <a:r>
              <a:rPr lang="en-US" dirty="0" smtClean="0"/>
              <a:t>SMDHU vaccine fact sheets</a:t>
            </a:r>
          </a:p>
          <a:p>
            <a:pPr lvl="2"/>
            <a:r>
              <a:rPr lang="en-US" dirty="0" smtClean="0"/>
              <a:t>SMDHU Focus on </a:t>
            </a:r>
            <a:r>
              <a:rPr lang="en-US" dirty="0" err="1" smtClean="0"/>
              <a:t>HealthSTATS</a:t>
            </a:r>
            <a:r>
              <a:rPr lang="en-US" dirty="0" smtClean="0"/>
              <a:t> 2011 report on vaccines (&amp; references)</a:t>
            </a:r>
          </a:p>
          <a:p>
            <a:pPr lvl="1"/>
            <a:r>
              <a:rPr lang="en-US" dirty="0" smtClean="0"/>
              <a:t>And more…</a:t>
            </a:r>
          </a:p>
          <a:p>
            <a:pPr marL="457200" lvl="1" indent="0">
              <a:buNone/>
            </a:pPr>
            <a:endParaRPr lang="en-US" dirty="0"/>
          </a:p>
        </p:txBody>
      </p:sp>
    </p:spTree>
    <p:extLst>
      <p:ext uri="{BB962C8B-B14F-4D97-AF65-F5344CB8AC3E}">
        <p14:creationId xmlns:p14="http://schemas.microsoft.com/office/powerpoint/2010/main" val="4077387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250" y="404664"/>
            <a:ext cx="7905750" cy="1143000"/>
          </a:xfrm>
        </p:spPr>
        <p:txBody>
          <a:bodyPr/>
          <a:lstStyle/>
          <a:p>
            <a:r>
              <a:rPr lang="en-US" dirty="0"/>
              <a:t>Public Health Is…</a:t>
            </a:r>
          </a:p>
        </p:txBody>
      </p:sp>
      <p:sp>
        <p:nvSpPr>
          <p:cNvPr id="3" name="Content Placeholder 2"/>
          <p:cNvSpPr>
            <a:spLocks noGrp="1"/>
          </p:cNvSpPr>
          <p:nvPr>
            <p:ph idx="1"/>
          </p:nvPr>
        </p:nvSpPr>
        <p:spPr>
          <a:xfrm>
            <a:off x="1043608" y="1545860"/>
            <a:ext cx="7810500" cy="4525963"/>
          </a:xfrm>
        </p:spPr>
        <p:txBody>
          <a:bodyPr/>
          <a:lstStyle/>
          <a:p>
            <a:r>
              <a:rPr lang="en-US" dirty="0" smtClean="0"/>
              <a:t>A 160 year old movement</a:t>
            </a:r>
          </a:p>
          <a:p>
            <a:r>
              <a:rPr lang="en-US" dirty="0" smtClean="0"/>
              <a:t>Strategies focused on populations</a:t>
            </a:r>
          </a:p>
          <a:p>
            <a:r>
              <a:rPr lang="en-US" dirty="0" smtClean="0"/>
              <a:t>To prevent disease and injury, and protect and promote health</a:t>
            </a:r>
          </a:p>
          <a:p>
            <a:endParaRPr lang="en-US" dirty="0"/>
          </a:p>
        </p:txBody>
      </p:sp>
      <p:pic>
        <p:nvPicPr>
          <p:cNvPr id="6" name="Picture 7" descr="Crowds%20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2160" y="3808842"/>
            <a:ext cx="2735163" cy="2666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0679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algn="ctr"/>
            <a:r>
              <a:rPr lang="en-US" dirty="0" smtClean="0"/>
              <a:t>Examples of Communicable Disease </a:t>
            </a:r>
            <a:br>
              <a:rPr lang="en-US" dirty="0" smtClean="0"/>
            </a:br>
            <a:r>
              <a:rPr lang="en-US" dirty="0" smtClean="0"/>
              <a:t>Team Activities</a:t>
            </a:r>
          </a:p>
        </p:txBody>
      </p:sp>
      <p:sp>
        <p:nvSpPr>
          <p:cNvPr id="4" name="Content Placeholder 3"/>
          <p:cNvSpPr>
            <a:spLocks noGrp="1"/>
          </p:cNvSpPr>
          <p:nvPr>
            <p:ph type="subTitle" idx="1"/>
          </p:nvPr>
        </p:nvSpPr>
        <p:spPr/>
        <p:txBody>
          <a:bodyPr/>
          <a:lstStyle/>
          <a:p>
            <a:pPr marL="0" indent="0">
              <a:buNone/>
            </a:pPr>
            <a:r>
              <a:rPr lang="en-US" dirty="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Communicable Diseases Reportable </a:t>
            </a:r>
            <a:br>
              <a:rPr lang="en-US" dirty="0" smtClean="0"/>
            </a:br>
            <a:r>
              <a:rPr lang="en-US" dirty="0" smtClean="0"/>
              <a:t>to Public Health</a:t>
            </a:r>
            <a:endParaRPr lang="en-US" dirty="0"/>
          </a:p>
        </p:txBody>
      </p:sp>
      <p:pic>
        <p:nvPicPr>
          <p:cNvPr id="972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60032" y="1124744"/>
            <a:ext cx="3496910" cy="4525963"/>
          </a:xfrm>
          <a:ln>
            <a:solidFill>
              <a:schemeClr val="accent1"/>
            </a:solidFill>
          </a:ln>
        </p:spPr>
      </p:pic>
    </p:spTree>
    <p:extLst>
      <p:ext uri="{BB962C8B-B14F-4D97-AF65-F5344CB8AC3E}">
        <p14:creationId xmlns:p14="http://schemas.microsoft.com/office/powerpoint/2010/main" val="2505669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Advising on chemoprophylaxis for contacts of select CDs – examples:</a:t>
            </a:r>
            <a:endParaRPr lang="en-US" dirty="0"/>
          </a:p>
        </p:txBody>
      </p:sp>
      <p:sp>
        <p:nvSpPr>
          <p:cNvPr id="3" name="Content Placeholder 2"/>
          <p:cNvSpPr>
            <a:spLocks noGrp="1"/>
          </p:cNvSpPr>
          <p:nvPr>
            <p:ph idx="1"/>
          </p:nvPr>
        </p:nvSpPr>
        <p:spPr/>
        <p:txBody>
          <a:bodyPr/>
          <a:lstStyle/>
          <a:p>
            <a:r>
              <a:rPr lang="en-US" smtClean="0"/>
              <a:t>Pertussis</a:t>
            </a:r>
          </a:p>
          <a:p>
            <a:r>
              <a:rPr lang="en-US" smtClean="0"/>
              <a:t>Invasive Group A Strep</a:t>
            </a:r>
          </a:p>
          <a:p>
            <a:r>
              <a:rPr lang="en-US" smtClean="0"/>
              <a:t>Invasive meningococcal disease</a:t>
            </a:r>
          </a:p>
          <a:p>
            <a:r>
              <a:rPr lang="en-US" smtClean="0"/>
              <a:t>Haemophilus influenza B</a:t>
            </a:r>
          </a:p>
          <a:p>
            <a:r>
              <a:rPr lang="en-US" smtClean="0"/>
              <a:t>Measles</a:t>
            </a:r>
          </a:p>
          <a:p>
            <a:r>
              <a:rPr lang="en-US" smtClean="0"/>
              <a:t>Hepatitis B</a:t>
            </a:r>
          </a:p>
          <a:p>
            <a:r>
              <a:rPr lang="en-US" smtClean="0"/>
              <a:t>HIV</a:t>
            </a:r>
          </a:p>
          <a:p>
            <a:r>
              <a:rPr lang="en-US" smtClean="0"/>
              <a:t>Influenza outbreaks</a:t>
            </a:r>
            <a:endParaRPr lang="en-US" dirty="0"/>
          </a:p>
        </p:txBody>
      </p:sp>
    </p:spTree>
    <p:extLst>
      <p:ext uri="{BB962C8B-B14F-4D97-AF65-F5344CB8AC3E}">
        <p14:creationId xmlns:p14="http://schemas.microsoft.com/office/powerpoint/2010/main" val="18464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97282" name="Picture 2"/>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809" y="476672"/>
            <a:ext cx="822909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026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Pertussis: Management of Contacts</a:t>
            </a:r>
            <a:endParaRPr lang="en-US" dirty="0" smtClean="0"/>
          </a:p>
        </p:txBody>
      </p:sp>
      <p:sp>
        <p:nvSpPr>
          <p:cNvPr id="66563" name="Content Placeholder 2"/>
          <p:cNvSpPr>
            <a:spLocks noGrp="1"/>
          </p:cNvSpPr>
          <p:nvPr>
            <p:ph idx="1"/>
          </p:nvPr>
        </p:nvSpPr>
        <p:spPr/>
        <p:txBody>
          <a:bodyPr/>
          <a:lstStyle/>
          <a:p>
            <a:r>
              <a:rPr lang="en-US" dirty="0" smtClean="0"/>
              <a:t>Period of Communicability: Highly communicable in the early catarrhal stage and beginning of the paroxysmal stage (first 2 weeks) and then communicability gradually decreases and becomes negligible in about 3 weeks. No longer communicable after 5 days of effective treatment.  </a:t>
            </a:r>
          </a:p>
          <a:p>
            <a:r>
              <a:rPr lang="en-US" dirty="0" smtClean="0"/>
              <a:t>There is no evidence that antibiotic prophylaxis of contacts changes the epidemic course of pertussis in the community, therefore, it is only recommended for the following contacts of confirmed pertussis cases who are:</a:t>
            </a:r>
          </a:p>
          <a:p>
            <a:pPr lvl="1"/>
            <a:r>
              <a:rPr lang="en-US" dirty="0" smtClean="0"/>
              <a:t>household contacts (including attendees at family daycare centers) where there is a vulnerable person defined as an infant &lt; 1 year of age [vaccinated or not] or a pregnant woman in the third trimester.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Pertussis: Management of Contacts (cont.)</a:t>
            </a:r>
            <a:endParaRPr lang="en-US" dirty="0" smtClean="0"/>
          </a:p>
        </p:txBody>
      </p:sp>
      <p:sp>
        <p:nvSpPr>
          <p:cNvPr id="67587" name="Content Placeholder 2"/>
          <p:cNvSpPr>
            <a:spLocks noGrp="1"/>
          </p:cNvSpPr>
          <p:nvPr>
            <p:ph idx="1"/>
          </p:nvPr>
        </p:nvSpPr>
        <p:spPr/>
        <p:txBody>
          <a:bodyPr/>
          <a:lstStyle/>
          <a:p>
            <a:pPr lvl="1"/>
            <a:r>
              <a:rPr lang="en-US" smtClean="0"/>
              <a:t>For out of household exposures, vulnerable persons, defined as infants less than one year of age regardless of immunization status and pregnant women in their third trimester who have had face-to-face exposure and/or have shared confined air for &gt; 1 hour. </a:t>
            </a:r>
          </a:p>
          <a:p>
            <a:pPr lvl="1"/>
            <a:endParaRPr lang="en-US" smtClean="0"/>
          </a:p>
          <a:p>
            <a:r>
              <a:rPr lang="en-US" smtClean="0"/>
              <a:t>The local health unit will identify persons who meet the contact definition above and advise them about chemoprophylaxis and refer them to their physician for prescriptions. Prophylaxis is the same as treatment (macrolide) and should be given within 21 days after exposure.</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Health - CD Resources Useful for Clinical Practice</a:t>
            </a:r>
            <a:endParaRPr lang="en-US" dirty="0"/>
          </a:p>
        </p:txBody>
      </p:sp>
      <p:sp>
        <p:nvSpPr>
          <p:cNvPr id="3" name="Content Placeholder 2"/>
          <p:cNvSpPr>
            <a:spLocks noGrp="1"/>
          </p:cNvSpPr>
          <p:nvPr>
            <p:ph idx="1"/>
          </p:nvPr>
        </p:nvSpPr>
        <p:spPr/>
        <p:txBody>
          <a:bodyPr/>
          <a:lstStyle/>
          <a:p>
            <a:r>
              <a:rPr lang="en-US" smtClean="0"/>
              <a:t>General:</a:t>
            </a:r>
          </a:p>
          <a:p>
            <a:pPr lvl="1"/>
            <a:r>
              <a:rPr lang="en-US" smtClean="0"/>
              <a:t>Red Book (AAP)</a:t>
            </a:r>
          </a:p>
          <a:p>
            <a:pPr lvl="1"/>
            <a:r>
              <a:rPr lang="en-US" smtClean="0"/>
              <a:t>Ontario Public Health Standards (OPHS) ID protocol – Appendix for each reportable disease (free online)</a:t>
            </a:r>
          </a:p>
          <a:p>
            <a:pPr lvl="1"/>
            <a:r>
              <a:rPr lang="en-US" smtClean="0"/>
              <a:t>SMDHU communicable disease fact sheets</a:t>
            </a:r>
          </a:p>
          <a:p>
            <a:r>
              <a:rPr lang="en-US" smtClean="0"/>
              <a:t>TB:</a:t>
            </a:r>
          </a:p>
          <a:p>
            <a:pPr lvl="1"/>
            <a:r>
              <a:rPr lang="en-US" smtClean="0"/>
              <a:t>Tuberculosis: Information for Health Care Providers (Lung Association, free online)</a:t>
            </a:r>
          </a:p>
          <a:p>
            <a:pPr lvl="1"/>
            <a:r>
              <a:rPr lang="en-US" smtClean="0"/>
              <a:t>Canadian TB Standards, 7th edition (released June 2013)</a:t>
            </a:r>
          </a:p>
          <a:p>
            <a:r>
              <a:rPr lang="en-US" smtClean="0"/>
              <a:t>Key updates on SMDHU website and through HealthFAX </a:t>
            </a:r>
          </a:p>
          <a:p>
            <a:pPr lvl="1"/>
            <a:r>
              <a:rPr lang="en-US" smtClean="0"/>
              <a:t>Increased disease activity, emerging infections, etc.</a:t>
            </a:r>
          </a:p>
          <a:p>
            <a:pPr lvl="2"/>
            <a:endParaRPr lang="en-US" dirty="0" smtClean="0"/>
          </a:p>
        </p:txBody>
      </p:sp>
    </p:spTree>
    <p:extLst>
      <p:ext uri="{BB962C8B-B14F-4D97-AF65-F5344CB8AC3E}">
        <p14:creationId xmlns:p14="http://schemas.microsoft.com/office/powerpoint/2010/main" val="3757606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p:txBody>
          <a:bodyPr/>
          <a:lstStyle/>
          <a:p>
            <a:pPr algn="ctr"/>
            <a:r>
              <a:rPr lang="en-US" dirty="0" smtClean="0"/>
              <a:t>Examples of Sexual Health Team activities</a:t>
            </a:r>
          </a:p>
        </p:txBody>
      </p:sp>
      <p:sp>
        <p:nvSpPr>
          <p:cNvPr id="4" name="Content Placeholder 3"/>
          <p:cNvSpPr>
            <a:spLocks noGrp="1"/>
          </p:cNvSpPr>
          <p:nvPr>
            <p:ph type="subTitle" idx="1"/>
          </p:nvPr>
        </p:nvSpPr>
        <p:spPr/>
        <p:txBody>
          <a:bodyPr/>
          <a:lstStyle/>
          <a:p>
            <a:r>
              <a:rPr lang="en-US"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Sexually Transmitted Infections</a:t>
            </a:r>
            <a:endParaRPr lang="en-US" dirty="0" smtClean="0"/>
          </a:p>
        </p:txBody>
      </p:sp>
      <p:sp>
        <p:nvSpPr>
          <p:cNvPr id="3" name="Content Placeholder 2"/>
          <p:cNvSpPr>
            <a:spLocks noGrp="1"/>
          </p:cNvSpPr>
          <p:nvPr>
            <p:ph idx="1"/>
          </p:nvPr>
        </p:nvSpPr>
        <p:spPr/>
        <p:txBody>
          <a:bodyPr/>
          <a:lstStyle/>
          <a:p>
            <a:r>
              <a:rPr lang="en-US" dirty="0" smtClean="0"/>
              <a:t>A 35 </a:t>
            </a:r>
            <a:r>
              <a:rPr lang="en-US" dirty="0" err="1" smtClean="0"/>
              <a:t>y.o</a:t>
            </a:r>
            <a:r>
              <a:rPr lang="en-US" dirty="0" smtClean="0"/>
              <a:t>. woman is a patient in your practice.  During routine prenatal testing, she tests positive for gonorrhea through a cervical PCR swab.</a:t>
            </a:r>
          </a:p>
          <a:p>
            <a:r>
              <a:rPr lang="en-US" dirty="0" smtClean="0"/>
              <a:t>As a family physician in Simcoe-</a:t>
            </a:r>
            <a:r>
              <a:rPr lang="en-US" dirty="0" err="1" smtClean="0"/>
              <a:t>Muskoka</a:t>
            </a:r>
            <a:r>
              <a:rPr lang="en-US" dirty="0" smtClean="0"/>
              <a:t>, what are your responsibilities to the woman, her sexual contacts and to the public health unit?  How can the public health unit assist you?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New: PHO Guidelines for Testing and Treatment of Gonorrhea in Ontario, 2013 </a:t>
            </a:r>
            <a:endParaRPr lang="en-US" dirty="0" smtClean="0"/>
          </a:p>
        </p:txBody>
      </p:sp>
      <p:sp>
        <p:nvSpPr>
          <p:cNvPr id="64515" name="Content Placeholder 2"/>
          <p:cNvSpPr>
            <a:spLocks noGrp="1"/>
          </p:cNvSpPr>
          <p:nvPr>
            <p:ph idx="1"/>
          </p:nvPr>
        </p:nvSpPr>
        <p:spPr>
          <a:xfrm>
            <a:off x="899592" y="1484784"/>
            <a:ext cx="7810500" cy="4525963"/>
          </a:xfrm>
        </p:spPr>
        <p:txBody>
          <a:bodyPr/>
          <a:lstStyle/>
          <a:p>
            <a:pPr marL="0" indent="0">
              <a:buNone/>
            </a:pPr>
            <a:r>
              <a:rPr lang="en-US" dirty="0" smtClean="0"/>
              <a:t>Select messages:</a:t>
            </a:r>
          </a:p>
          <a:p>
            <a:r>
              <a:rPr lang="en-US" dirty="0" smtClean="0"/>
              <a:t>Issue:</a:t>
            </a:r>
          </a:p>
          <a:p>
            <a:pPr lvl="1"/>
            <a:r>
              <a:rPr lang="en-US" dirty="0" smtClean="0"/>
              <a:t>Emergent multi-drug resistant gonorrhea</a:t>
            </a:r>
          </a:p>
          <a:p>
            <a:r>
              <a:rPr lang="en-US" dirty="0" smtClean="0"/>
              <a:t>Testing: </a:t>
            </a:r>
          </a:p>
          <a:p>
            <a:pPr lvl="1"/>
            <a:r>
              <a:rPr lang="en-US" dirty="0" smtClean="0"/>
              <a:t>Culture is preferred option for laboratory testing of symptomatic patients</a:t>
            </a:r>
          </a:p>
          <a:p>
            <a:r>
              <a:rPr lang="en-US" dirty="0" smtClean="0"/>
              <a:t>Treatment: </a:t>
            </a:r>
          </a:p>
          <a:p>
            <a:pPr lvl="1"/>
            <a:r>
              <a:rPr lang="en-US" dirty="0" smtClean="0"/>
              <a:t>Oral </a:t>
            </a:r>
            <a:r>
              <a:rPr lang="en-US" dirty="0" err="1" smtClean="0"/>
              <a:t>cefixime</a:t>
            </a:r>
            <a:r>
              <a:rPr lang="en-US" dirty="0" smtClean="0"/>
              <a:t> is no longer first line therapy for the treatment of gonorrhea in Ontario</a:t>
            </a:r>
          </a:p>
          <a:p>
            <a:pPr lvl="1"/>
            <a:r>
              <a:rPr lang="en-US" dirty="0" smtClean="0"/>
              <a:t>New first line therapy: Ceftriaxone 250 mg IM + Azithromycin 1 g PO</a:t>
            </a:r>
          </a:p>
          <a:p>
            <a:pPr marL="0" indent="0">
              <a:buNone/>
            </a:pPr>
            <a:endParaRPr lang="en-US" dirty="0" smtClean="0"/>
          </a:p>
          <a:p>
            <a:pPr marL="0" indent="0">
              <a:buNone/>
            </a:pPr>
            <a:r>
              <a:rPr lang="en-US" dirty="0" smtClean="0"/>
              <a:t>Anything else, given she’s pregnant?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Taking Action On The Things That Make Us Healthy</a:t>
            </a:r>
            <a:endParaRPr lang="en-US" dirty="0"/>
          </a:p>
        </p:txBody>
      </p:sp>
      <p:sp>
        <p:nvSpPr>
          <p:cNvPr id="3" name="Content Placeholder 2"/>
          <p:cNvSpPr>
            <a:spLocks noGrp="1"/>
          </p:cNvSpPr>
          <p:nvPr>
            <p:ph idx="1"/>
          </p:nvPr>
        </p:nvSpPr>
        <p:spPr/>
        <p:txBody>
          <a:bodyPr/>
          <a:lstStyle/>
          <a:p>
            <a:r>
              <a:rPr lang="en-US" smtClean="0"/>
              <a:t>Environment</a:t>
            </a:r>
          </a:p>
          <a:p>
            <a:pPr lvl="1"/>
            <a:r>
              <a:rPr lang="en-US" smtClean="0"/>
              <a:t>physical, social, political, economic</a:t>
            </a:r>
          </a:p>
          <a:p>
            <a:r>
              <a:rPr lang="en-US" smtClean="0"/>
              <a:t>Behavior</a:t>
            </a:r>
          </a:p>
          <a:p>
            <a:pPr lvl="1"/>
            <a:r>
              <a:rPr lang="en-US" smtClean="0"/>
              <a:t>smoking, diet, physical activity, injuries, sexual health</a:t>
            </a:r>
          </a:p>
          <a:p>
            <a:r>
              <a:rPr lang="en-US" smtClean="0"/>
              <a:t>Human Biology</a:t>
            </a:r>
          </a:p>
          <a:p>
            <a:pPr lvl="1"/>
            <a:r>
              <a:rPr lang="en-US" smtClean="0"/>
              <a:t>age, gender, family history</a:t>
            </a:r>
          </a:p>
          <a:p>
            <a:r>
              <a:rPr lang="en-US" smtClean="0"/>
              <a:t>Health Care</a:t>
            </a:r>
          </a:p>
          <a:p>
            <a:pPr lvl="1"/>
            <a:r>
              <a:rPr lang="en-US" smtClean="0"/>
              <a:t>prevention, treatment, </a:t>
            </a:r>
            <a:br>
              <a:rPr lang="en-US" smtClean="0"/>
            </a:br>
            <a:r>
              <a:rPr lang="en-US" smtClean="0"/>
              <a:t>rehabilitation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829012"/>
            <a:ext cx="4182992" cy="31537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19390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Information requested from Public Health on a standardized form</a:t>
            </a:r>
            <a:endParaRPr lang="en-US" dirty="0" smtClean="0"/>
          </a:p>
        </p:txBody>
      </p:sp>
      <p:sp>
        <p:nvSpPr>
          <p:cNvPr id="62467" name="Content Placeholder 2"/>
          <p:cNvSpPr>
            <a:spLocks noGrp="1"/>
          </p:cNvSpPr>
          <p:nvPr>
            <p:ph idx="1"/>
          </p:nvPr>
        </p:nvSpPr>
        <p:spPr/>
        <p:txBody>
          <a:bodyPr/>
          <a:lstStyle/>
          <a:p>
            <a:r>
              <a:rPr lang="en-US" dirty="0" smtClean="0"/>
              <a:t>Demographic and contact  information </a:t>
            </a:r>
          </a:p>
          <a:p>
            <a:r>
              <a:rPr lang="en-US" dirty="0" smtClean="0"/>
              <a:t>Date of positive test:	 </a:t>
            </a:r>
          </a:p>
          <a:p>
            <a:r>
              <a:rPr lang="en-US" dirty="0" smtClean="0"/>
              <a:t>Reason for testing:	</a:t>
            </a:r>
          </a:p>
          <a:p>
            <a:pPr lvl="1"/>
            <a:r>
              <a:rPr lang="en-US" dirty="0" smtClean="0"/>
              <a:t>Symptoms		– Routine test    </a:t>
            </a:r>
          </a:p>
          <a:p>
            <a:pPr marL="685800" lvl="1"/>
            <a:r>
              <a:rPr lang="en-US" dirty="0" smtClean="0"/>
              <a:t>Contact of a case        – Prenatal Screen</a:t>
            </a:r>
          </a:p>
          <a:p>
            <a:r>
              <a:rPr lang="en-US" dirty="0" smtClean="0"/>
              <a:t>Treatment provided and Date of Treatment:	</a:t>
            </a:r>
          </a:p>
          <a:p>
            <a:r>
              <a:rPr lang="en-US" dirty="0" smtClean="0"/>
              <a:t>Check here if patient is pregnant:	</a:t>
            </a:r>
          </a:p>
          <a:p>
            <a:pPr lvl="1"/>
            <a:r>
              <a:rPr lang="en-US" dirty="0" smtClean="0"/>
              <a:t>E.D.C.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Information requested from Public Health on a standardized form (cont.)</a:t>
            </a:r>
            <a:endParaRPr lang="en-US" dirty="0" smtClean="0"/>
          </a:p>
        </p:txBody>
      </p:sp>
      <p:sp>
        <p:nvSpPr>
          <p:cNvPr id="63491" name="Content Placeholder 2"/>
          <p:cNvSpPr>
            <a:spLocks noGrp="1"/>
          </p:cNvSpPr>
          <p:nvPr>
            <p:ph idx="1"/>
          </p:nvPr>
        </p:nvSpPr>
        <p:spPr/>
        <p:txBody>
          <a:bodyPr/>
          <a:lstStyle/>
          <a:p>
            <a:r>
              <a:rPr lang="en-US" smtClean="0"/>
              <a:t>Partner Notification:</a:t>
            </a:r>
          </a:p>
          <a:p>
            <a:r>
              <a:rPr lang="en-US" smtClean="0"/>
              <a:t>Public Health will contact patient to ensure notification, education, testing and/or treatment of partner(s) is completed unless otherwise indicated by physician.  Partner(s) within the last 2 months should be notified for testing and treatment.</a:t>
            </a:r>
          </a:p>
          <a:p>
            <a:r>
              <a:rPr lang="en-US" smtClean="0"/>
              <a:t>Patient informed that a Public Health Nurse will be calling him/her:  □ Yes	     □ No</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Blood and Body Fluid Exposure</a:t>
            </a:r>
            <a:endParaRPr lang="en-US" dirty="0"/>
          </a:p>
        </p:txBody>
      </p:sp>
      <p:sp>
        <p:nvSpPr>
          <p:cNvPr id="3" name="Content Placeholder 2"/>
          <p:cNvSpPr>
            <a:spLocks noGrp="1"/>
          </p:cNvSpPr>
          <p:nvPr>
            <p:ph idx="1"/>
          </p:nvPr>
        </p:nvSpPr>
        <p:spPr>
          <a:xfrm>
            <a:off x="1187624" y="980728"/>
            <a:ext cx="7810500" cy="4525963"/>
          </a:xfrm>
        </p:spPr>
        <p:txBody>
          <a:bodyPr/>
          <a:lstStyle/>
          <a:p>
            <a:r>
              <a:rPr lang="en-US" dirty="0" smtClean="0"/>
              <a:t>Step 1 – Treat Exposure Site</a:t>
            </a:r>
          </a:p>
          <a:p>
            <a:r>
              <a:rPr lang="en-US" dirty="0" smtClean="0"/>
              <a:t>Step 2 – Assess the Exposure Risk</a:t>
            </a:r>
          </a:p>
          <a:p>
            <a:pPr lvl="1"/>
            <a:r>
              <a:rPr lang="en-US" dirty="0" smtClean="0"/>
              <a:t>Body fluid</a:t>
            </a:r>
          </a:p>
          <a:p>
            <a:pPr lvl="1"/>
            <a:r>
              <a:rPr lang="en-US" dirty="0" smtClean="0"/>
              <a:t>Type of injury/exposure</a:t>
            </a:r>
          </a:p>
          <a:p>
            <a:pPr lvl="1"/>
            <a:r>
              <a:rPr lang="en-US" dirty="0" smtClean="0"/>
              <a:t>Inoculum size</a:t>
            </a:r>
          </a:p>
          <a:p>
            <a:pPr lvl="1"/>
            <a:r>
              <a:rPr lang="en-US" dirty="0" smtClean="0"/>
              <a:t>Source patient (BBI status / risk factors)</a:t>
            </a:r>
          </a:p>
          <a:p>
            <a:r>
              <a:rPr lang="en-US" dirty="0" smtClean="0"/>
              <a:t>Step 3 – Test the Source Person &amp; Exposed Person</a:t>
            </a:r>
          </a:p>
          <a:p>
            <a:pPr lvl="1"/>
            <a:r>
              <a:rPr lang="en-US" dirty="0" smtClean="0"/>
              <a:t>Test source patient</a:t>
            </a:r>
          </a:p>
          <a:p>
            <a:pPr lvl="1"/>
            <a:r>
              <a:rPr lang="en-US" dirty="0" smtClean="0"/>
              <a:t>Baseline testing of exposed patient</a:t>
            </a:r>
          </a:p>
          <a:p>
            <a:r>
              <a:rPr lang="en-US" dirty="0" smtClean="0"/>
              <a:t>Step 4 – PEP Management	</a:t>
            </a:r>
          </a:p>
          <a:p>
            <a:pPr lvl="3"/>
            <a:r>
              <a:rPr lang="en-US" dirty="0" smtClean="0"/>
              <a:t>HBV Exposure</a:t>
            </a:r>
          </a:p>
          <a:p>
            <a:pPr lvl="3"/>
            <a:r>
              <a:rPr lang="en-US" dirty="0" smtClean="0"/>
              <a:t>HCV Exposure</a:t>
            </a:r>
          </a:p>
          <a:p>
            <a:pPr lvl="3"/>
            <a:r>
              <a:rPr lang="en-US" dirty="0" smtClean="0"/>
              <a:t>HIV Exposure</a:t>
            </a:r>
          </a:p>
          <a:p>
            <a:r>
              <a:rPr lang="en-US" dirty="0" smtClean="0"/>
              <a:t>Step 5 – Follow Up</a:t>
            </a:r>
          </a:p>
          <a:p>
            <a:pPr lvl="1"/>
            <a:r>
              <a:rPr lang="en-US" dirty="0" smtClean="0"/>
              <a:t>Testing and </a:t>
            </a:r>
            <a:r>
              <a:rPr lang="en-US" dirty="0" err="1" smtClean="0"/>
              <a:t>counselling</a:t>
            </a:r>
            <a:endParaRPr lang="en-US" dirty="0" smtClean="0"/>
          </a:p>
          <a:p>
            <a:endParaRPr lang="en-US" dirty="0"/>
          </a:p>
        </p:txBody>
      </p:sp>
    </p:spTree>
    <p:extLst>
      <p:ext uri="{BB962C8B-B14F-4D97-AF65-F5344CB8AC3E}">
        <p14:creationId xmlns:p14="http://schemas.microsoft.com/office/powerpoint/2010/main" val="768115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Health – SH Resources Useful for Clinical Practice</a:t>
            </a:r>
            <a:endParaRPr lang="en-US" dirty="0"/>
          </a:p>
        </p:txBody>
      </p:sp>
      <p:sp>
        <p:nvSpPr>
          <p:cNvPr id="3" name="Content Placeholder 2"/>
          <p:cNvSpPr>
            <a:spLocks noGrp="1"/>
          </p:cNvSpPr>
          <p:nvPr>
            <p:ph idx="1"/>
          </p:nvPr>
        </p:nvSpPr>
        <p:spPr/>
        <p:txBody>
          <a:bodyPr/>
          <a:lstStyle/>
          <a:p>
            <a:r>
              <a:rPr lang="en-US" dirty="0" smtClean="0"/>
              <a:t>Canadian Guidelines on STIs (online)</a:t>
            </a:r>
          </a:p>
          <a:p>
            <a:r>
              <a:rPr lang="en-US" dirty="0" smtClean="0"/>
              <a:t>PHO guidelines on gonorrhea (online)</a:t>
            </a:r>
          </a:p>
          <a:p>
            <a:r>
              <a:rPr lang="en-US" dirty="0" smtClean="0"/>
              <a:t>SMDHU post-exposure management documents (soon to be online)</a:t>
            </a:r>
          </a:p>
          <a:p>
            <a:endParaRPr lang="en-US" dirty="0"/>
          </a:p>
        </p:txBody>
      </p:sp>
    </p:spTree>
    <p:extLst>
      <p:ext uri="{BB962C8B-B14F-4D97-AF65-F5344CB8AC3E}">
        <p14:creationId xmlns:p14="http://schemas.microsoft.com/office/powerpoint/2010/main" val="1792984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772816"/>
            <a:ext cx="7772400" cy="1470025"/>
          </a:xfrm>
        </p:spPr>
        <p:txBody>
          <a:bodyPr/>
          <a:lstStyle/>
          <a:p>
            <a:pPr algn="ctr"/>
            <a:r>
              <a:rPr lang="en-US" sz="4000" dirty="0" smtClean="0"/>
              <a:t>Family Health at SMDHU:</a:t>
            </a:r>
            <a:br>
              <a:rPr lang="en-US" sz="4000" dirty="0" smtClean="0"/>
            </a:br>
            <a:r>
              <a:rPr lang="en-US" sz="3600" dirty="0" smtClean="0"/>
              <a:t/>
            </a:r>
            <a:br>
              <a:rPr lang="en-US" sz="3600" dirty="0" smtClean="0"/>
            </a:br>
            <a:r>
              <a:rPr lang="en-US" sz="2800" i="1" dirty="0" smtClean="0"/>
              <a:t>Reproductive Health</a:t>
            </a:r>
            <a:br>
              <a:rPr lang="en-US" sz="2800" i="1" dirty="0" smtClean="0"/>
            </a:br>
            <a:r>
              <a:rPr lang="en-US" sz="2800" i="1" dirty="0" smtClean="0"/>
              <a:t>Child Health</a:t>
            </a:r>
            <a:br>
              <a:rPr lang="en-US" sz="2800" i="1" dirty="0" smtClean="0"/>
            </a:br>
            <a:r>
              <a:rPr lang="en-US" sz="2800" i="1" dirty="0" smtClean="0"/>
              <a:t>Healthy Babies, </a:t>
            </a:r>
            <a:r>
              <a:rPr lang="en-US" sz="2800" i="1" dirty="0"/>
              <a:t>H</a:t>
            </a:r>
            <a:r>
              <a:rPr lang="en-US" sz="2800" i="1" dirty="0" smtClean="0"/>
              <a:t>ealthy Children Program</a:t>
            </a:r>
            <a:endParaRPr lang="en-US" sz="2800" i="1" dirty="0"/>
          </a:p>
        </p:txBody>
      </p:sp>
      <p:sp>
        <p:nvSpPr>
          <p:cNvPr id="5" name="Subtitle 4"/>
          <p:cNvSpPr>
            <a:spLocks noGrp="1"/>
          </p:cNvSpPr>
          <p:nvPr>
            <p:ph type="subTitle" idx="1"/>
          </p:nvPr>
        </p:nvSpPr>
        <p:spPr>
          <a:xfrm>
            <a:off x="1331640" y="4293096"/>
            <a:ext cx="6400800" cy="1752600"/>
          </a:xfrm>
        </p:spPr>
        <p:txBody>
          <a:bodyPr/>
          <a:lstStyle/>
          <a:p>
            <a:r>
              <a:rPr lang="en-US" dirty="0" smtClean="0"/>
              <a:t>Sue Surry, MD FRCPC (Pediatrics)</a:t>
            </a:r>
          </a:p>
          <a:p>
            <a:r>
              <a:rPr lang="en-US" dirty="0" smtClean="0"/>
              <a:t>Associate Medical Officer of Health</a:t>
            </a:r>
          </a:p>
        </p:txBody>
      </p:sp>
    </p:spTree>
    <p:extLst>
      <p:ext uri="{BB962C8B-B14F-4D97-AF65-F5344CB8AC3E}">
        <p14:creationId xmlns:p14="http://schemas.microsoft.com/office/powerpoint/2010/main" val="1608758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The Well Child:</a:t>
            </a:r>
            <a:br>
              <a:rPr lang="en-US" smtClean="0"/>
            </a:br>
            <a:r>
              <a:rPr lang="en-US" smtClean="0"/>
              <a:t>“public health” in primary care</a:t>
            </a:r>
            <a:br>
              <a:rPr lang="en-US" smtClean="0"/>
            </a:br>
            <a:endParaRPr lang="en-US" dirty="0" smtClean="0"/>
          </a:p>
        </p:txBody>
      </p:sp>
      <p:sp>
        <p:nvSpPr>
          <p:cNvPr id="158723" name="Rectangle 3"/>
          <p:cNvSpPr>
            <a:spLocks noGrp="1" noChangeArrowheads="1"/>
          </p:cNvSpPr>
          <p:nvPr>
            <p:ph idx="1"/>
          </p:nvPr>
        </p:nvSpPr>
        <p:spPr/>
        <p:txBody>
          <a:bodyPr/>
          <a:lstStyle/>
          <a:p>
            <a:r>
              <a:rPr lang="en-US" dirty="0" smtClean="0"/>
              <a:t>Healthy Pregnancy</a:t>
            </a:r>
          </a:p>
          <a:p>
            <a:r>
              <a:rPr lang="en-US" dirty="0" smtClean="0"/>
              <a:t>Nutrition</a:t>
            </a:r>
          </a:p>
          <a:p>
            <a:pPr lvl="2"/>
            <a:r>
              <a:rPr lang="en-US" dirty="0" smtClean="0"/>
              <a:t>Breastfeeding</a:t>
            </a:r>
          </a:p>
          <a:p>
            <a:pPr lvl="2"/>
            <a:r>
              <a:rPr lang="en-US" dirty="0" smtClean="0"/>
              <a:t>Complementary foods… Canada’s Food Guide</a:t>
            </a:r>
          </a:p>
          <a:p>
            <a:pPr lvl="2"/>
            <a:r>
              <a:rPr lang="en-US" dirty="0" smtClean="0"/>
              <a:t>Supplements (</a:t>
            </a:r>
            <a:r>
              <a:rPr lang="en-US" dirty="0" err="1" smtClean="0"/>
              <a:t>folate</a:t>
            </a:r>
            <a:r>
              <a:rPr lang="en-US" dirty="0" smtClean="0"/>
              <a:t>, vitamin D, iron, fluoride)</a:t>
            </a:r>
          </a:p>
          <a:p>
            <a:r>
              <a:rPr lang="en-US" dirty="0" smtClean="0"/>
              <a:t>Growth and development</a:t>
            </a:r>
          </a:p>
          <a:p>
            <a:pPr lvl="2"/>
            <a:r>
              <a:rPr lang="en-US" dirty="0" smtClean="0"/>
              <a:t>18 month screen, community referral pathways</a:t>
            </a:r>
          </a:p>
          <a:p>
            <a:pPr lvl="2"/>
            <a:r>
              <a:rPr lang="en-US" dirty="0" smtClean="0"/>
              <a:t>Physical activity guidelines</a:t>
            </a:r>
          </a:p>
          <a:p>
            <a:pPr lvl="2"/>
            <a:r>
              <a:rPr lang="en-US" dirty="0" smtClean="0"/>
              <a:t>Parenting (Triple P)</a:t>
            </a:r>
          </a:p>
          <a:p>
            <a:pPr lvl="2"/>
            <a:r>
              <a:rPr lang="en-US" dirty="0" smtClean="0"/>
              <a:t>Healthy Schools (mental health, healthy sexuality)</a:t>
            </a:r>
          </a:p>
          <a:p>
            <a:r>
              <a:rPr lang="en-US" dirty="0" smtClean="0"/>
              <a:t>Safety</a:t>
            </a:r>
          </a:p>
          <a:p>
            <a:pPr lvl="2"/>
            <a:r>
              <a:rPr lang="en-US" dirty="0" smtClean="0"/>
              <a:t>Physical injury prevention (car seats, childproofing, substances)</a:t>
            </a:r>
          </a:p>
          <a:p>
            <a:pPr lvl="2"/>
            <a:r>
              <a:rPr lang="en-US" dirty="0" smtClean="0"/>
              <a:t>Infection risk reduction (oral health, immunization, PEP, sexual health)</a:t>
            </a:r>
          </a:p>
          <a:p>
            <a:pPr lvl="2"/>
            <a:r>
              <a:rPr lang="en-US" dirty="0" smtClean="0"/>
              <a:t>Potential hazard exposure reduction (tobacco, pesticides </a:t>
            </a:r>
            <a:r>
              <a:rPr lang="en-US" dirty="0" err="1" smtClean="0"/>
              <a:t>etc</a:t>
            </a:r>
            <a:r>
              <a:rPr lang="en-US" dirty="0" smtClean="0"/>
              <a:t>)</a:t>
            </a:r>
          </a:p>
        </p:txBody>
      </p:sp>
    </p:spTree>
    <p:extLst>
      <p:ext uri="{BB962C8B-B14F-4D97-AF65-F5344CB8AC3E}">
        <p14:creationId xmlns:p14="http://schemas.microsoft.com/office/powerpoint/2010/main" val="26793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7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7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7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7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7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872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72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872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872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87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Your 10:15 appointment, Ms. Simcoe Muskoka</a:t>
            </a:r>
            <a:endParaRPr lang="en-US" dirty="0"/>
          </a:p>
        </p:txBody>
      </p:sp>
      <p:sp>
        <p:nvSpPr>
          <p:cNvPr id="3" name="Content Placeholder 2"/>
          <p:cNvSpPr>
            <a:spLocks noGrp="1"/>
          </p:cNvSpPr>
          <p:nvPr>
            <p:ph idx="1"/>
          </p:nvPr>
        </p:nvSpPr>
        <p:spPr/>
        <p:txBody>
          <a:bodyPr/>
          <a:lstStyle/>
          <a:p>
            <a:r>
              <a:rPr lang="en-US" smtClean="0"/>
              <a:t>28 yo G1 presents to you for prenatal care at 8 weeks</a:t>
            </a:r>
          </a:p>
          <a:p>
            <a:r>
              <a:rPr lang="en-US" smtClean="0"/>
              <a:t>History and physical unremarkable </a:t>
            </a:r>
          </a:p>
          <a:p>
            <a:r>
              <a:rPr lang="en-US" smtClean="0"/>
              <a:t>Ht 170 cm, Wt 80 kg </a:t>
            </a:r>
          </a:p>
          <a:p>
            <a:r>
              <a:rPr lang="en-US" smtClean="0"/>
              <a:t>Estimates weight gain “only about 5 lbs so far”</a:t>
            </a:r>
          </a:p>
          <a:p>
            <a:r>
              <a:rPr lang="en-US" smtClean="0"/>
              <a:t>Simcoe wants to know:</a:t>
            </a:r>
          </a:p>
          <a:p>
            <a:pPr lvl="1"/>
            <a:r>
              <a:rPr lang="en-US" smtClean="0"/>
              <a:t>How much weight should she expect to gain? </a:t>
            </a:r>
          </a:p>
          <a:p>
            <a:pPr lvl="2"/>
            <a:r>
              <a:rPr lang="en-US" smtClean="0"/>
              <a:t>Subtext: Does it really matter?</a:t>
            </a:r>
          </a:p>
          <a:p>
            <a:pPr lvl="1"/>
            <a:r>
              <a:rPr lang="en-US" smtClean="0"/>
              <a:t>Is it true that she is “eating for two”?</a:t>
            </a:r>
          </a:p>
          <a:p>
            <a:pPr lvl="1"/>
            <a:r>
              <a:rPr lang="en-US" smtClean="0"/>
              <a:t>She started attending a gym twice a week since New Years, is that still okay?</a:t>
            </a:r>
          </a:p>
          <a:p>
            <a:pPr lvl="1"/>
            <a:endParaRPr lang="en-US" dirty="0"/>
          </a:p>
        </p:txBody>
      </p:sp>
      <p:pic>
        <p:nvPicPr>
          <p:cNvPr id="7" name="Picture 7" descr="C:\Users\tkay\AppData\Local\Microsoft\Windows\Temporary Internet Files\Content.IE5\9HEOYXG8\MC9003590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418" y="2420888"/>
            <a:ext cx="13874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8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 adopts IOM guidelines (2009):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808659"/>
              </p:ext>
            </p:extLst>
          </p:nvPr>
        </p:nvGraphicFramePr>
        <p:xfrm>
          <a:off x="755576" y="1412776"/>
          <a:ext cx="7595567" cy="3332480"/>
        </p:xfrm>
        <a:graphic>
          <a:graphicData uri="http://schemas.openxmlformats.org/drawingml/2006/table">
            <a:tbl>
              <a:tblPr firstRow="1" bandRow="1">
                <a:tableStyleId>{5C22544A-7EE6-4342-B048-85BDC9FD1C3A}</a:tableStyleId>
              </a:tblPr>
              <a:tblGrid>
                <a:gridCol w="1872208"/>
                <a:gridCol w="1296144"/>
                <a:gridCol w="1368152"/>
                <a:gridCol w="1440160"/>
                <a:gridCol w="1618903"/>
              </a:tblGrid>
              <a:tr h="370840">
                <a:tc gridSpan="5">
                  <a:txBody>
                    <a:bodyPr/>
                    <a:lstStyle/>
                    <a:p>
                      <a:r>
                        <a:rPr lang="en-US" dirty="0" smtClean="0">
                          <a:solidFill>
                            <a:schemeClr val="tx1"/>
                          </a:solidFill>
                        </a:rPr>
                        <a:t>Recommended weight gain rates and ranges by pre-pregnancy BMI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4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14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70840">
                <a:tc rowSpan="2">
                  <a:txBody>
                    <a:bodyPr/>
                    <a:lstStyle/>
                    <a:p>
                      <a:r>
                        <a:rPr lang="en-US" dirty="0" smtClean="0">
                          <a:solidFill>
                            <a:schemeClr val="bg1"/>
                          </a:solidFill>
                        </a:rPr>
                        <a:t>Pre-pregnancy BMI category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2B8D"/>
                    </a:solidFill>
                  </a:tcPr>
                </a:tc>
                <a:tc gridSpan="2">
                  <a:txBody>
                    <a:bodyPr/>
                    <a:lstStyle/>
                    <a:p>
                      <a:pPr algn="ctr"/>
                      <a:r>
                        <a:rPr lang="en-US" sz="1400" dirty="0" smtClean="0">
                          <a:solidFill>
                            <a:schemeClr val="bg1"/>
                          </a:solidFill>
                        </a:rPr>
                        <a:t>Mean rate of weight gain in the 2nd and 3rd trimester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2B8D"/>
                    </a:solidFill>
                  </a:tcPr>
                </a:tc>
                <a:tc hMerge="1">
                  <a:txBody>
                    <a:bodyPr/>
                    <a:lstStyle/>
                    <a:p>
                      <a:endParaRPr lang="en-US" dirty="0"/>
                    </a:p>
                  </a:txBody>
                  <a:tcPr/>
                </a:tc>
                <a:tc gridSpan="2">
                  <a:txBody>
                    <a:bodyPr/>
                    <a:lstStyle/>
                    <a:p>
                      <a:pPr algn="ctr"/>
                      <a:r>
                        <a:rPr lang="en-US" sz="1400" dirty="0" smtClean="0">
                          <a:solidFill>
                            <a:schemeClr val="bg1"/>
                          </a:solidFill>
                        </a:rPr>
                        <a:t>Recommended range of total weight gain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2B8D"/>
                    </a:solidFill>
                  </a:tcPr>
                </a:tc>
                <a:tc hMerge="1">
                  <a:txBody>
                    <a:bodyPr/>
                    <a:lstStyle/>
                    <a:p>
                      <a:endParaRPr lang="en-US" dirty="0"/>
                    </a:p>
                  </a:txBody>
                  <a:tcPr/>
                </a:tc>
              </a:tr>
              <a:tr h="370840">
                <a:tc vMerge="1">
                  <a:txBody>
                    <a:bodyPr/>
                    <a:lstStyle/>
                    <a:p>
                      <a:endParaRPr lang="en-US" dirty="0"/>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n-lt"/>
                          <a:ea typeface="ＭＳ Ｐゴシック"/>
                          <a:cs typeface="Times New Roman" pitchFamily="18" charset="0"/>
                        </a:rPr>
                        <a:t>kg/week</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mn-lt"/>
                          <a:ea typeface="ＭＳ Ｐゴシック"/>
                          <a:cs typeface="Times New Roman" pitchFamily="18" charset="0"/>
                        </a:rPr>
                        <a:t>lb</a:t>
                      </a:r>
                      <a:r>
                        <a:rPr kumimoji="0" lang="en-US" sz="1600" b="1" i="0" u="none" strike="noStrike" cap="none" normalizeH="0" baseline="0" dirty="0" smtClean="0">
                          <a:ln>
                            <a:noFill/>
                          </a:ln>
                          <a:solidFill>
                            <a:srgbClr val="FFFFFF"/>
                          </a:solidFill>
                          <a:effectLst/>
                          <a:latin typeface="+mn-lt"/>
                          <a:ea typeface="ＭＳ Ｐゴシック"/>
                          <a:cs typeface="Times New Roman" pitchFamily="18" charset="0"/>
                        </a:rPr>
                        <a:t>/week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mn-lt"/>
                          <a:ea typeface="ＭＳ Ｐゴシック"/>
                          <a:cs typeface="Times New Roman" pitchFamily="18" charset="0"/>
                        </a:rPr>
                        <a:t>kg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mn-lt"/>
                          <a:ea typeface="ＭＳ Ｐゴシック"/>
                          <a:cs typeface="Times New Roman" pitchFamily="18" charset="0"/>
                        </a:rPr>
                        <a:t>lbs</a:t>
                      </a:r>
                      <a:endParaRPr kumimoji="0" lang="en-US" sz="1600" b="1" i="0" u="none" strike="noStrike" cap="none" normalizeH="0" baseline="0" dirty="0" smtClean="0">
                        <a:ln>
                          <a:noFill/>
                        </a:ln>
                        <a:solidFill>
                          <a:srgbClr val="FFFFFF"/>
                        </a:solidFill>
                        <a:effectLst/>
                        <a:latin typeface="+mn-lt"/>
                        <a:ea typeface="ＭＳ Ｐゴシック"/>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b="1" kern="1200" dirty="0" smtClean="0">
                          <a:solidFill>
                            <a:schemeClr val="lt1"/>
                          </a:solidFill>
                          <a:latin typeface="+mn-lt"/>
                          <a:ea typeface="+mn-ea"/>
                          <a:cs typeface="+mn-cs"/>
                        </a:rPr>
                        <a:t>BMI &lt; 18.5</a:t>
                      </a:r>
                      <a:br>
                        <a:rPr lang="en-US" sz="1400" b="1" kern="1200" dirty="0" smtClean="0">
                          <a:solidFill>
                            <a:schemeClr val="lt1"/>
                          </a:solidFill>
                          <a:latin typeface="+mn-lt"/>
                          <a:ea typeface="+mn-ea"/>
                          <a:cs typeface="+mn-cs"/>
                        </a:rPr>
                      </a:br>
                      <a:r>
                        <a:rPr lang="en-US" sz="1400" b="1" kern="1200" dirty="0" smtClean="0">
                          <a:solidFill>
                            <a:schemeClr val="lt1"/>
                          </a:solidFill>
                          <a:latin typeface="+mn-lt"/>
                          <a:ea typeface="+mn-ea"/>
                          <a:cs typeface="+mn-cs"/>
                        </a:rPr>
                        <a:t>Underweight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0.5 kg</a:t>
                      </a:r>
                      <a:endParaRPr kumimoji="0" lang="en-US" sz="1800" b="0"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1.0 </a:t>
                      </a:r>
                      <a:r>
                        <a:rPr kumimoji="0" lang="en-US" sz="1800" b="0" i="0" u="none" strike="noStrike" cap="none" normalizeH="0" baseline="0" dirty="0" err="1" smtClean="0">
                          <a:ln>
                            <a:noFill/>
                          </a:ln>
                          <a:solidFill>
                            <a:srgbClr val="000000"/>
                          </a:solidFill>
                          <a:effectLst/>
                          <a:latin typeface="+mn-lt"/>
                          <a:ea typeface="ＭＳ Ｐゴシック"/>
                          <a:cs typeface="Times New Roman" pitchFamily="18" charset="0"/>
                        </a:rPr>
                        <a:t>lb</a:t>
                      </a:r>
                      <a:endPar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12.5–18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28-40 </a:t>
                      </a:r>
                      <a:r>
                        <a:rPr kumimoji="0" lang="en-US" sz="1800" b="0" i="0" u="none" strike="noStrike" cap="none" normalizeH="0" baseline="0" dirty="0" err="1" smtClean="0">
                          <a:ln>
                            <a:noFill/>
                          </a:ln>
                          <a:solidFill>
                            <a:srgbClr val="000000"/>
                          </a:solidFill>
                          <a:effectLst/>
                          <a:latin typeface="+mn-lt"/>
                          <a:ea typeface="ＭＳ Ｐゴシック"/>
                          <a:cs typeface="Times New Roman" pitchFamily="18" charset="0"/>
                        </a:rPr>
                        <a:t>lb</a:t>
                      </a:r>
                      <a:endPar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b="1" kern="1200" dirty="0" smtClean="0">
                          <a:solidFill>
                            <a:schemeClr val="lt1"/>
                          </a:solidFill>
                          <a:latin typeface="+mn-lt"/>
                          <a:ea typeface="+mn-ea"/>
                          <a:cs typeface="+mn-cs"/>
                        </a:rPr>
                        <a:t>BMI 18.5 - 24.9</a:t>
                      </a:r>
                      <a:br>
                        <a:rPr lang="en-US" sz="1400" b="1" kern="1200" dirty="0" smtClean="0">
                          <a:solidFill>
                            <a:schemeClr val="lt1"/>
                          </a:solidFill>
                          <a:latin typeface="+mn-lt"/>
                          <a:ea typeface="+mn-ea"/>
                          <a:cs typeface="+mn-cs"/>
                        </a:rPr>
                      </a:br>
                      <a:r>
                        <a:rPr lang="en-US" sz="1400" b="1" kern="1200" dirty="0" smtClean="0">
                          <a:solidFill>
                            <a:schemeClr val="lt1"/>
                          </a:solidFill>
                          <a:latin typeface="+mn-lt"/>
                          <a:ea typeface="+mn-ea"/>
                          <a:cs typeface="+mn-cs"/>
                        </a:rPr>
                        <a:t>Normal weight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0.4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1.0 </a:t>
                      </a:r>
                      <a:r>
                        <a:rPr kumimoji="0" lang="en-US" sz="1800" b="0" i="0" u="none" strike="noStrike" cap="none" normalizeH="0" baseline="0" dirty="0" err="1" smtClean="0">
                          <a:ln>
                            <a:noFill/>
                          </a:ln>
                          <a:solidFill>
                            <a:srgbClr val="000000"/>
                          </a:solidFill>
                          <a:effectLst/>
                          <a:latin typeface="+mn-lt"/>
                          <a:ea typeface="ＭＳ Ｐゴシック"/>
                          <a:cs typeface="Times New Roman" pitchFamily="18" charset="0"/>
                        </a:rPr>
                        <a:t>lb</a:t>
                      </a:r>
                      <a:endPar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11.5–16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25-35 lb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b="1" kern="1200" dirty="0" smtClean="0">
                          <a:solidFill>
                            <a:schemeClr val="lt1"/>
                          </a:solidFill>
                          <a:latin typeface="+mn-lt"/>
                          <a:ea typeface="+mn-ea"/>
                          <a:cs typeface="+mn-cs"/>
                        </a:rPr>
                        <a:t>BMI 25.0 - 29.9</a:t>
                      </a:r>
                      <a:br>
                        <a:rPr lang="en-US" sz="1400" b="1" kern="1200" dirty="0" smtClean="0">
                          <a:solidFill>
                            <a:schemeClr val="lt1"/>
                          </a:solidFill>
                          <a:latin typeface="+mn-lt"/>
                          <a:ea typeface="+mn-ea"/>
                          <a:cs typeface="+mn-cs"/>
                        </a:rPr>
                      </a:br>
                      <a:r>
                        <a:rPr lang="en-US" sz="1400" b="1" kern="1200" dirty="0" smtClean="0">
                          <a:solidFill>
                            <a:schemeClr val="lt1"/>
                          </a:solidFill>
                          <a:latin typeface="+mn-lt"/>
                          <a:ea typeface="+mn-ea"/>
                          <a:cs typeface="+mn-cs"/>
                        </a:rPr>
                        <a:t>Overweight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0.3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0.6 lb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7-11.5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15-25 </a:t>
                      </a:r>
                      <a:r>
                        <a:rPr kumimoji="0" lang="en-US" sz="1800" b="0" i="0" u="none" strike="noStrike" cap="none" normalizeH="0" baseline="0" dirty="0" err="1" smtClean="0">
                          <a:ln>
                            <a:noFill/>
                          </a:ln>
                          <a:solidFill>
                            <a:srgbClr val="000000"/>
                          </a:solidFill>
                          <a:effectLst/>
                          <a:latin typeface="+mn-lt"/>
                          <a:ea typeface="ＭＳ Ｐゴシック"/>
                          <a:cs typeface="Times New Roman" pitchFamily="18" charset="0"/>
                        </a:rPr>
                        <a:t>lb</a:t>
                      </a:r>
                      <a:endPar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b="1" kern="1200" dirty="0" smtClean="0">
                          <a:solidFill>
                            <a:schemeClr val="lt1"/>
                          </a:solidFill>
                          <a:latin typeface="+mn-lt"/>
                          <a:ea typeface="+mn-ea"/>
                          <a:cs typeface="+mn-cs"/>
                        </a:rPr>
                        <a:t>BMI ≥ 30</a:t>
                      </a:r>
                      <a:br>
                        <a:rPr lang="en-US" sz="1400" b="1" kern="1200" dirty="0" smtClean="0">
                          <a:solidFill>
                            <a:schemeClr val="lt1"/>
                          </a:solidFill>
                          <a:latin typeface="+mn-lt"/>
                          <a:ea typeface="+mn-ea"/>
                          <a:cs typeface="+mn-cs"/>
                        </a:rPr>
                      </a:br>
                      <a:r>
                        <a:rPr lang="en-US" sz="1400" b="1" kern="1200" dirty="0" smtClean="0">
                          <a:solidFill>
                            <a:schemeClr val="lt1"/>
                          </a:solidFill>
                          <a:latin typeface="+mn-lt"/>
                          <a:ea typeface="+mn-ea"/>
                          <a:cs typeface="+mn-cs"/>
                        </a:rPr>
                        <a:t>Obese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0.2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0.5 lb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a:cs typeface="Times New Roman" pitchFamily="18" charset="0"/>
                        </a:rPr>
                        <a:t>5–9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rPr>
                        <a:t>11-20 </a:t>
                      </a:r>
                      <a:r>
                        <a:rPr kumimoji="0" lang="en-US" sz="1800" b="0" i="0" u="none" strike="noStrike" cap="none" normalizeH="0" baseline="0" dirty="0" err="1" smtClean="0">
                          <a:ln>
                            <a:noFill/>
                          </a:ln>
                          <a:solidFill>
                            <a:srgbClr val="000000"/>
                          </a:solidFill>
                          <a:effectLst/>
                          <a:latin typeface="+mn-lt"/>
                          <a:ea typeface="ＭＳ Ｐゴシック"/>
                          <a:cs typeface="Times New Roman" pitchFamily="18" charset="0"/>
                        </a:rPr>
                        <a:t>lb</a:t>
                      </a:r>
                      <a:endParaRPr kumimoji="0" lang="en-US" sz="1800" b="0" i="0" u="none" strike="noStrike" cap="none" normalizeH="0" baseline="0" dirty="0" smtClean="0">
                        <a:ln>
                          <a:noFill/>
                        </a:ln>
                        <a:solidFill>
                          <a:srgbClr val="000000"/>
                        </a:solidFill>
                        <a:effectLst/>
                        <a:latin typeface="+mn-lt"/>
                        <a:ea typeface="ＭＳ Ｐゴシック"/>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E"/>
                    </a:solidFill>
                  </a:tcPr>
                </a:tc>
              </a:tr>
            </a:tbl>
          </a:graphicData>
        </a:graphic>
      </p:graphicFrame>
    </p:spTree>
    <p:extLst>
      <p:ext uri="{BB962C8B-B14F-4D97-AF65-F5344CB8AC3E}">
        <p14:creationId xmlns:p14="http://schemas.microsoft.com/office/powerpoint/2010/main" val="4062367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937720"/>
            <a:ext cx="5486400" cy="566738"/>
          </a:xfrm>
        </p:spPr>
        <p:txBody>
          <a:bodyPr/>
          <a:lstStyle/>
          <a:p>
            <a:r>
              <a:rPr lang="en-US" dirty="0"/>
              <a:t>Food and Exercise in Pregnancy </a:t>
            </a:r>
            <a:r>
              <a:rPr lang="en-US" dirty="0" smtClean="0"/>
              <a:t>Survey</a:t>
            </a:r>
            <a:endParaRPr lang="en-US" dirty="0"/>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3313935963"/>
              </p:ext>
            </p:extLst>
          </p:nvPr>
        </p:nvGraphicFramePr>
        <p:xfrm>
          <a:off x="1792288" y="972048"/>
          <a:ext cx="5486400" cy="4120908"/>
        </p:xfrm>
        <a:graphic>
          <a:graphicData uri="http://schemas.openxmlformats.org/drawingml/2006/table">
            <a:tbl>
              <a:tblPr firstRow="1" bandRow="1">
                <a:tableStyleId>{5C22544A-7EE6-4342-B048-85BDC9FD1C3A}</a:tableStyleId>
              </a:tblPr>
              <a:tblGrid>
                <a:gridCol w="3715816"/>
                <a:gridCol w="177058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 Results for BMI and GWG</a:t>
                      </a:r>
                      <a:endParaRPr kumimoji="0" lang="en-US" sz="1800" b="0" i="0" u="none" strike="noStrike" cap="none" normalizeH="0" baseline="0" dirty="0" smtClean="0">
                        <a:ln>
                          <a:noFill/>
                        </a:ln>
                        <a:solidFill>
                          <a:srgbClr val="565400"/>
                        </a:solidFill>
                        <a:effectLst/>
                        <a:latin typeface="Arial" pitchFamily="34" charset="0"/>
                        <a:cs typeface="Times New Roman" pitchFamily="18" charset="0"/>
                      </a:endParaRPr>
                    </a:p>
                    <a:p>
                      <a:endParaRPr lang="en-US" dirty="0"/>
                    </a:p>
                  </a:txBody>
                  <a:tcPr/>
                </a:tc>
                <a:tc>
                  <a:txBody>
                    <a:bodyPr/>
                    <a:lstStyle/>
                    <a:p>
                      <a:endParaRPr lang="en-US"/>
                    </a:p>
                  </a:txBody>
                  <a:tcPr/>
                </a:tc>
              </a:tr>
              <a:tr h="370840">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Pre-pregnancy BMI:</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&lt; 18.5 (underweight)</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18.5-24.9 (normal range)</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 25 (overweight or obese)</a:t>
                      </a:r>
                      <a:endParaRPr kumimoji="0" lang="en-US" sz="1400" b="0" i="0" u="none" strike="noStrike" cap="none" normalizeH="0" baseline="0" dirty="0" smtClean="0">
                        <a:ln>
                          <a:noFill/>
                        </a:ln>
                        <a:solidFill>
                          <a:srgbClr val="565400"/>
                        </a:solidFill>
                        <a:effectLst/>
                        <a:latin typeface="Arial" pitchFamily="34" charset="0"/>
                        <a:cs typeface="Times New Roman" pitchFamily="18" charset="0"/>
                      </a:endParaRPr>
                    </a:p>
                  </a:txBody>
                  <a:tcPr marL="76200" marR="76200" marT="25402" marB="25402"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5%</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54%</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41%</a:t>
                      </a:r>
                      <a:endParaRPr kumimoji="0" lang="en-US" sz="1400" b="0" i="0" u="none" strike="noStrike" cap="none" normalizeH="0" baseline="0" dirty="0" smtClean="0">
                        <a:ln>
                          <a:noFill/>
                        </a:ln>
                        <a:solidFill>
                          <a:srgbClr val="565400"/>
                        </a:solidFill>
                        <a:effectLst/>
                        <a:latin typeface="Arial" pitchFamily="34" charset="0"/>
                        <a:cs typeface="Times New Roman" pitchFamily="18" charset="0"/>
                      </a:endParaRPr>
                    </a:p>
                  </a:txBody>
                  <a:tcPr marL="76200" marR="76200" marT="25402" marB="25402" anchor="ctr" horzOverflow="overflow"/>
                </a:tc>
              </a:tr>
              <a:tr h="370840">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Gestational Weight Gain </a:t>
                      </a:r>
                      <a:r>
                        <a:rPr kumimoji="0" lang="en-US" sz="1400" u="sng" strike="noStrike" cap="none" normalizeH="0" baseline="0" dirty="0" smtClean="0">
                          <a:ln>
                            <a:noFill/>
                          </a:ln>
                          <a:effectLst/>
                        </a:rPr>
                        <a:t>Rate</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Below recommended</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Within recommended</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Exceeding recommended</a:t>
                      </a:r>
                      <a:endParaRPr kumimoji="0" lang="en-US" sz="1400" b="0" i="0" u="none" strike="noStrike" cap="none" normalizeH="0" baseline="0" dirty="0" smtClean="0">
                        <a:ln>
                          <a:noFill/>
                        </a:ln>
                        <a:solidFill>
                          <a:srgbClr val="565400"/>
                        </a:solidFill>
                        <a:effectLst/>
                        <a:latin typeface="Arial" pitchFamily="34" charset="0"/>
                      </a:endParaRPr>
                    </a:p>
                  </a:txBody>
                  <a:tcPr marL="76200" marR="76200" marT="25402" marB="25402"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14%</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28%</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58%</a:t>
                      </a:r>
                      <a:endParaRPr kumimoji="0" lang="en-US" sz="1400" b="0" i="0" u="none" strike="noStrike" cap="none" normalizeH="0" baseline="0" dirty="0" smtClean="0">
                        <a:ln>
                          <a:noFill/>
                        </a:ln>
                        <a:solidFill>
                          <a:srgbClr val="565400"/>
                        </a:solidFill>
                        <a:effectLst/>
                        <a:latin typeface="Arial" pitchFamily="34" charset="0"/>
                        <a:cs typeface="Times New Roman" pitchFamily="18" charset="0"/>
                      </a:endParaRPr>
                    </a:p>
                  </a:txBody>
                  <a:tcPr marL="76200" marR="76200" marT="25402" marB="25402" anchor="ctr" horzOverflow="overflow"/>
                </a:tc>
              </a:tr>
              <a:tr h="370840">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Gestational Weight Gain </a:t>
                      </a:r>
                      <a:r>
                        <a:rPr kumimoji="0" lang="en-US" sz="1400" u="sng" strike="noStrike" cap="none" normalizeH="0" baseline="0" dirty="0" smtClean="0">
                          <a:ln>
                            <a:noFill/>
                          </a:ln>
                          <a:effectLst/>
                        </a:rPr>
                        <a:t>Range</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(Below recommended)</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Within recommended</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Exceeding recommended</a:t>
                      </a:r>
                      <a:endParaRPr kumimoji="0" lang="en-US" sz="1400" b="0" i="0" u="none" strike="noStrike" cap="none" normalizeH="0" baseline="0" dirty="0" smtClean="0">
                        <a:ln>
                          <a:noFill/>
                        </a:ln>
                        <a:solidFill>
                          <a:srgbClr val="565400"/>
                        </a:solidFill>
                        <a:effectLst/>
                        <a:latin typeface="Arial" pitchFamily="34" charset="0"/>
                      </a:endParaRPr>
                    </a:p>
                  </a:txBody>
                  <a:tcPr marL="76200" marR="76200" marT="25402" marB="25402"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 </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(53%)</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24%</a:t>
                      </a: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1400" u="none" strike="noStrike" cap="none" normalizeH="0" baseline="0" dirty="0" smtClean="0">
                          <a:ln>
                            <a:noFill/>
                          </a:ln>
                          <a:effectLst/>
                        </a:rPr>
                        <a:t>23%</a:t>
                      </a:r>
                      <a:endParaRPr kumimoji="0" lang="en-US" sz="1400" b="0" i="0" u="none" strike="noStrike" cap="none" normalizeH="0" baseline="0" dirty="0" smtClean="0">
                        <a:ln>
                          <a:noFill/>
                        </a:ln>
                        <a:solidFill>
                          <a:srgbClr val="565400"/>
                        </a:solidFill>
                        <a:effectLst/>
                        <a:latin typeface="Arial" pitchFamily="34" charset="0"/>
                        <a:cs typeface="Times New Roman" pitchFamily="18" charset="0"/>
                      </a:endParaRPr>
                    </a:p>
                  </a:txBody>
                  <a:tcPr marL="76200" marR="76200" marT="25402" marB="25402" anchor="ctr" horzOverflow="overflow"/>
                </a:tc>
              </a:tr>
            </a:tbl>
          </a:graphicData>
        </a:graphic>
      </p:graphicFrame>
      <p:sp>
        <p:nvSpPr>
          <p:cNvPr id="6" name="Text Placeholder 5"/>
          <p:cNvSpPr>
            <a:spLocks noGrp="1"/>
          </p:cNvSpPr>
          <p:nvPr>
            <p:ph type="body" sz="half" idx="2"/>
          </p:nvPr>
        </p:nvSpPr>
        <p:spPr>
          <a:xfrm>
            <a:off x="1792288" y="5504458"/>
            <a:ext cx="5486400" cy="804862"/>
          </a:xfrm>
        </p:spPr>
        <p:txBody>
          <a:bodyPr/>
          <a:lstStyle/>
          <a:p>
            <a:r>
              <a:rPr lang="en-US" sz="1000" dirty="0">
                <a:ea typeface="ＭＳ Ｐゴシック" pitchFamily="34" charset="-128"/>
              </a:rPr>
              <a:t>Copyright © 2011. Simcoe </a:t>
            </a:r>
            <a:r>
              <a:rPr lang="en-US" sz="1000" dirty="0" err="1">
                <a:ea typeface="ＭＳ Ｐゴシック" pitchFamily="34" charset="-128"/>
              </a:rPr>
              <a:t>Muskoka</a:t>
            </a:r>
            <a:r>
              <a:rPr lang="en-US" sz="1000" dirty="0">
                <a:ea typeface="ＭＳ Ｐゴシック" pitchFamily="34" charset="-128"/>
              </a:rPr>
              <a:t> District Health Unit. All rights reserved.</a:t>
            </a:r>
          </a:p>
          <a:p>
            <a:endParaRPr lang="en-US" dirty="0"/>
          </a:p>
        </p:txBody>
      </p:sp>
      <p:pic>
        <p:nvPicPr>
          <p:cNvPr id="8" name="Picture 8" descr="C:\Users\tkay\AppData\Local\Microsoft\Windows\Temporary Internet Files\Content.IE5\8VR69ZEC\MC9002381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25760"/>
            <a:ext cx="18145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457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
            </a:r>
            <a:br>
              <a:rPr lang="en-US" smtClean="0"/>
            </a:br>
            <a:r>
              <a:rPr lang="en-US" smtClean="0"/>
              <a:t>Ms. Muskoka’s 24 week visit</a:t>
            </a:r>
            <a:endParaRPr lang="en-US" dirty="0"/>
          </a:p>
        </p:txBody>
      </p:sp>
      <p:sp>
        <p:nvSpPr>
          <p:cNvPr id="9" name="Content Placeholder 8"/>
          <p:cNvSpPr>
            <a:spLocks noGrp="1"/>
          </p:cNvSpPr>
          <p:nvPr>
            <p:ph idx="1"/>
          </p:nvPr>
        </p:nvSpPr>
        <p:spPr/>
        <p:txBody>
          <a:bodyPr/>
          <a:lstStyle/>
          <a:p>
            <a:r>
              <a:rPr lang="en-US" smtClean="0"/>
              <a:t>Pregnancy proceeding well, no new medical concerns</a:t>
            </a:r>
          </a:p>
          <a:p>
            <a:r>
              <a:rPr lang="en-US" smtClean="0"/>
              <a:t>Wt 85 kg</a:t>
            </a:r>
          </a:p>
          <a:p>
            <a:r>
              <a:rPr lang="en-US" smtClean="0"/>
              <a:t>Simcoe has been doing a lot of thinking and internet reading since you pointed out her BMI category…</a:t>
            </a:r>
          </a:p>
          <a:p>
            <a:pPr lvl="1"/>
            <a:r>
              <a:rPr lang="en-US" smtClean="0"/>
              <a:t>What can she do to help her child maintain a healthy weight growing up??</a:t>
            </a:r>
            <a:endParaRPr lang="en-US" dirty="0"/>
          </a:p>
        </p:txBody>
      </p:sp>
    </p:spTree>
    <p:extLst>
      <p:ext uri="{BB962C8B-B14F-4D97-AF65-F5344CB8AC3E}">
        <p14:creationId xmlns:p14="http://schemas.microsoft.com/office/powerpoint/2010/main" val="11439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Impact of Public Health: Life Expectancy Trends</a:t>
            </a:r>
            <a:endParaRPr lang="en-US" dirty="0"/>
          </a:p>
        </p:txBody>
      </p:sp>
      <p:grpSp>
        <p:nvGrpSpPr>
          <p:cNvPr id="3" name="Group 6"/>
          <p:cNvGrpSpPr>
            <a:grpSpLocks noChangeAspect="1"/>
          </p:cNvGrpSpPr>
          <p:nvPr/>
        </p:nvGrpSpPr>
        <p:grpSpPr bwMode="auto">
          <a:xfrm>
            <a:off x="-7525344" y="-485613"/>
            <a:ext cx="6578209" cy="4774552"/>
            <a:chOff x="295" y="732"/>
            <a:chExt cx="4944" cy="3588"/>
          </a:xfrm>
        </p:grpSpPr>
        <p:sp>
          <p:nvSpPr>
            <p:cNvPr id="4" name="AutoShape 5"/>
            <p:cNvSpPr>
              <a:spLocks noChangeAspect="1" noChangeArrowheads="1" noTextEdit="1"/>
            </p:cNvSpPr>
            <p:nvPr/>
          </p:nvSpPr>
          <p:spPr bwMode="auto">
            <a:xfrm>
              <a:off x="295" y="732"/>
              <a:ext cx="4944"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grpSp>
          <p:nvGrpSpPr>
            <p:cNvPr id="5" name="Group 207"/>
            <p:cNvGrpSpPr>
              <a:grpSpLocks/>
            </p:cNvGrpSpPr>
            <p:nvPr/>
          </p:nvGrpSpPr>
          <p:grpSpPr bwMode="auto">
            <a:xfrm>
              <a:off x="319" y="756"/>
              <a:ext cx="4896" cy="3046"/>
              <a:chOff x="319" y="756"/>
              <a:chExt cx="4896" cy="3046"/>
            </a:xfrm>
          </p:grpSpPr>
          <p:sp>
            <p:nvSpPr>
              <p:cNvPr id="243" name="Freeform 7"/>
              <p:cNvSpPr>
                <a:spLocks/>
              </p:cNvSpPr>
              <p:nvPr/>
            </p:nvSpPr>
            <p:spPr bwMode="auto">
              <a:xfrm>
                <a:off x="1313" y="858"/>
                <a:ext cx="370" cy="107"/>
              </a:xfrm>
              <a:custGeom>
                <a:avLst/>
                <a:gdLst>
                  <a:gd name="T0" fmla="*/ 1 w 1109"/>
                  <a:gd name="T1" fmla="*/ 304 h 306"/>
                  <a:gd name="T2" fmla="*/ 22 w 1109"/>
                  <a:gd name="T3" fmla="*/ 306 h 306"/>
                  <a:gd name="T4" fmla="*/ 173 w 1109"/>
                  <a:gd name="T5" fmla="*/ 304 h 306"/>
                  <a:gd name="T6" fmla="*/ 692 w 1109"/>
                  <a:gd name="T7" fmla="*/ 304 h 306"/>
                  <a:gd name="T8" fmla="*/ 1087 w 1109"/>
                  <a:gd name="T9" fmla="*/ 304 h 306"/>
                  <a:gd name="T10" fmla="*/ 1109 w 1109"/>
                  <a:gd name="T11" fmla="*/ 304 h 306"/>
                  <a:gd name="T12" fmla="*/ 1108 w 1109"/>
                  <a:gd name="T13" fmla="*/ 299 h 306"/>
                  <a:gd name="T14" fmla="*/ 1109 w 1109"/>
                  <a:gd name="T15" fmla="*/ 258 h 306"/>
                  <a:gd name="T16" fmla="*/ 1108 w 1109"/>
                  <a:gd name="T17" fmla="*/ 115 h 306"/>
                  <a:gd name="T18" fmla="*/ 1108 w 1109"/>
                  <a:gd name="T19" fmla="*/ 7 h 306"/>
                  <a:gd name="T20" fmla="*/ 1109 w 1109"/>
                  <a:gd name="T21" fmla="*/ 0 h 306"/>
                  <a:gd name="T22" fmla="*/ 1087 w 1109"/>
                  <a:gd name="T23" fmla="*/ 1 h 306"/>
                  <a:gd name="T24" fmla="*/ 936 w 1109"/>
                  <a:gd name="T25" fmla="*/ 0 h 306"/>
                  <a:gd name="T26" fmla="*/ 417 w 1109"/>
                  <a:gd name="T27" fmla="*/ 0 h 306"/>
                  <a:gd name="T28" fmla="*/ 22 w 1109"/>
                  <a:gd name="T29" fmla="*/ 0 h 306"/>
                  <a:gd name="T30" fmla="*/ 1 w 1109"/>
                  <a:gd name="T31" fmla="*/ 0 h 306"/>
                  <a:gd name="T32" fmla="*/ 0 w 1109"/>
                  <a:gd name="T33" fmla="*/ 7 h 306"/>
                  <a:gd name="T34" fmla="*/ 1 w 1109"/>
                  <a:gd name="T35" fmla="*/ 48 h 306"/>
                  <a:gd name="T36" fmla="*/ 0 w 1109"/>
                  <a:gd name="T37" fmla="*/ 190 h 306"/>
                  <a:gd name="T38" fmla="*/ 0 w 1109"/>
                  <a:gd name="T39" fmla="*/ 299 h 306"/>
                  <a:gd name="T40" fmla="*/ 1 w 1109"/>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9" h="306">
                    <a:moveTo>
                      <a:pt x="1" y="304"/>
                    </a:moveTo>
                    <a:lnTo>
                      <a:pt x="22" y="306"/>
                    </a:lnTo>
                    <a:lnTo>
                      <a:pt x="173" y="304"/>
                    </a:lnTo>
                    <a:lnTo>
                      <a:pt x="692" y="304"/>
                    </a:lnTo>
                    <a:lnTo>
                      <a:pt x="1087" y="304"/>
                    </a:lnTo>
                    <a:lnTo>
                      <a:pt x="1109" y="304"/>
                    </a:lnTo>
                    <a:lnTo>
                      <a:pt x="1108" y="299"/>
                    </a:lnTo>
                    <a:lnTo>
                      <a:pt x="1109" y="258"/>
                    </a:lnTo>
                    <a:lnTo>
                      <a:pt x="1108" y="115"/>
                    </a:lnTo>
                    <a:lnTo>
                      <a:pt x="1108" y="7"/>
                    </a:lnTo>
                    <a:lnTo>
                      <a:pt x="1109" y="0"/>
                    </a:lnTo>
                    <a:lnTo>
                      <a:pt x="1087" y="1"/>
                    </a:lnTo>
                    <a:lnTo>
                      <a:pt x="936" y="0"/>
                    </a:lnTo>
                    <a:lnTo>
                      <a:pt x="417" y="0"/>
                    </a:lnTo>
                    <a:lnTo>
                      <a:pt x="22"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44" name="Freeform 8"/>
              <p:cNvSpPr>
                <a:spLocks/>
              </p:cNvSpPr>
              <p:nvPr/>
            </p:nvSpPr>
            <p:spPr bwMode="auto">
              <a:xfrm>
                <a:off x="1313" y="959"/>
                <a:ext cx="430" cy="103"/>
              </a:xfrm>
              <a:custGeom>
                <a:avLst/>
                <a:gdLst>
                  <a:gd name="T0" fmla="*/ 1 w 1287"/>
                  <a:gd name="T1" fmla="*/ 306 h 308"/>
                  <a:gd name="T2" fmla="*/ 25 w 1287"/>
                  <a:gd name="T3" fmla="*/ 308 h 308"/>
                  <a:gd name="T4" fmla="*/ 202 w 1287"/>
                  <a:gd name="T5" fmla="*/ 306 h 308"/>
                  <a:gd name="T6" fmla="*/ 802 w 1287"/>
                  <a:gd name="T7" fmla="*/ 306 h 308"/>
                  <a:gd name="T8" fmla="*/ 1262 w 1287"/>
                  <a:gd name="T9" fmla="*/ 306 h 308"/>
                  <a:gd name="T10" fmla="*/ 1287 w 1287"/>
                  <a:gd name="T11" fmla="*/ 306 h 308"/>
                  <a:gd name="T12" fmla="*/ 1286 w 1287"/>
                  <a:gd name="T13" fmla="*/ 301 h 308"/>
                  <a:gd name="T14" fmla="*/ 1287 w 1287"/>
                  <a:gd name="T15" fmla="*/ 260 h 308"/>
                  <a:gd name="T16" fmla="*/ 1286 w 1287"/>
                  <a:gd name="T17" fmla="*/ 116 h 308"/>
                  <a:gd name="T18" fmla="*/ 1286 w 1287"/>
                  <a:gd name="T19" fmla="*/ 7 h 308"/>
                  <a:gd name="T20" fmla="*/ 1287 w 1287"/>
                  <a:gd name="T21" fmla="*/ 0 h 308"/>
                  <a:gd name="T22" fmla="*/ 1262 w 1287"/>
                  <a:gd name="T23" fmla="*/ 2 h 308"/>
                  <a:gd name="T24" fmla="*/ 1085 w 1287"/>
                  <a:gd name="T25" fmla="*/ 0 h 308"/>
                  <a:gd name="T26" fmla="*/ 485 w 1287"/>
                  <a:gd name="T27" fmla="*/ 0 h 308"/>
                  <a:gd name="T28" fmla="*/ 25 w 1287"/>
                  <a:gd name="T29" fmla="*/ 0 h 308"/>
                  <a:gd name="T30" fmla="*/ 1 w 1287"/>
                  <a:gd name="T31" fmla="*/ 0 h 308"/>
                  <a:gd name="T32" fmla="*/ 0 w 1287"/>
                  <a:gd name="T33" fmla="*/ 7 h 308"/>
                  <a:gd name="T34" fmla="*/ 1 w 1287"/>
                  <a:gd name="T35" fmla="*/ 48 h 308"/>
                  <a:gd name="T36" fmla="*/ 0 w 1287"/>
                  <a:gd name="T37" fmla="*/ 192 h 308"/>
                  <a:gd name="T38" fmla="*/ 0 w 1287"/>
                  <a:gd name="T39" fmla="*/ 301 h 308"/>
                  <a:gd name="T40" fmla="*/ 1 w 1287"/>
                  <a:gd name="T41" fmla="*/ 306 h 308"/>
                  <a:gd name="T42" fmla="*/ 1 w 1287"/>
                  <a:gd name="T43" fmla="*/ 30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7" h="308">
                    <a:moveTo>
                      <a:pt x="1" y="306"/>
                    </a:moveTo>
                    <a:lnTo>
                      <a:pt x="25" y="308"/>
                    </a:lnTo>
                    <a:lnTo>
                      <a:pt x="202" y="306"/>
                    </a:lnTo>
                    <a:lnTo>
                      <a:pt x="802" y="306"/>
                    </a:lnTo>
                    <a:lnTo>
                      <a:pt x="1262" y="306"/>
                    </a:lnTo>
                    <a:lnTo>
                      <a:pt x="1287" y="306"/>
                    </a:lnTo>
                    <a:lnTo>
                      <a:pt x="1286" y="301"/>
                    </a:lnTo>
                    <a:lnTo>
                      <a:pt x="1287" y="260"/>
                    </a:lnTo>
                    <a:lnTo>
                      <a:pt x="1286" y="116"/>
                    </a:lnTo>
                    <a:lnTo>
                      <a:pt x="1286" y="7"/>
                    </a:lnTo>
                    <a:lnTo>
                      <a:pt x="1287" y="0"/>
                    </a:lnTo>
                    <a:lnTo>
                      <a:pt x="1262" y="2"/>
                    </a:lnTo>
                    <a:lnTo>
                      <a:pt x="1085" y="0"/>
                    </a:lnTo>
                    <a:lnTo>
                      <a:pt x="485" y="0"/>
                    </a:lnTo>
                    <a:lnTo>
                      <a:pt x="25" y="0"/>
                    </a:lnTo>
                    <a:lnTo>
                      <a:pt x="1" y="0"/>
                    </a:lnTo>
                    <a:lnTo>
                      <a:pt x="0" y="7"/>
                    </a:lnTo>
                    <a:lnTo>
                      <a:pt x="1" y="48"/>
                    </a:lnTo>
                    <a:lnTo>
                      <a:pt x="0" y="192"/>
                    </a:lnTo>
                    <a:lnTo>
                      <a:pt x="0" y="301"/>
                    </a:lnTo>
                    <a:lnTo>
                      <a:pt x="1" y="306"/>
                    </a:lnTo>
                    <a:lnTo>
                      <a:pt x="1" y="306"/>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45" name="Freeform 9"/>
              <p:cNvSpPr>
                <a:spLocks/>
              </p:cNvSpPr>
              <p:nvPr/>
            </p:nvSpPr>
            <p:spPr bwMode="auto">
              <a:xfrm>
                <a:off x="1313" y="959"/>
                <a:ext cx="430" cy="103"/>
              </a:xfrm>
              <a:custGeom>
                <a:avLst/>
                <a:gdLst>
                  <a:gd name="T0" fmla="*/ 1 w 1287"/>
                  <a:gd name="T1" fmla="*/ 306 h 308"/>
                  <a:gd name="T2" fmla="*/ 25 w 1287"/>
                  <a:gd name="T3" fmla="*/ 308 h 308"/>
                  <a:gd name="T4" fmla="*/ 202 w 1287"/>
                  <a:gd name="T5" fmla="*/ 306 h 308"/>
                  <a:gd name="T6" fmla="*/ 802 w 1287"/>
                  <a:gd name="T7" fmla="*/ 306 h 308"/>
                  <a:gd name="T8" fmla="*/ 1262 w 1287"/>
                  <a:gd name="T9" fmla="*/ 306 h 308"/>
                  <a:gd name="T10" fmla="*/ 1287 w 1287"/>
                  <a:gd name="T11" fmla="*/ 306 h 308"/>
                  <a:gd name="T12" fmla="*/ 1286 w 1287"/>
                  <a:gd name="T13" fmla="*/ 301 h 308"/>
                  <a:gd name="T14" fmla="*/ 1287 w 1287"/>
                  <a:gd name="T15" fmla="*/ 260 h 308"/>
                  <a:gd name="T16" fmla="*/ 1286 w 1287"/>
                  <a:gd name="T17" fmla="*/ 116 h 308"/>
                  <a:gd name="T18" fmla="*/ 1286 w 1287"/>
                  <a:gd name="T19" fmla="*/ 7 h 308"/>
                  <a:gd name="T20" fmla="*/ 1287 w 1287"/>
                  <a:gd name="T21" fmla="*/ 0 h 308"/>
                  <a:gd name="T22" fmla="*/ 1262 w 1287"/>
                  <a:gd name="T23" fmla="*/ 2 h 308"/>
                  <a:gd name="T24" fmla="*/ 1085 w 1287"/>
                  <a:gd name="T25" fmla="*/ 0 h 308"/>
                  <a:gd name="T26" fmla="*/ 485 w 1287"/>
                  <a:gd name="T27" fmla="*/ 0 h 308"/>
                  <a:gd name="T28" fmla="*/ 25 w 1287"/>
                  <a:gd name="T29" fmla="*/ 0 h 308"/>
                  <a:gd name="T30" fmla="*/ 1 w 1287"/>
                  <a:gd name="T31" fmla="*/ 0 h 308"/>
                  <a:gd name="T32" fmla="*/ 0 w 1287"/>
                  <a:gd name="T33" fmla="*/ 7 h 308"/>
                  <a:gd name="T34" fmla="*/ 1 w 1287"/>
                  <a:gd name="T35" fmla="*/ 48 h 308"/>
                  <a:gd name="T36" fmla="*/ 0 w 1287"/>
                  <a:gd name="T37" fmla="*/ 192 h 308"/>
                  <a:gd name="T38" fmla="*/ 0 w 1287"/>
                  <a:gd name="T39" fmla="*/ 301 h 308"/>
                  <a:gd name="T40" fmla="*/ 1 w 1287"/>
                  <a:gd name="T41" fmla="*/ 30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7" h="308">
                    <a:moveTo>
                      <a:pt x="1" y="306"/>
                    </a:moveTo>
                    <a:lnTo>
                      <a:pt x="25" y="308"/>
                    </a:lnTo>
                    <a:lnTo>
                      <a:pt x="202" y="306"/>
                    </a:lnTo>
                    <a:lnTo>
                      <a:pt x="802" y="306"/>
                    </a:lnTo>
                    <a:lnTo>
                      <a:pt x="1262" y="306"/>
                    </a:lnTo>
                    <a:lnTo>
                      <a:pt x="1287" y="306"/>
                    </a:lnTo>
                    <a:lnTo>
                      <a:pt x="1286" y="301"/>
                    </a:lnTo>
                    <a:lnTo>
                      <a:pt x="1287" y="260"/>
                    </a:lnTo>
                    <a:lnTo>
                      <a:pt x="1286" y="116"/>
                    </a:lnTo>
                    <a:lnTo>
                      <a:pt x="1286" y="7"/>
                    </a:lnTo>
                    <a:lnTo>
                      <a:pt x="1287" y="0"/>
                    </a:lnTo>
                    <a:lnTo>
                      <a:pt x="1262" y="2"/>
                    </a:lnTo>
                    <a:lnTo>
                      <a:pt x="1085" y="0"/>
                    </a:lnTo>
                    <a:lnTo>
                      <a:pt x="485" y="0"/>
                    </a:lnTo>
                    <a:lnTo>
                      <a:pt x="25" y="0"/>
                    </a:lnTo>
                    <a:lnTo>
                      <a:pt x="1" y="0"/>
                    </a:lnTo>
                    <a:lnTo>
                      <a:pt x="0" y="7"/>
                    </a:lnTo>
                    <a:lnTo>
                      <a:pt x="1" y="48"/>
                    </a:lnTo>
                    <a:lnTo>
                      <a:pt x="0" y="192"/>
                    </a:lnTo>
                    <a:lnTo>
                      <a:pt x="0" y="301"/>
                    </a:lnTo>
                    <a:lnTo>
                      <a:pt x="1" y="30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46" name="Freeform 10"/>
              <p:cNvSpPr>
                <a:spLocks/>
              </p:cNvSpPr>
              <p:nvPr/>
            </p:nvSpPr>
            <p:spPr bwMode="auto">
              <a:xfrm>
                <a:off x="1313" y="1061"/>
                <a:ext cx="622" cy="103"/>
              </a:xfrm>
              <a:custGeom>
                <a:avLst/>
                <a:gdLst>
                  <a:gd name="T0" fmla="*/ 1 w 1866"/>
                  <a:gd name="T1" fmla="*/ 305 h 306"/>
                  <a:gd name="T2" fmla="*/ 38 w 1866"/>
                  <a:gd name="T3" fmla="*/ 306 h 306"/>
                  <a:gd name="T4" fmla="*/ 292 w 1866"/>
                  <a:gd name="T5" fmla="*/ 305 h 306"/>
                  <a:gd name="T6" fmla="*/ 1164 w 1866"/>
                  <a:gd name="T7" fmla="*/ 305 h 306"/>
                  <a:gd name="T8" fmla="*/ 1828 w 1866"/>
                  <a:gd name="T9" fmla="*/ 305 h 306"/>
                  <a:gd name="T10" fmla="*/ 1866 w 1866"/>
                  <a:gd name="T11" fmla="*/ 305 h 306"/>
                  <a:gd name="T12" fmla="*/ 1865 w 1866"/>
                  <a:gd name="T13" fmla="*/ 299 h 306"/>
                  <a:gd name="T14" fmla="*/ 1866 w 1866"/>
                  <a:gd name="T15" fmla="*/ 258 h 306"/>
                  <a:gd name="T16" fmla="*/ 1865 w 1866"/>
                  <a:gd name="T17" fmla="*/ 116 h 306"/>
                  <a:gd name="T18" fmla="*/ 1865 w 1866"/>
                  <a:gd name="T19" fmla="*/ 7 h 306"/>
                  <a:gd name="T20" fmla="*/ 1866 w 1866"/>
                  <a:gd name="T21" fmla="*/ 0 h 306"/>
                  <a:gd name="T22" fmla="*/ 1828 w 1866"/>
                  <a:gd name="T23" fmla="*/ 2 h 306"/>
                  <a:gd name="T24" fmla="*/ 1575 w 1866"/>
                  <a:gd name="T25" fmla="*/ 0 h 306"/>
                  <a:gd name="T26" fmla="*/ 702 w 1866"/>
                  <a:gd name="T27" fmla="*/ 0 h 306"/>
                  <a:gd name="T28" fmla="*/ 38 w 1866"/>
                  <a:gd name="T29" fmla="*/ 0 h 306"/>
                  <a:gd name="T30" fmla="*/ 1 w 1866"/>
                  <a:gd name="T31" fmla="*/ 0 h 306"/>
                  <a:gd name="T32" fmla="*/ 0 w 1866"/>
                  <a:gd name="T33" fmla="*/ 7 h 306"/>
                  <a:gd name="T34" fmla="*/ 1 w 1866"/>
                  <a:gd name="T35" fmla="*/ 48 h 306"/>
                  <a:gd name="T36" fmla="*/ 0 w 1866"/>
                  <a:gd name="T37" fmla="*/ 190 h 306"/>
                  <a:gd name="T38" fmla="*/ 0 w 1866"/>
                  <a:gd name="T39" fmla="*/ 299 h 306"/>
                  <a:gd name="T40" fmla="*/ 1 w 1866"/>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6" h="306">
                    <a:moveTo>
                      <a:pt x="1" y="305"/>
                    </a:moveTo>
                    <a:lnTo>
                      <a:pt x="38" y="306"/>
                    </a:lnTo>
                    <a:lnTo>
                      <a:pt x="292" y="305"/>
                    </a:lnTo>
                    <a:lnTo>
                      <a:pt x="1164" y="305"/>
                    </a:lnTo>
                    <a:lnTo>
                      <a:pt x="1828" y="305"/>
                    </a:lnTo>
                    <a:lnTo>
                      <a:pt x="1866" y="305"/>
                    </a:lnTo>
                    <a:lnTo>
                      <a:pt x="1865" y="299"/>
                    </a:lnTo>
                    <a:lnTo>
                      <a:pt x="1866" y="258"/>
                    </a:lnTo>
                    <a:lnTo>
                      <a:pt x="1865" y="116"/>
                    </a:lnTo>
                    <a:lnTo>
                      <a:pt x="1865" y="7"/>
                    </a:lnTo>
                    <a:lnTo>
                      <a:pt x="1866" y="0"/>
                    </a:lnTo>
                    <a:lnTo>
                      <a:pt x="1828" y="2"/>
                    </a:lnTo>
                    <a:lnTo>
                      <a:pt x="1575" y="0"/>
                    </a:lnTo>
                    <a:lnTo>
                      <a:pt x="702" y="0"/>
                    </a:lnTo>
                    <a:lnTo>
                      <a:pt x="38" y="0"/>
                    </a:lnTo>
                    <a:lnTo>
                      <a:pt x="1" y="0"/>
                    </a:lnTo>
                    <a:lnTo>
                      <a:pt x="0" y="7"/>
                    </a:lnTo>
                    <a:lnTo>
                      <a:pt x="1" y="48"/>
                    </a:lnTo>
                    <a:lnTo>
                      <a:pt x="0" y="190"/>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47" name="Freeform 11"/>
              <p:cNvSpPr>
                <a:spLocks/>
              </p:cNvSpPr>
              <p:nvPr/>
            </p:nvSpPr>
            <p:spPr bwMode="auto">
              <a:xfrm>
                <a:off x="1313" y="1164"/>
                <a:ext cx="844" cy="109"/>
              </a:xfrm>
              <a:custGeom>
                <a:avLst/>
                <a:gdLst>
                  <a:gd name="T0" fmla="*/ 1 w 2532"/>
                  <a:gd name="T1" fmla="*/ 304 h 306"/>
                  <a:gd name="T2" fmla="*/ 51 w 2532"/>
                  <a:gd name="T3" fmla="*/ 306 h 306"/>
                  <a:gd name="T4" fmla="*/ 396 w 2532"/>
                  <a:gd name="T5" fmla="*/ 304 h 306"/>
                  <a:gd name="T6" fmla="*/ 1579 w 2532"/>
                  <a:gd name="T7" fmla="*/ 304 h 306"/>
                  <a:gd name="T8" fmla="*/ 2481 w 2532"/>
                  <a:gd name="T9" fmla="*/ 304 h 306"/>
                  <a:gd name="T10" fmla="*/ 2532 w 2532"/>
                  <a:gd name="T11" fmla="*/ 304 h 306"/>
                  <a:gd name="T12" fmla="*/ 2530 w 2532"/>
                  <a:gd name="T13" fmla="*/ 298 h 306"/>
                  <a:gd name="T14" fmla="*/ 2532 w 2532"/>
                  <a:gd name="T15" fmla="*/ 258 h 306"/>
                  <a:gd name="T16" fmla="*/ 2530 w 2532"/>
                  <a:gd name="T17" fmla="*/ 115 h 306"/>
                  <a:gd name="T18" fmla="*/ 2530 w 2532"/>
                  <a:gd name="T19" fmla="*/ 7 h 306"/>
                  <a:gd name="T20" fmla="*/ 2532 w 2532"/>
                  <a:gd name="T21" fmla="*/ 0 h 306"/>
                  <a:gd name="T22" fmla="*/ 2481 w 2532"/>
                  <a:gd name="T23" fmla="*/ 1 h 306"/>
                  <a:gd name="T24" fmla="*/ 2136 w 2532"/>
                  <a:gd name="T25" fmla="*/ 0 h 306"/>
                  <a:gd name="T26" fmla="*/ 953 w 2532"/>
                  <a:gd name="T27" fmla="*/ 0 h 306"/>
                  <a:gd name="T28" fmla="*/ 51 w 2532"/>
                  <a:gd name="T29" fmla="*/ 0 h 306"/>
                  <a:gd name="T30" fmla="*/ 1 w 2532"/>
                  <a:gd name="T31" fmla="*/ 0 h 306"/>
                  <a:gd name="T32" fmla="*/ 0 w 2532"/>
                  <a:gd name="T33" fmla="*/ 7 h 306"/>
                  <a:gd name="T34" fmla="*/ 1 w 2532"/>
                  <a:gd name="T35" fmla="*/ 48 h 306"/>
                  <a:gd name="T36" fmla="*/ 0 w 2532"/>
                  <a:gd name="T37" fmla="*/ 190 h 306"/>
                  <a:gd name="T38" fmla="*/ 0 w 2532"/>
                  <a:gd name="T39" fmla="*/ 298 h 306"/>
                  <a:gd name="T40" fmla="*/ 1 w 2532"/>
                  <a:gd name="T41" fmla="*/ 304 h 306"/>
                  <a:gd name="T42" fmla="*/ 1 w 2532"/>
                  <a:gd name="T43"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2" h="306">
                    <a:moveTo>
                      <a:pt x="1" y="304"/>
                    </a:moveTo>
                    <a:lnTo>
                      <a:pt x="51" y="306"/>
                    </a:lnTo>
                    <a:lnTo>
                      <a:pt x="396" y="304"/>
                    </a:lnTo>
                    <a:lnTo>
                      <a:pt x="1579" y="304"/>
                    </a:lnTo>
                    <a:lnTo>
                      <a:pt x="2481" y="304"/>
                    </a:lnTo>
                    <a:lnTo>
                      <a:pt x="2532" y="304"/>
                    </a:lnTo>
                    <a:lnTo>
                      <a:pt x="2530" y="298"/>
                    </a:lnTo>
                    <a:lnTo>
                      <a:pt x="2532" y="258"/>
                    </a:lnTo>
                    <a:lnTo>
                      <a:pt x="2530" y="115"/>
                    </a:lnTo>
                    <a:lnTo>
                      <a:pt x="2530" y="7"/>
                    </a:lnTo>
                    <a:lnTo>
                      <a:pt x="2532" y="0"/>
                    </a:lnTo>
                    <a:lnTo>
                      <a:pt x="2481" y="1"/>
                    </a:lnTo>
                    <a:lnTo>
                      <a:pt x="2136" y="0"/>
                    </a:lnTo>
                    <a:lnTo>
                      <a:pt x="953" y="0"/>
                    </a:lnTo>
                    <a:lnTo>
                      <a:pt x="51" y="0"/>
                    </a:lnTo>
                    <a:lnTo>
                      <a:pt x="1" y="0"/>
                    </a:lnTo>
                    <a:lnTo>
                      <a:pt x="0" y="7"/>
                    </a:lnTo>
                    <a:lnTo>
                      <a:pt x="1" y="48"/>
                    </a:lnTo>
                    <a:lnTo>
                      <a:pt x="0" y="190"/>
                    </a:lnTo>
                    <a:lnTo>
                      <a:pt x="0" y="298"/>
                    </a:lnTo>
                    <a:lnTo>
                      <a:pt x="1" y="304"/>
                    </a:lnTo>
                    <a:lnTo>
                      <a:pt x="1" y="304"/>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48" name="Freeform 12"/>
              <p:cNvSpPr>
                <a:spLocks/>
              </p:cNvSpPr>
              <p:nvPr/>
            </p:nvSpPr>
            <p:spPr bwMode="auto">
              <a:xfrm>
                <a:off x="1313" y="1164"/>
                <a:ext cx="844" cy="109"/>
              </a:xfrm>
              <a:custGeom>
                <a:avLst/>
                <a:gdLst>
                  <a:gd name="T0" fmla="*/ 1 w 2532"/>
                  <a:gd name="T1" fmla="*/ 304 h 306"/>
                  <a:gd name="T2" fmla="*/ 51 w 2532"/>
                  <a:gd name="T3" fmla="*/ 306 h 306"/>
                  <a:gd name="T4" fmla="*/ 396 w 2532"/>
                  <a:gd name="T5" fmla="*/ 304 h 306"/>
                  <a:gd name="T6" fmla="*/ 1579 w 2532"/>
                  <a:gd name="T7" fmla="*/ 304 h 306"/>
                  <a:gd name="T8" fmla="*/ 2481 w 2532"/>
                  <a:gd name="T9" fmla="*/ 304 h 306"/>
                  <a:gd name="T10" fmla="*/ 2532 w 2532"/>
                  <a:gd name="T11" fmla="*/ 304 h 306"/>
                  <a:gd name="T12" fmla="*/ 2530 w 2532"/>
                  <a:gd name="T13" fmla="*/ 298 h 306"/>
                  <a:gd name="T14" fmla="*/ 2532 w 2532"/>
                  <a:gd name="T15" fmla="*/ 258 h 306"/>
                  <a:gd name="T16" fmla="*/ 2530 w 2532"/>
                  <a:gd name="T17" fmla="*/ 115 h 306"/>
                  <a:gd name="T18" fmla="*/ 2530 w 2532"/>
                  <a:gd name="T19" fmla="*/ 7 h 306"/>
                  <a:gd name="T20" fmla="*/ 2532 w 2532"/>
                  <a:gd name="T21" fmla="*/ 0 h 306"/>
                  <a:gd name="T22" fmla="*/ 2481 w 2532"/>
                  <a:gd name="T23" fmla="*/ 1 h 306"/>
                  <a:gd name="T24" fmla="*/ 2136 w 2532"/>
                  <a:gd name="T25" fmla="*/ 0 h 306"/>
                  <a:gd name="T26" fmla="*/ 953 w 2532"/>
                  <a:gd name="T27" fmla="*/ 0 h 306"/>
                  <a:gd name="T28" fmla="*/ 51 w 2532"/>
                  <a:gd name="T29" fmla="*/ 0 h 306"/>
                  <a:gd name="T30" fmla="*/ 1 w 2532"/>
                  <a:gd name="T31" fmla="*/ 0 h 306"/>
                  <a:gd name="T32" fmla="*/ 0 w 2532"/>
                  <a:gd name="T33" fmla="*/ 7 h 306"/>
                  <a:gd name="T34" fmla="*/ 1 w 2532"/>
                  <a:gd name="T35" fmla="*/ 48 h 306"/>
                  <a:gd name="T36" fmla="*/ 0 w 2532"/>
                  <a:gd name="T37" fmla="*/ 190 h 306"/>
                  <a:gd name="T38" fmla="*/ 0 w 2532"/>
                  <a:gd name="T39" fmla="*/ 298 h 306"/>
                  <a:gd name="T40" fmla="*/ 1 w 2532"/>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2" h="306">
                    <a:moveTo>
                      <a:pt x="1" y="304"/>
                    </a:moveTo>
                    <a:lnTo>
                      <a:pt x="51" y="306"/>
                    </a:lnTo>
                    <a:lnTo>
                      <a:pt x="396" y="304"/>
                    </a:lnTo>
                    <a:lnTo>
                      <a:pt x="1579" y="304"/>
                    </a:lnTo>
                    <a:lnTo>
                      <a:pt x="2481" y="304"/>
                    </a:lnTo>
                    <a:lnTo>
                      <a:pt x="2532" y="304"/>
                    </a:lnTo>
                    <a:lnTo>
                      <a:pt x="2530" y="298"/>
                    </a:lnTo>
                    <a:lnTo>
                      <a:pt x="2532" y="258"/>
                    </a:lnTo>
                    <a:lnTo>
                      <a:pt x="2530" y="115"/>
                    </a:lnTo>
                    <a:lnTo>
                      <a:pt x="2530" y="7"/>
                    </a:lnTo>
                    <a:lnTo>
                      <a:pt x="2532" y="0"/>
                    </a:lnTo>
                    <a:lnTo>
                      <a:pt x="2481" y="1"/>
                    </a:lnTo>
                    <a:lnTo>
                      <a:pt x="2136" y="0"/>
                    </a:lnTo>
                    <a:lnTo>
                      <a:pt x="953" y="0"/>
                    </a:lnTo>
                    <a:lnTo>
                      <a:pt x="51" y="0"/>
                    </a:lnTo>
                    <a:lnTo>
                      <a:pt x="1" y="0"/>
                    </a:lnTo>
                    <a:lnTo>
                      <a:pt x="0" y="7"/>
                    </a:lnTo>
                    <a:lnTo>
                      <a:pt x="1" y="48"/>
                    </a:lnTo>
                    <a:lnTo>
                      <a:pt x="0" y="190"/>
                    </a:lnTo>
                    <a:lnTo>
                      <a:pt x="0" y="298"/>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49" name="Freeform 13"/>
              <p:cNvSpPr>
                <a:spLocks/>
              </p:cNvSpPr>
              <p:nvPr/>
            </p:nvSpPr>
            <p:spPr bwMode="auto">
              <a:xfrm>
                <a:off x="1313" y="1264"/>
                <a:ext cx="1014" cy="102"/>
              </a:xfrm>
              <a:custGeom>
                <a:avLst/>
                <a:gdLst>
                  <a:gd name="T0" fmla="*/ 1 w 3041"/>
                  <a:gd name="T1" fmla="*/ 305 h 306"/>
                  <a:gd name="T2" fmla="*/ 61 w 3041"/>
                  <a:gd name="T3" fmla="*/ 306 h 306"/>
                  <a:gd name="T4" fmla="*/ 475 w 3041"/>
                  <a:gd name="T5" fmla="*/ 305 h 306"/>
                  <a:gd name="T6" fmla="*/ 1897 w 3041"/>
                  <a:gd name="T7" fmla="*/ 305 h 306"/>
                  <a:gd name="T8" fmla="*/ 2980 w 3041"/>
                  <a:gd name="T9" fmla="*/ 305 h 306"/>
                  <a:gd name="T10" fmla="*/ 3041 w 3041"/>
                  <a:gd name="T11" fmla="*/ 305 h 306"/>
                  <a:gd name="T12" fmla="*/ 3039 w 3041"/>
                  <a:gd name="T13" fmla="*/ 299 h 306"/>
                  <a:gd name="T14" fmla="*/ 3041 w 3041"/>
                  <a:gd name="T15" fmla="*/ 258 h 306"/>
                  <a:gd name="T16" fmla="*/ 3039 w 3041"/>
                  <a:gd name="T17" fmla="*/ 116 h 306"/>
                  <a:gd name="T18" fmla="*/ 3039 w 3041"/>
                  <a:gd name="T19" fmla="*/ 7 h 306"/>
                  <a:gd name="T20" fmla="*/ 3041 w 3041"/>
                  <a:gd name="T21" fmla="*/ 0 h 306"/>
                  <a:gd name="T22" fmla="*/ 2980 w 3041"/>
                  <a:gd name="T23" fmla="*/ 2 h 306"/>
                  <a:gd name="T24" fmla="*/ 2566 w 3041"/>
                  <a:gd name="T25" fmla="*/ 0 h 306"/>
                  <a:gd name="T26" fmla="*/ 1143 w 3041"/>
                  <a:gd name="T27" fmla="*/ 0 h 306"/>
                  <a:gd name="T28" fmla="*/ 61 w 3041"/>
                  <a:gd name="T29" fmla="*/ 0 h 306"/>
                  <a:gd name="T30" fmla="*/ 1 w 3041"/>
                  <a:gd name="T31" fmla="*/ 0 h 306"/>
                  <a:gd name="T32" fmla="*/ 0 w 3041"/>
                  <a:gd name="T33" fmla="*/ 7 h 306"/>
                  <a:gd name="T34" fmla="*/ 1 w 3041"/>
                  <a:gd name="T35" fmla="*/ 48 h 306"/>
                  <a:gd name="T36" fmla="*/ 0 w 3041"/>
                  <a:gd name="T37" fmla="*/ 190 h 306"/>
                  <a:gd name="T38" fmla="*/ 0 w 3041"/>
                  <a:gd name="T39" fmla="*/ 299 h 306"/>
                  <a:gd name="T40" fmla="*/ 1 w 3041"/>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1" h="306">
                    <a:moveTo>
                      <a:pt x="1" y="305"/>
                    </a:moveTo>
                    <a:lnTo>
                      <a:pt x="61" y="306"/>
                    </a:lnTo>
                    <a:lnTo>
                      <a:pt x="475" y="305"/>
                    </a:lnTo>
                    <a:lnTo>
                      <a:pt x="1897" y="305"/>
                    </a:lnTo>
                    <a:lnTo>
                      <a:pt x="2980" y="305"/>
                    </a:lnTo>
                    <a:lnTo>
                      <a:pt x="3041" y="305"/>
                    </a:lnTo>
                    <a:lnTo>
                      <a:pt x="3039" y="299"/>
                    </a:lnTo>
                    <a:lnTo>
                      <a:pt x="3041" y="258"/>
                    </a:lnTo>
                    <a:lnTo>
                      <a:pt x="3039" y="116"/>
                    </a:lnTo>
                    <a:lnTo>
                      <a:pt x="3039" y="7"/>
                    </a:lnTo>
                    <a:lnTo>
                      <a:pt x="3041" y="0"/>
                    </a:lnTo>
                    <a:lnTo>
                      <a:pt x="2980" y="2"/>
                    </a:lnTo>
                    <a:lnTo>
                      <a:pt x="2566" y="0"/>
                    </a:lnTo>
                    <a:lnTo>
                      <a:pt x="1143" y="0"/>
                    </a:lnTo>
                    <a:lnTo>
                      <a:pt x="61" y="0"/>
                    </a:lnTo>
                    <a:lnTo>
                      <a:pt x="1" y="0"/>
                    </a:lnTo>
                    <a:lnTo>
                      <a:pt x="0" y="7"/>
                    </a:lnTo>
                    <a:lnTo>
                      <a:pt x="1" y="48"/>
                    </a:lnTo>
                    <a:lnTo>
                      <a:pt x="0" y="190"/>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0" name="Freeform 14"/>
              <p:cNvSpPr>
                <a:spLocks/>
              </p:cNvSpPr>
              <p:nvPr/>
            </p:nvSpPr>
            <p:spPr bwMode="auto">
              <a:xfrm>
                <a:off x="1313" y="1366"/>
                <a:ext cx="1091" cy="107"/>
              </a:xfrm>
              <a:custGeom>
                <a:avLst/>
                <a:gdLst>
                  <a:gd name="T0" fmla="*/ 1 w 3273"/>
                  <a:gd name="T1" fmla="*/ 304 h 305"/>
                  <a:gd name="T2" fmla="*/ 65 w 3273"/>
                  <a:gd name="T3" fmla="*/ 305 h 305"/>
                  <a:gd name="T4" fmla="*/ 512 w 3273"/>
                  <a:gd name="T5" fmla="*/ 304 h 305"/>
                  <a:gd name="T6" fmla="*/ 2041 w 3273"/>
                  <a:gd name="T7" fmla="*/ 304 h 305"/>
                  <a:gd name="T8" fmla="*/ 3209 w 3273"/>
                  <a:gd name="T9" fmla="*/ 304 h 305"/>
                  <a:gd name="T10" fmla="*/ 3273 w 3273"/>
                  <a:gd name="T11" fmla="*/ 304 h 305"/>
                  <a:gd name="T12" fmla="*/ 3272 w 3273"/>
                  <a:gd name="T13" fmla="*/ 298 h 305"/>
                  <a:gd name="T14" fmla="*/ 3273 w 3273"/>
                  <a:gd name="T15" fmla="*/ 258 h 305"/>
                  <a:gd name="T16" fmla="*/ 3272 w 3273"/>
                  <a:gd name="T17" fmla="*/ 115 h 305"/>
                  <a:gd name="T18" fmla="*/ 3272 w 3273"/>
                  <a:gd name="T19" fmla="*/ 7 h 305"/>
                  <a:gd name="T20" fmla="*/ 3273 w 3273"/>
                  <a:gd name="T21" fmla="*/ 0 h 305"/>
                  <a:gd name="T22" fmla="*/ 3209 w 3273"/>
                  <a:gd name="T23" fmla="*/ 1 h 305"/>
                  <a:gd name="T24" fmla="*/ 2762 w 3273"/>
                  <a:gd name="T25" fmla="*/ 0 h 305"/>
                  <a:gd name="T26" fmla="*/ 1232 w 3273"/>
                  <a:gd name="T27" fmla="*/ 0 h 305"/>
                  <a:gd name="T28" fmla="*/ 65 w 3273"/>
                  <a:gd name="T29" fmla="*/ 0 h 305"/>
                  <a:gd name="T30" fmla="*/ 1 w 3273"/>
                  <a:gd name="T31" fmla="*/ 0 h 305"/>
                  <a:gd name="T32" fmla="*/ 0 w 3273"/>
                  <a:gd name="T33" fmla="*/ 7 h 305"/>
                  <a:gd name="T34" fmla="*/ 1 w 3273"/>
                  <a:gd name="T35" fmla="*/ 48 h 305"/>
                  <a:gd name="T36" fmla="*/ 0 w 3273"/>
                  <a:gd name="T37" fmla="*/ 190 h 305"/>
                  <a:gd name="T38" fmla="*/ 0 w 3273"/>
                  <a:gd name="T39" fmla="*/ 298 h 305"/>
                  <a:gd name="T40" fmla="*/ 1 w 3273"/>
                  <a:gd name="T41" fmla="*/ 304 h 305"/>
                  <a:gd name="T42" fmla="*/ 1 w 3273"/>
                  <a:gd name="T43"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73" h="305">
                    <a:moveTo>
                      <a:pt x="1" y="304"/>
                    </a:moveTo>
                    <a:lnTo>
                      <a:pt x="65" y="305"/>
                    </a:lnTo>
                    <a:lnTo>
                      <a:pt x="512" y="304"/>
                    </a:lnTo>
                    <a:lnTo>
                      <a:pt x="2041" y="304"/>
                    </a:lnTo>
                    <a:lnTo>
                      <a:pt x="3209" y="304"/>
                    </a:lnTo>
                    <a:lnTo>
                      <a:pt x="3273" y="304"/>
                    </a:lnTo>
                    <a:lnTo>
                      <a:pt x="3272" y="298"/>
                    </a:lnTo>
                    <a:lnTo>
                      <a:pt x="3273" y="258"/>
                    </a:lnTo>
                    <a:lnTo>
                      <a:pt x="3272" y="115"/>
                    </a:lnTo>
                    <a:lnTo>
                      <a:pt x="3272" y="7"/>
                    </a:lnTo>
                    <a:lnTo>
                      <a:pt x="3273" y="0"/>
                    </a:lnTo>
                    <a:lnTo>
                      <a:pt x="3209" y="1"/>
                    </a:lnTo>
                    <a:lnTo>
                      <a:pt x="2762" y="0"/>
                    </a:lnTo>
                    <a:lnTo>
                      <a:pt x="1232" y="0"/>
                    </a:lnTo>
                    <a:lnTo>
                      <a:pt x="65" y="0"/>
                    </a:lnTo>
                    <a:lnTo>
                      <a:pt x="1" y="0"/>
                    </a:lnTo>
                    <a:lnTo>
                      <a:pt x="0" y="7"/>
                    </a:lnTo>
                    <a:lnTo>
                      <a:pt x="1" y="48"/>
                    </a:lnTo>
                    <a:lnTo>
                      <a:pt x="0" y="190"/>
                    </a:lnTo>
                    <a:lnTo>
                      <a:pt x="0" y="298"/>
                    </a:lnTo>
                    <a:lnTo>
                      <a:pt x="1" y="304"/>
                    </a:lnTo>
                    <a:lnTo>
                      <a:pt x="1" y="304"/>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51" name="Freeform 15"/>
              <p:cNvSpPr>
                <a:spLocks/>
              </p:cNvSpPr>
              <p:nvPr/>
            </p:nvSpPr>
            <p:spPr bwMode="auto">
              <a:xfrm>
                <a:off x="1313" y="1366"/>
                <a:ext cx="1091" cy="107"/>
              </a:xfrm>
              <a:custGeom>
                <a:avLst/>
                <a:gdLst>
                  <a:gd name="T0" fmla="*/ 1 w 3273"/>
                  <a:gd name="T1" fmla="*/ 304 h 305"/>
                  <a:gd name="T2" fmla="*/ 65 w 3273"/>
                  <a:gd name="T3" fmla="*/ 305 h 305"/>
                  <a:gd name="T4" fmla="*/ 512 w 3273"/>
                  <a:gd name="T5" fmla="*/ 304 h 305"/>
                  <a:gd name="T6" fmla="*/ 2041 w 3273"/>
                  <a:gd name="T7" fmla="*/ 304 h 305"/>
                  <a:gd name="T8" fmla="*/ 3209 w 3273"/>
                  <a:gd name="T9" fmla="*/ 304 h 305"/>
                  <a:gd name="T10" fmla="*/ 3273 w 3273"/>
                  <a:gd name="T11" fmla="*/ 304 h 305"/>
                  <a:gd name="T12" fmla="*/ 3272 w 3273"/>
                  <a:gd name="T13" fmla="*/ 298 h 305"/>
                  <a:gd name="T14" fmla="*/ 3273 w 3273"/>
                  <a:gd name="T15" fmla="*/ 258 h 305"/>
                  <a:gd name="T16" fmla="*/ 3272 w 3273"/>
                  <a:gd name="T17" fmla="*/ 115 h 305"/>
                  <a:gd name="T18" fmla="*/ 3272 w 3273"/>
                  <a:gd name="T19" fmla="*/ 7 h 305"/>
                  <a:gd name="T20" fmla="*/ 3273 w 3273"/>
                  <a:gd name="T21" fmla="*/ 0 h 305"/>
                  <a:gd name="T22" fmla="*/ 3209 w 3273"/>
                  <a:gd name="T23" fmla="*/ 1 h 305"/>
                  <a:gd name="T24" fmla="*/ 2762 w 3273"/>
                  <a:gd name="T25" fmla="*/ 0 h 305"/>
                  <a:gd name="T26" fmla="*/ 1232 w 3273"/>
                  <a:gd name="T27" fmla="*/ 0 h 305"/>
                  <a:gd name="T28" fmla="*/ 65 w 3273"/>
                  <a:gd name="T29" fmla="*/ 0 h 305"/>
                  <a:gd name="T30" fmla="*/ 1 w 3273"/>
                  <a:gd name="T31" fmla="*/ 0 h 305"/>
                  <a:gd name="T32" fmla="*/ 0 w 3273"/>
                  <a:gd name="T33" fmla="*/ 7 h 305"/>
                  <a:gd name="T34" fmla="*/ 1 w 3273"/>
                  <a:gd name="T35" fmla="*/ 48 h 305"/>
                  <a:gd name="T36" fmla="*/ 0 w 3273"/>
                  <a:gd name="T37" fmla="*/ 190 h 305"/>
                  <a:gd name="T38" fmla="*/ 0 w 3273"/>
                  <a:gd name="T39" fmla="*/ 298 h 305"/>
                  <a:gd name="T40" fmla="*/ 1 w 3273"/>
                  <a:gd name="T41"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73" h="305">
                    <a:moveTo>
                      <a:pt x="1" y="304"/>
                    </a:moveTo>
                    <a:lnTo>
                      <a:pt x="65" y="305"/>
                    </a:lnTo>
                    <a:lnTo>
                      <a:pt x="512" y="304"/>
                    </a:lnTo>
                    <a:lnTo>
                      <a:pt x="2041" y="304"/>
                    </a:lnTo>
                    <a:lnTo>
                      <a:pt x="3209" y="304"/>
                    </a:lnTo>
                    <a:lnTo>
                      <a:pt x="3273" y="304"/>
                    </a:lnTo>
                    <a:lnTo>
                      <a:pt x="3272" y="298"/>
                    </a:lnTo>
                    <a:lnTo>
                      <a:pt x="3273" y="258"/>
                    </a:lnTo>
                    <a:lnTo>
                      <a:pt x="3272" y="115"/>
                    </a:lnTo>
                    <a:lnTo>
                      <a:pt x="3272" y="7"/>
                    </a:lnTo>
                    <a:lnTo>
                      <a:pt x="3273" y="0"/>
                    </a:lnTo>
                    <a:lnTo>
                      <a:pt x="3209" y="1"/>
                    </a:lnTo>
                    <a:lnTo>
                      <a:pt x="2762" y="0"/>
                    </a:lnTo>
                    <a:lnTo>
                      <a:pt x="1232" y="0"/>
                    </a:lnTo>
                    <a:lnTo>
                      <a:pt x="65" y="0"/>
                    </a:lnTo>
                    <a:lnTo>
                      <a:pt x="1" y="0"/>
                    </a:lnTo>
                    <a:lnTo>
                      <a:pt x="0" y="7"/>
                    </a:lnTo>
                    <a:lnTo>
                      <a:pt x="1" y="48"/>
                    </a:lnTo>
                    <a:lnTo>
                      <a:pt x="0" y="190"/>
                    </a:lnTo>
                    <a:lnTo>
                      <a:pt x="0" y="298"/>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2" name="Freeform 16"/>
              <p:cNvSpPr>
                <a:spLocks/>
              </p:cNvSpPr>
              <p:nvPr/>
            </p:nvSpPr>
            <p:spPr bwMode="auto">
              <a:xfrm>
                <a:off x="1313" y="1467"/>
                <a:ext cx="1161" cy="102"/>
              </a:xfrm>
              <a:custGeom>
                <a:avLst/>
                <a:gdLst>
                  <a:gd name="T0" fmla="*/ 1 w 3482"/>
                  <a:gd name="T1" fmla="*/ 305 h 306"/>
                  <a:gd name="T2" fmla="*/ 69 w 3482"/>
                  <a:gd name="T3" fmla="*/ 306 h 306"/>
                  <a:gd name="T4" fmla="*/ 544 w 3482"/>
                  <a:gd name="T5" fmla="*/ 305 h 306"/>
                  <a:gd name="T6" fmla="*/ 2172 w 3482"/>
                  <a:gd name="T7" fmla="*/ 305 h 306"/>
                  <a:gd name="T8" fmla="*/ 3413 w 3482"/>
                  <a:gd name="T9" fmla="*/ 305 h 306"/>
                  <a:gd name="T10" fmla="*/ 3482 w 3482"/>
                  <a:gd name="T11" fmla="*/ 305 h 306"/>
                  <a:gd name="T12" fmla="*/ 3481 w 3482"/>
                  <a:gd name="T13" fmla="*/ 299 h 306"/>
                  <a:gd name="T14" fmla="*/ 3482 w 3482"/>
                  <a:gd name="T15" fmla="*/ 258 h 306"/>
                  <a:gd name="T16" fmla="*/ 3481 w 3482"/>
                  <a:gd name="T17" fmla="*/ 116 h 306"/>
                  <a:gd name="T18" fmla="*/ 3481 w 3482"/>
                  <a:gd name="T19" fmla="*/ 7 h 306"/>
                  <a:gd name="T20" fmla="*/ 3482 w 3482"/>
                  <a:gd name="T21" fmla="*/ 0 h 306"/>
                  <a:gd name="T22" fmla="*/ 3413 w 3482"/>
                  <a:gd name="T23" fmla="*/ 1 h 306"/>
                  <a:gd name="T24" fmla="*/ 2938 w 3482"/>
                  <a:gd name="T25" fmla="*/ 0 h 306"/>
                  <a:gd name="T26" fmla="*/ 1310 w 3482"/>
                  <a:gd name="T27" fmla="*/ 0 h 306"/>
                  <a:gd name="T28" fmla="*/ 69 w 3482"/>
                  <a:gd name="T29" fmla="*/ 0 h 306"/>
                  <a:gd name="T30" fmla="*/ 1 w 3482"/>
                  <a:gd name="T31" fmla="*/ 0 h 306"/>
                  <a:gd name="T32" fmla="*/ 0 w 3482"/>
                  <a:gd name="T33" fmla="*/ 7 h 306"/>
                  <a:gd name="T34" fmla="*/ 1 w 3482"/>
                  <a:gd name="T35" fmla="*/ 48 h 306"/>
                  <a:gd name="T36" fmla="*/ 0 w 3482"/>
                  <a:gd name="T37" fmla="*/ 190 h 306"/>
                  <a:gd name="T38" fmla="*/ 0 w 3482"/>
                  <a:gd name="T39" fmla="*/ 299 h 306"/>
                  <a:gd name="T40" fmla="*/ 1 w 3482"/>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82" h="306">
                    <a:moveTo>
                      <a:pt x="1" y="305"/>
                    </a:moveTo>
                    <a:lnTo>
                      <a:pt x="69" y="306"/>
                    </a:lnTo>
                    <a:lnTo>
                      <a:pt x="544" y="305"/>
                    </a:lnTo>
                    <a:lnTo>
                      <a:pt x="2172" y="305"/>
                    </a:lnTo>
                    <a:lnTo>
                      <a:pt x="3413" y="305"/>
                    </a:lnTo>
                    <a:lnTo>
                      <a:pt x="3482" y="305"/>
                    </a:lnTo>
                    <a:lnTo>
                      <a:pt x="3481" y="299"/>
                    </a:lnTo>
                    <a:lnTo>
                      <a:pt x="3482" y="258"/>
                    </a:lnTo>
                    <a:lnTo>
                      <a:pt x="3481" y="116"/>
                    </a:lnTo>
                    <a:lnTo>
                      <a:pt x="3481" y="7"/>
                    </a:lnTo>
                    <a:lnTo>
                      <a:pt x="3482" y="0"/>
                    </a:lnTo>
                    <a:lnTo>
                      <a:pt x="3413" y="1"/>
                    </a:lnTo>
                    <a:lnTo>
                      <a:pt x="2938" y="0"/>
                    </a:lnTo>
                    <a:lnTo>
                      <a:pt x="1310" y="0"/>
                    </a:lnTo>
                    <a:lnTo>
                      <a:pt x="69" y="0"/>
                    </a:lnTo>
                    <a:lnTo>
                      <a:pt x="1" y="0"/>
                    </a:lnTo>
                    <a:lnTo>
                      <a:pt x="0" y="7"/>
                    </a:lnTo>
                    <a:lnTo>
                      <a:pt x="1" y="48"/>
                    </a:lnTo>
                    <a:lnTo>
                      <a:pt x="0" y="190"/>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3" name="Freeform 17"/>
              <p:cNvSpPr>
                <a:spLocks/>
              </p:cNvSpPr>
              <p:nvPr/>
            </p:nvSpPr>
            <p:spPr bwMode="auto">
              <a:xfrm>
                <a:off x="1313" y="1569"/>
                <a:ext cx="1223" cy="103"/>
              </a:xfrm>
              <a:custGeom>
                <a:avLst/>
                <a:gdLst>
                  <a:gd name="T0" fmla="*/ 1 w 3667"/>
                  <a:gd name="T1" fmla="*/ 304 h 305"/>
                  <a:gd name="T2" fmla="*/ 73 w 3667"/>
                  <a:gd name="T3" fmla="*/ 305 h 305"/>
                  <a:gd name="T4" fmla="*/ 574 w 3667"/>
                  <a:gd name="T5" fmla="*/ 304 h 305"/>
                  <a:gd name="T6" fmla="*/ 2287 w 3667"/>
                  <a:gd name="T7" fmla="*/ 304 h 305"/>
                  <a:gd name="T8" fmla="*/ 3593 w 3667"/>
                  <a:gd name="T9" fmla="*/ 304 h 305"/>
                  <a:gd name="T10" fmla="*/ 3667 w 3667"/>
                  <a:gd name="T11" fmla="*/ 304 h 305"/>
                  <a:gd name="T12" fmla="*/ 3665 w 3667"/>
                  <a:gd name="T13" fmla="*/ 298 h 305"/>
                  <a:gd name="T14" fmla="*/ 3667 w 3667"/>
                  <a:gd name="T15" fmla="*/ 258 h 305"/>
                  <a:gd name="T16" fmla="*/ 3665 w 3667"/>
                  <a:gd name="T17" fmla="*/ 115 h 305"/>
                  <a:gd name="T18" fmla="*/ 3665 w 3667"/>
                  <a:gd name="T19" fmla="*/ 7 h 305"/>
                  <a:gd name="T20" fmla="*/ 3667 w 3667"/>
                  <a:gd name="T21" fmla="*/ 0 h 305"/>
                  <a:gd name="T22" fmla="*/ 3593 w 3667"/>
                  <a:gd name="T23" fmla="*/ 1 h 305"/>
                  <a:gd name="T24" fmla="*/ 3093 w 3667"/>
                  <a:gd name="T25" fmla="*/ 0 h 305"/>
                  <a:gd name="T26" fmla="*/ 1380 w 3667"/>
                  <a:gd name="T27" fmla="*/ 0 h 305"/>
                  <a:gd name="T28" fmla="*/ 73 w 3667"/>
                  <a:gd name="T29" fmla="*/ 0 h 305"/>
                  <a:gd name="T30" fmla="*/ 1 w 3667"/>
                  <a:gd name="T31" fmla="*/ 0 h 305"/>
                  <a:gd name="T32" fmla="*/ 0 w 3667"/>
                  <a:gd name="T33" fmla="*/ 7 h 305"/>
                  <a:gd name="T34" fmla="*/ 1 w 3667"/>
                  <a:gd name="T35" fmla="*/ 47 h 305"/>
                  <a:gd name="T36" fmla="*/ 0 w 3667"/>
                  <a:gd name="T37" fmla="*/ 190 h 305"/>
                  <a:gd name="T38" fmla="*/ 0 w 3667"/>
                  <a:gd name="T39" fmla="*/ 298 h 305"/>
                  <a:gd name="T40" fmla="*/ 1 w 3667"/>
                  <a:gd name="T41" fmla="*/ 304 h 305"/>
                  <a:gd name="T42" fmla="*/ 1 w 3667"/>
                  <a:gd name="T43"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7" h="305">
                    <a:moveTo>
                      <a:pt x="1" y="304"/>
                    </a:moveTo>
                    <a:lnTo>
                      <a:pt x="73" y="305"/>
                    </a:lnTo>
                    <a:lnTo>
                      <a:pt x="574" y="304"/>
                    </a:lnTo>
                    <a:lnTo>
                      <a:pt x="2287" y="304"/>
                    </a:lnTo>
                    <a:lnTo>
                      <a:pt x="3593" y="304"/>
                    </a:lnTo>
                    <a:lnTo>
                      <a:pt x="3667" y="304"/>
                    </a:lnTo>
                    <a:lnTo>
                      <a:pt x="3665" y="298"/>
                    </a:lnTo>
                    <a:lnTo>
                      <a:pt x="3667" y="258"/>
                    </a:lnTo>
                    <a:lnTo>
                      <a:pt x="3665" y="115"/>
                    </a:lnTo>
                    <a:lnTo>
                      <a:pt x="3665" y="7"/>
                    </a:lnTo>
                    <a:lnTo>
                      <a:pt x="3667" y="0"/>
                    </a:lnTo>
                    <a:lnTo>
                      <a:pt x="3593" y="1"/>
                    </a:lnTo>
                    <a:lnTo>
                      <a:pt x="3093" y="0"/>
                    </a:lnTo>
                    <a:lnTo>
                      <a:pt x="1380" y="0"/>
                    </a:lnTo>
                    <a:lnTo>
                      <a:pt x="73" y="0"/>
                    </a:lnTo>
                    <a:lnTo>
                      <a:pt x="1" y="0"/>
                    </a:lnTo>
                    <a:lnTo>
                      <a:pt x="0" y="7"/>
                    </a:lnTo>
                    <a:lnTo>
                      <a:pt x="1" y="47"/>
                    </a:lnTo>
                    <a:lnTo>
                      <a:pt x="0" y="190"/>
                    </a:lnTo>
                    <a:lnTo>
                      <a:pt x="0" y="298"/>
                    </a:lnTo>
                    <a:lnTo>
                      <a:pt x="1" y="304"/>
                    </a:lnTo>
                    <a:lnTo>
                      <a:pt x="1" y="304"/>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54" name="Freeform 18"/>
              <p:cNvSpPr>
                <a:spLocks/>
              </p:cNvSpPr>
              <p:nvPr/>
            </p:nvSpPr>
            <p:spPr bwMode="auto">
              <a:xfrm>
                <a:off x="1313" y="1569"/>
                <a:ext cx="1223" cy="103"/>
              </a:xfrm>
              <a:custGeom>
                <a:avLst/>
                <a:gdLst>
                  <a:gd name="T0" fmla="*/ 1 w 3667"/>
                  <a:gd name="T1" fmla="*/ 304 h 305"/>
                  <a:gd name="T2" fmla="*/ 73 w 3667"/>
                  <a:gd name="T3" fmla="*/ 305 h 305"/>
                  <a:gd name="T4" fmla="*/ 574 w 3667"/>
                  <a:gd name="T5" fmla="*/ 304 h 305"/>
                  <a:gd name="T6" fmla="*/ 2287 w 3667"/>
                  <a:gd name="T7" fmla="*/ 304 h 305"/>
                  <a:gd name="T8" fmla="*/ 3593 w 3667"/>
                  <a:gd name="T9" fmla="*/ 304 h 305"/>
                  <a:gd name="T10" fmla="*/ 3667 w 3667"/>
                  <a:gd name="T11" fmla="*/ 304 h 305"/>
                  <a:gd name="T12" fmla="*/ 3665 w 3667"/>
                  <a:gd name="T13" fmla="*/ 298 h 305"/>
                  <a:gd name="T14" fmla="*/ 3667 w 3667"/>
                  <a:gd name="T15" fmla="*/ 258 h 305"/>
                  <a:gd name="T16" fmla="*/ 3665 w 3667"/>
                  <a:gd name="T17" fmla="*/ 115 h 305"/>
                  <a:gd name="T18" fmla="*/ 3665 w 3667"/>
                  <a:gd name="T19" fmla="*/ 7 h 305"/>
                  <a:gd name="T20" fmla="*/ 3667 w 3667"/>
                  <a:gd name="T21" fmla="*/ 0 h 305"/>
                  <a:gd name="T22" fmla="*/ 3593 w 3667"/>
                  <a:gd name="T23" fmla="*/ 1 h 305"/>
                  <a:gd name="T24" fmla="*/ 3093 w 3667"/>
                  <a:gd name="T25" fmla="*/ 0 h 305"/>
                  <a:gd name="T26" fmla="*/ 1380 w 3667"/>
                  <a:gd name="T27" fmla="*/ 0 h 305"/>
                  <a:gd name="T28" fmla="*/ 73 w 3667"/>
                  <a:gd name="T29" fmla="*/ 0 h 305"/>
                  <a:gd name="T30" fmla="*/ 1 w 3667"/>
                  <a:gd name="T31" fmla="*/ 0 h 305"/>
                  <a:gd name="T32" fmla="*/ 0 w 3667"/>
                  <a:gd name="T33" fmla="*/ 7 h 305"/>
                  <a:gd name="T34" fmla="*/ 1 w 3667"/>
                  <a:gd name="T35" fmla="*/ 47 h 305"/>
                  <a:gd name="T36" fmla="*/ 0 w 3667"/>
                  <a:gd name="T37" fmla="*/ 190 h 305"/>
                  <a:gd name="T38" fmla="*/ 0 w 3667"/>
                  <a:gd name="T39" fmla="*/ 298 h 305"/>
                  <a:gd name="T40" fmla="*/ 1 w 3667"/>
                  <a:gd name="T41"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67" h="305">
                    <a:moveTo>
                      <a:pt x="1" y="304"/>
                    </a:moveTo>
                    <a:lnTo>
                      <a:pt x="73" y="305"/>
                    </a:lnTo>
                    <a:lnTo>
                      <a:pt x="574" y="304"/>
                    </a:lnTo>
                    <a:lnTo>
                      <a:pt x="2287" y="304"/>
                    </a:lnTo>
                    <a:lnTo>
                      <a:pt x="3593" y="304"/>
                    </a:lnTo>
                    <a:lnTo>
                      <a:pt x="3667" y="304"/>
                    </a:lnTo>
                    <a:lnTo>
                      <a:pt x="3665" y="298"/>
                    </a:lnTo>
                    <a:lnTo>
                      <a:pt x="3667" y="258"/>
                    </a:lnTo>
                    <a:lnTo>
                      <a:pt x="3665" y="115"/>
                    </a:lnTo>
                    <a:lnTo>
                      <a:pt x="3665" y="7"/>
                    </a:lnTo>
                    <a:lnTo>
                      <a:pt x="3667" y="0"/>
                    </a:lnTo>
                    <a:lnTo>
                      <a:pt x="3593" y="1"/>
                    </a:lnTo>
                    <a:lnTo>
                      <a:pt x="3093" y="0"/>
                    </a:lnTo>
                    <a:lnTo>
                      <a:pt x="1380" y="0"/>
                    </a:lnTo>
                    <a:lnTo>
                      <a:pt x="73" y="0"/>
                    </a:lnTo>
                    <a:lnTo>
                      <a:pt x="1" y="0"/>
                    </a:lnTo>
                    <a:lnTo>
                      <a:pt x="0" y="7"/>
                    </a:lnTo>
                    <a:lnTo>
                      <a:pt x="1" y="47"/>
                    </a:lnTo>
                    <a:lnTo>
                      <a:pt x="0" y="190"/>
                    </a:lnTo>
                    <a:lnTo>
                      <a:pt x="0" y="298"/>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5" name="Freeform 19"/>
              <p:cNvSpPr>
                <a:spLocks/>
              </p:cNvSpPr>
              <p:nvPr/>
            </p:nvSpPr>
            <p:spPr bwMode="auto">
              <a:xfrm>
                <a:off x="1313" y="1672"/>
                <a:ext cx="1279" cy="109"/>
              </a:xfrm>
              <a:custGeom>
                <a:avLst/>
                <a:gdLst>
                  <a:gd name="T0" fmla="*/ 1 w 3837"/>
                  <a:gd name="T1" fmla="*/ 305 h 306"/>
                  <a:gd name="T2" fmla="*/ 76 w 3837"/>
                  <a:gd name="T3" fmla="*/ 306 h 306"/>
                  <a:gd name="T4" fmla="*/ 600 w 3837"/>
                  <a:gd name="T5" fmla="*/ 305 h 306"/>
                  <a:gd name="T6" fmla="*/ 2394 w 3837"/>
                  <a:gd name="T7" fmla="*/ 305 h 306"/>
                  <a:gd name="T8" fmla="*/ 3761 w 3837"/>
                  <a:gd name="T9" fmla="*/ 305 h 306"/>
                  <a:gd name="T10" fmla="*/ 3837 w 3837"/>
                  <a:gd name="T11" fmla="*/ 305 h 306"/>
                  <a:gd name="T12" fmla="*/ 3836 w 3837"/>
                  <a:gd name="T13" fmla="*/ 299 h 306"/>
                  <a:gd name="T14" fmla="*/ 3837 w 3837"/>
                  <a:gd name="T15" fmla="*/ 258 h 306"/>
                  <a:gd name="T16" fmla="*/ 3836 w 3837"/>
                  <a:gd name="T17" fmla="*/ 116 h 306"/>
                  <a:gd name="T18" fmla="*/ 3836 w 3837"/>
                  <a:gd name="T19" fmla="*/ 7 h 306"/>
                  <a:gd name="T20" fmla="*/ 3837 w 3837"/>
                  <a:gd name="T21" fmla="*/ 0 h 306"/>
                  <a:gd name="T22" fmla="*/ 3761 w 3837"/>
                  <a:gd name="T23" fmla="*/ 1 h 306"/>
                  <a:gd name="T24" fmla="*/ 3237 w 3837"/>
                  <a:gd name="T25" fmla="*/ 0 h 306"/>
                  <a:gd name="T26" fmla="*/ 1444 w 3837"/>
                  <a:gd name="T27" fmla="*/ 0 h 306"/>
                  <a:gd name="T28" fmla="*/ 76 w 3837"/>
                  <a:gd name="T29" fmla="*/ 0 h 306"/>
                  <a:gd name="T30" fmla="*/ 1 w 3837"/>
                  <a:gd name="T31" fmla="*/ 0 h 306"/>
                  <a:gd name="T32" fmla="*/ 0 w 3837"/>
                  <a:gd name="T33" fmla="*/ 7 h 306"/>
                  <a:gd name="T34" fmla="*/ 1 w 3837"/>
                  <a:gd name="T35" fmla="*/ 48 h 306"/>
                  <a:gd name="T36" fmla="*/ 0 w 3837"/>
                  <a:gd name="T37" fmla="*/ 190 h 306"/>
                  <a:gd name="T38" fmla="*/ 0 w 3837"/>
                  <a:gd name="T39" fmla="*/ 299 h 306"/>
                  <a:gd name="T40" fmla="*/ 1 w 3837"/>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37" h="306">
                    <a:moveTo>
                      <a:pt x="1" y="305"/>
                    </a:moveTo>
                    <a:lnTo>
                      <a:pt x="76" y="306"/>
                    </a:lnTo>
                    <a:lnTo>
                      <a:pt x="600" y="305"/>
                    </a:lnTo>
                    <a:lnTo>
                      <a:pt x="2394" y="305"/>
                    </a:lnTo>
                    <a:lnTo>
                      <a:pt x="3761" y="305"/>
                    </a:lnTo>
                    <a:lnTo>
                      <a:pt x="3837" y="305"/>
                    </a:lnTo>
                    <a:lnTo>
                      <a:pt x="3836" y="299"/>
                    </a:lnTo>
                    <a:lnTo>
                      <a:pt x="3837" y="258"/>
                    </a:lnTo>
                    <a:lnTo>
                      <a:pt x="3836" y="116"/>
                    </a:lnTo>
                    <a:lnTo>
                      <a:pt x="3836" y="7"/>
                    </a:lnTo>
                    <a:lnTo>
                      <a:pt x="3837" y="0"/>
                    </a:lnTo>
                    <a:lnTo>
                      <a:pt x="3761" y="1"/>
                    </a:lnTo>
                    <a:lnTo>
                      <a:pt x="3237" y="0"/>
                    </a:lnTo>
                    <a:lnTo>
                      <a:pt x="1444" y="0"/>
                    </a:lnTo>
                    <a:lnTo>
                      <a:pt x="76" y="0"/>
                    </a:lnTo>
                    <a:lnTo>
                      <a:pt x="1" y="0"/>
                    </a:lnTo>
                    <a:lnTo>
                      <a:pt x="0" y="7"/>
                    </a:lnTo>
                    <a:lnTo>
                      <a:pt x="1" y="48"/>
                    </a:lnTo>
                    <a:lnTo>
                      <a:pt x="0" y="190"/>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6" name="Freeform 20"/>
              <p:cNvSpPr>
                <a:spLocks/>
              </p:cNvSpPr>
              <p:nvPr/>
            </p:nvSpPr>
            <p:spPr bwMode="auto">
              <a:xfrm>
                <a:off x="1313" y="1772"/>
                <a:ext cx="1346" cy="102"/>
              </a:xfrm>
              <a:custGeom>
                <a:avLst/>
                <a:gdLst>
                  <a:gd name="T0" fmla="*/ 1 w 4037"/>
                  <a:gd name="T1" fmla="*/ 304 h 305"/>
                  <a:gd name="T2" fmla="*/ 80 w 4037"/>
                  <a:gd name="T3" fmla="*/ 305 h 305"/>
                  <a:gd name="T4" fmla="*/ 632 w 4037"/>
                  <a:gd name="T5" fmla="*/ 304 h 305"/>
                  <a:gd name="T6" fmla="*/ 2519 w 4037"/>
                  <a:gd name="T7" fmla="*/ 304 h 305"/>
                  <a:gd name="T8" fmla="*/ 3957 w 4037"/>
                  <a:gd name="T9" fmla="*/ 304 h 305"/>
                  <a:gd name="T10" fmla="*/ 4037 w 4037"/>
                  <a:gd name="T11" fmla="*/ 304 h 305"/>
                  <a:gd name="T12" fmla="*/ 4036 w 4037"/>
                  <a:gd name="T13" fmla="*/ 298 h 305"/>
                  <a:gd name="T14" fmla="*/ 4037 w 4037"/>
                  <a:gd name="T15" fmla="*/ 257 h 305"/>
                  <a:gd name="T16" fmla="*/ 4036 w 4037"/>
                  <a:gd name="T17" fmla="*/ 115 h 305"/>
                  <a:gd name="T18" fmla="*/ 4036 w 4037"/>
                  <a:gd name="T19" fmla="*/ 7 h 305"/>
                  <a:gd name="T20" fmla="*/ 4037 w 4037"/>
                  <a:gd name="T21" fmla="*/ 0 h 305"/>
                  <a:gd name="T22" fmla="*/ 3957 w 4037"/>
                  <a:gd name="T23" fmla="*/ 1 h 305"/>
                  <a:gd name="T24" fmla="*/ 3406 w 4037"/>
                  <a:gd name="T25" fmla="*/ 0 h 305"/>
                  <a:gd name="T26" fmla="*/ 1518 w 4037"/>
                  <a:gd name="T27" fmla="*/ 0 h 305"/>
                  <a:gd name="T28" fmla="*/ 80 w 4037"/>
                  <a:gd name="T29" fmla="*/ 0 h 305"/>
                  <a:gd name="T30" fmla="*/ 1 w 4037"/>
                  <a:gd name="T31" fmla="*/ 0 h 305"/>
                  <a:gd name="T32" fmla="*/ 0 w 4037"/>
                  <a:gd name="T33" fmla="*/ 7 h 305"/>
                  <a:gd name="T34" fmla="*/ 1 w 4037"/>
                  <a:gd name="T35" fmla="*/ 47 h 305"/>
                  <a:gd name="T36" fmla="*/ 0 w 4037"/>
                  <a:gd name="T37" fmla="*/ 190 h 305"/>
                  <a:gd name="T38" fmla="*/ 0 w 4037"/>
                  <a:gd name="T39" fmla="*/ 298 h 305"/>
                  <a:gd name="T40" fmla="*/ 1 w 4037"/>
                  <a:gd name="T41" fmla="*/ 304 h 305"/>
                  <a:gd name="T42" fmla="*/ 1 w 4037"/>
                  <a:gd name="T43"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7" h="305">
                    <a:moveTo>
                      <a:pt x="1" y="304"/>
                    </a:moveTo>
                    <a:lnTo>
                      <a:pt x="80" y="305"/>
                    </a:lnTo>
                    <a:lnTo>
                      <a:pt x="632" y="304"/>
                    </a:lnTo>
                    <a:lnTo>
                      <a:pt x="2519" y="304"/>
                    </a:lnTo>
                    <a:lnTo>
                      <a:pt x="3957" y="304"/>
                    </a:lnTo>
                    <a:lnTo>
                      <a:pt x="4037" y="304"/>
                    </a:lnTo>
                    <a:lnTo>
                      <a:pt x="4036" y="298"/>
                    </a:lnTo>
                    <a:lnTo>
                      <a:pt x="4037" y="257"/>
                    </a:lnTo>
                    <a:lnTo>
                      <a:pt x="4036" y="115"/>
                    </a:lnTo>
                    <a:lnTo>
                      <a:pt x="4036" y="7"/>
                    </a:lnTo>
                    <a:lnTo>
                      <a:pt x="4037" y="0"/>
                    </a:lnTo>
                    <a:lnTo>
                      <a:pt x="3957" y="1"/>
                    </a:lnTo>
                    <a:lnTo>
                      <a:pt x="3406" y="0"/>
                    </a:lnTo>
                    <a:lnTo>
                      <a:pt x="1518" y="0"/>
                    </a:lnTo>
                    <a:lnTo>
                      <a:pt x="80" y="0"/>
                    </a:lnTo>
                    <a:lnTo>
                      <a:pt x="1" y="0"/>
                    </a:lnTo>
                    <a:lnTo>
                      <a:pt x="0" y="7"/>
                    </a:lnTo>
                    <a:lnTo>
                      <a:pt x="1" y="47"/>
                    </a:lnTo>
                    <a:lnTo>
                      <a:pt x="0" y="190"/>
                    </a:lnTo>
                    <a:lnTo>
                      <a:pt x="0" y="298"/>
                    </a:lnTo>
                    <a:lnTo>
                      <a:pt x="1" y="304"/>
                    </a:lnTo>
                    <a:lnTo>
                      <a:pt x="1" y="304"/>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57" name="Freeform 21"/>
              <p:cNvSpPr>
                <a:spLocks/>
              </p:cNvSpPr>
              <p:nvPr/>
            </p:nvSpPr>
            <p:spPr bwMode="auto">
              <a:xfrm>
                <a:off x="1313" y="1772"/>
                <a:ext cx="1346" cy="102"/>
              </a:xfrm>
              <a:custGeom>
                <a:avLst/>
                <a:gdLst>
                  <a:gd name="T0" fmla="*/ 1 w 4037"/>
                  <a:gd name="T1" fmla="*/ 304 h 305"/>
                  <a:gd name="T2" fmla="*/ 80 w 4037"/>
                  <a:gd name="T3" fmla="*/ 305 h 305"/>
                  <a:gd name="T4" fmla="*/ 632 w 4037"/>
                  <a:gd name="T5" fmla="*/ 304 h 305"/>
                  <a:gd name="T6" fmla="*/ 2519 w 4037"/>
                  <a:gd name="T7" fmla="*/ 304 h 305"/>
                  <a:gd name="T8" fmla="*/ 3957 w 4037"/>
                  <a:gd name="T9" fmla="*/ 304 h 305"/>
                  <a:gd name="T10" fmla="*/ 4037 w 4037"/>
                  <a:gd name="T11" fmla="*/ 304 h 305"/>
                  <a:gd name="T12" fmla="*/ 4036 w 4037"/>
                  <a:gd name="T13" fmla="*/ 298 h 305"/>
                  <a:gd name="T14" fmla="*/ 4037 w 4037"/>
                  <a:gd name="T15" fmla="*/ 257 h 305"/>
                  <a:gd name="T16" fmla="*/ 4036 w 4037"/>
                  <a:gd name="T17" fmla="*/ 115 h 305"/>
                  <a:gd name="T18" fmla="*/ 4036 w 4037"/>
                  <a:gd name="T19" fmla="*/ 7 h 305"/>
                  <a:gd name="T20" fmla="*/ 4037 w 4037"/>
                  <a:gd name="T21" fmla="*/ 0 h 305"/>
                  <a:gd name="T22" fmla="*/ 3957 w 4037"/>
                  <a:gd name="T23" fmla="*/ 1 h 305"/>
                  <a:gd name="T24" fmla="*/ 3406 w 4037"/>
                  <a:gd name="T25" fmla="*/ 0 h 305"/>
                  <a:gd name="T26" fmla="*/ 1518 w 4037"/>
                  <a:gd name="T27" fmla="*/ 0 h 305"/>
                  <a:gd name="T28" fmla="*/ 80 w 4037"/>
                  <a:gd name="T29" fmla="*/ 0 h 305"/>
                  <a:gd name="T30" fmla="*/ 1 w 4037"/>
                  <a:gd name="T31" fmla="*/ 0 h 305"/>
                  <a:gd name="T32" fmla="*/ 0 w 4037"/>
                  <a:gd name="T33" fmla="*/ 7 h 305"/>
                  <a:gd name="T34" fmla="*/ 1 w 4037"/>
                  <a:gd name="T35" fmla="*/ 47 h 305"/>
                  <a:gd name="T36" fmla="*/ 0 w 4037"/>
                  <a:gd name="T37" fmla="*/ 190 h 305"/>
                  <a:gd name="T38" fmla="*/ 0 w 4037"/>
                  <a:gd name="T39" fmla="*/ 298 h 305"/>
                  <a:gd name="T40" fmla="*/ 1 w 4037"/>
                  <a:gd name="T41"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7" h="305">
                    <a:moveTo>
                      <a:pt x="1" y="304"/>
                    </a:moveTo>
                    <a:lnTo>
                      <a:pt x="80" y="305"/>
                    </a:lnTo>
                    <a:lnTo>
                      <a:pt x="632" y="304"/>
                    </a:lnTo>
                    <a:lnTo>
                      <a:pt x="2519" y="304"/>
                    </a:lnTo>
                    <a:lnTo>
                      <a:pt x="3957" y="304"/>
                    </a:lnTo>
                    <a:lnTo>
                      <a:pt x="4037" y="304"/>
                    </a:lnTo>
                    <a:lnTo>
                      <a:pt x="4036" y="298"/>
                    </a:lnTo>
                    <a:lnTo>
                      <a:pt x="4037" y="257"/>
                    </a:lnTo>
                    <a:lnTo>
                      <a:pt x="4036" y="115"/>
                    </a:lnTo>
                    <a:lnTo>
                      <a:pt x="4036" y="7"/>
                    </a:lnTo>
                    <a:lnTo>
                      <a:pt x="4037" y="0"/>
                    </a:lnTo>
                    <a:lnTo>
                      <a:pt x="3957" y="1"/>
                    </a:lnTo>
                    <a:lnTo>
                      <a:pt x="3406" y="0"/>
                    </a:lnTo>
                    <a:lnTo>
                      <a:pt x="1518" y="0"/>
                    </a:lnTo>
                    <a:lnTo>
                      <a:pt x="80" y="0"/>
                    </a:lnTo>
                    <a:lnTo>
                      <a:pt x="1" y="0"/>
                    </a:lnTo>
                    <a:lnTo>
                      <a:pt x="0" y="7"/>
                    </a:lnTo>
                    <a:lnTo>
                      <a:pt x="1" y="47"/>
                    </a:lnTo>
                    <a:lnTo>
                      <a:pt x="0" y="190"/>
                    </a:lnTo>
                    <a:lnTo>
                      <a:pt x="0" y="298"/>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8" name="Freeform 22"/>
              <p:cNvSpPr>
                <a:spLocks/>
              </p:cNvSpPr>
              <p:nvPr/>
            </p:nvSpPr>
            <p:spPr bwMode="auto">
              <a:xfrm>
                <a:off x="1313" y="1873"/>
                <a:ext cx="1346" cy="107"/>
              </a:xfrm>
              <a:custGeom>
                <a:avLst/>
                <a:gdLst>
                  <a:gd name="T0" fmla="*/ 1 w 4037"/>
                  <a:gd name="T1" fmla="*/ 304 h 306"/>
                  <a:gd name="T2" fmla="*/ 80 w 4037"/>
                  <a:gd name="T3" fmla="*/ 306 h 306"/>
                  <a:gd name="T4" fmla="*/ 632 w 4037"/>
                  <a:gd name="T5" fmla="*/ 304 h 306"/>
                  <a:gd name="T6" fmla="*/ 2519 w 4037"/>
                  <a:gd name="T7" fmla="*/ 304 h 306"/>
                  <a:gd name="T8" fmla="*/ 3957 w 4037"/>
                  <a:gd name="T9" fmla="*/ 304 h 306"/>
                  <a:gd name="T10" fmla="*/ 4037 w 4037"/>
                  <a:gd name="T11" fmla="*/ 304 h 306"/>
                  <a:gd name="T12" fmla="*/ 4036 w 4037"/>
                  <a:gd name="T13" fmla="*/ 299 h 306"/>
                  <a:gd name="T14" fmla="*/ 4037 w 4037"/>
                  <a:gd name="T15" fmla="*/ 258 h 306"/>
                  <a:gd name="T16" fmla="*/ 4036 w 4037"/>
                  <a:gd name="T17" fmla="*/ 116 h 306"/>
                  <a:gd name="T18" fmla="*/ 4036 w 4037"/>
                  <a:gd name="T19" fmla="*/ 7 h 306"/>
                  <a:gd name="T20" fmla="*/ 4037 w 4037"/>
                  <a:gd name="T21" fmla="*/ 0 h 306"/>
                  <a:gd name="T22" fmla="*/ 3957 w 4037"/>
                  <a:gd name="T23" fmla="*/ 1 h 306"/>
                  <a:gd name="T24" fmla="*/ 3406 w 4037"/>
                  <a:gd name="T25" fmla="*/ 0 h 306"/>
                  <a:gd name="T26" fmla="*/ 1518 w 4037"/>
                  <a:gd name="T27" fmla="*/ 0 h 306"/>
                  <a:gd name="T28" fmla="*/ 80 w 4037"/>
                  <a:gd name="T29" fmla="*/ 0 h 306"/>
                  <a:gd name="T30" fmla="*/ 1 w 4037"/>
                  <a:gd name="T31" fmla="*/ 0 h 306"/>
                  <a:gd name="T32" fmla="*/ 0 w 4037"/>
                  <a:gd name="T33" fmla="*/ 7 h 306"/>
                  <a:gd name="T34" fmla="*/ 1 w 4037"/>
                  <a:gd name="T35" fmla="*/ 48 h 306"/>
                  <a:gd name="T36" fmla="*/ 0 w 4037"/>
                  <a:gd name="T37" fmla="*/ 190 h 306"/>
                  <a:gd name="T38" fmla="*/ 0 w 4037"/>
                  <a:gd name="T39" fmla="*/ 299 h 306"/>
                  <a:gd name="T40" fmla="*/ 1 w 4037"/>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7" h="306">
                    <a:moveTo>
                      <a:pt x="1" y="304"/>
                    </a:moveTo>
                    <a:lnTo>
                      <a:pt x="80" y="306"/>
                    </a:lnTo>
                    <a:lnTo>
                      <a:pt x="632" y="304"/>
                    </a:lnTo>
                    <a:lnTo>
                      <a:pt x="2519" y="304"/>
                    </a:lnTo>
                    <a:lnTo>
                      <a:pt x="3957" y="304"/>
                    </a:lnTo>
                    <a:lnTo>
                      <a:pt x="4037" y="304"/>
                    </a:lnTo>
                    <a:lnTo>
                      <a:pt x="4036" y="299"/>
                    </a:lnTo>
                    <a:lnTo>
                      <a:pt x="4037" y="258"/>
                    </a:lnTo>
                    <a:lnTo>
                      <a:pt x="4036" y="116"/>
                    </a:lnTo>
                    <a:lnTo>
                      <a:pt x="4036" y="7"/>
                    </a:lnTo>
                    <a:lnTo>
                      <a:pt x="4037" y="0"/>
                    </a:lnTo>
                    <a:lnTo>
                      <a:pt x="3957" y="1"/>
                    </a:lnTo>
                    <a:lnTo>
                      <a:pt x="3406" y="0"/>
                    </a:lnTo>
                    <a:lnTo>
                      <a:pt x="1518" y="0"/>
                    </a:lnTo>
                    <a:lnTo>
                      <a:pt x="80"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59" name="Freeform 23"/>
              <p:cNvSpPr>
                <a:spLocks/>
              </p:cNvSpPr>
              <p:nvPr/>
            </p:nvSpPr>
            <p:spPr bwMode="auto">
              <a:xfrm>
                <a:off x="1313" y="1975"/>
                <a:ext cx="1542" cy="102"/>
              </a:xfrm>
              <a:custGeom>
                <a:avLst/>
                <a:gdLst>
                  <a:gd name="T0" fmla="*/ 1 w 4624"/>
                  <a:gd name="T1" fmla="*/ 305 h 306"/>
                  <a:gd name="T2" fmla="*/ 92 w 4624"/>
                  <a:gd name="T3" fmla="*/ 306 h 306"/>
                  <a:gd name="T4" fmla="*/ 723 w 4624"/>
                  <a:gd name="T5" fmla="*/ 305 h 306"/>
                  <a:gd name="T6" fmla="*/ 2884 w 4624"/>
                  <a:gd name="T7" fmla="*/ 305 h 306"/>
                  <a:gd name="T8" fmla="*/ 4532 w 4624"/>
                  <a:gd name="T9" fmla="*/ 305 h 306"/>
                  <a:gd name="T10" fmla="*/ 4624 w 4624"/>
                  <a:gd name="T11" fmla="*/ 305 h 306"/>
                  <a:gd name="T12" fmla="*/ 4623 w 4624"/>
                  <a:gd name="T13" fmla="*/ 299 h 306"/>
                  <a:gd name="T14" fmla="*/ 4624 w 4624"/>
                  <a:gd name="T15" fmla="*/ 258 h 306"/>
                  <a:gd name="T16" fmla="*/ 4623 w 4624"/>
                  <a:gd name="T17" fmla="*/ 116 h 306"/>
                  <a:gd name="T18" fmla="*/ 4623 w 4624"/>
                  <a:gd name="T19" fmla="*/ 8 h 306"/>
                  <a:gd name="T20" fmla="*/ 4624 w 4624"/>
                  <a:gd name="T21" fmla="*/ 0 h 306"/>
                  <a:gd name="T22" fmla="*/ 4532 w 4624"/>
                  <a:gd name="T23" fmla="*/ 2 h 306"/>
                  <a:gd name="T24" fmla="*/ 3901 w 4624"/>
                  <a:gd name="T25" fmla="*/ 0 h 306"/>
                  <a:gd name="T26" fmla="*/ 1740 w 4624"/>
                  <a:gd name="T27" fmla="*/ 0 h 306"/>
                  <a:gd name="T28" fmla="*/ 92 w 4624"/>
                  <a:gd name="T29" fmla="*/ 0 h 306"/>
                  <a:gd name="T30" fmla="*/ 1 w 4624"/>
                  <a:gd name="T31" fmla="*/ 0 h 306"/>
                  <a:gd name="T32" fmla="*/ 0 w 4624"/>
                  <a:gd name="T33" fmla="*/ 8 h 306"/>
                  <a:gd name="T34" fmla="*/ 1 w 4624"/>
                  <a:gd name="T35" fmla="*/ 48 h 306"/>
                  <a:gd name="T36" fmla="*/ 0 w 4624"/>
                  <a:gd name="T37" fmla="*/ 191 h 306"/>
                  <a:gd name="T38" fmla="*/ 0 w 4624"/>
                  <a:gd name="T39" fmla="*/ 299 h 306"/>
                  <a:gd name="T40" fmla="*/ 1 w 4624"/>
                  <a:gd name="T41" fmla="*/ 305 h 306"/>
                  <a:gd name="T42" fmla="*/ 1 w 4624"/>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24" h="306">
                    <a:moveTo>
                      <a:pt x="1" y="305"/>
                    </a:moveTo>
                    <a:lnTo>
                      <a:pt x="92" y="306"/>
                    </a:lnTo>
                    <a:lnTo>
                      <a:pt x="723" y="305"/>
                    </a:lnTo>
                    <a:lnTo>
                      <a:pt x="2884" y="305"/>
                    </a:lnTo>
                    <a:lnTo>
                      <a:pt x="4532" y="305"/>
                    </a:lnTo>
                    <a:lnTo>
                      <a:pt x="4624" y="305"/>
                    </a:lnTo>
                    <a:lnTo>
                      <a:pt x="4623" y="299"/>
                    </a:lnTo>
                    <a:lnTo>
                      <a:pt x="4624" y="258"/>
                    </a:lnTo>
                    <a:lnTo>
                      <a:pt x="4623" y="116"/>
                    </a:lnTo>
                    <a:lnTo>
                      <a:pt x="4623" y="8"/>
                    </a:lnTo>
                    <a:lnTo>
                      <a:pt x="4624" y="0"/>
                    </a:lnTo>
                    <a:lnTo>
                      <a:pt x="4532" y="2"/>
                    </a:lnTo>
                    <a:lnTo>
                      <a:pt x="3901" y="0"/>
                    </a:lnTo>
                    <a:lnTo>
                      <a:pt x="1740" y="0"/>
                    </a:lnTo>
                    <a:lnTo>
                      <a:pt x="92" y="0"/>
                    </a:lnTo>
                    <a:lnTo>
                      <a:pt x="1" y="0"/>
                    </a:lnTo>
                    <a:lnTo>
                      <a:pt x="0" y="8"/>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60" name="Freeform 24"/>
              <p:cNvSpPr>
                <a:spLocks/>
              </p:cNvSpPr>
              <p:nvPr/>
            </p:nvSpPr>
            <p:spPr bwMode="auto">
              <a:xfrm>
                <a:off x="1313" y="1975"/>
                <a:ext cx="1542" cy="102"/>
              </a:xfrm>
              <a:custGeom>
                <a:avLst/>
                <a:gdLst>
                  <a:gd name="T0" fmla="*/ 1 w 4624"/>
                  <a:gd name="T1" fmla="*/ 305 h 306"/>
                  <a:gd name="T2" fmla="*/ 92 w 4624"/>
                  <a:gd name="T3" fmla="*/ 306 h 306"/>
                  <a:gd name="T4" fmla="*/ 723 w 4624"/>
                  <a:gd name="T5" fmla="*/ 305 h 306"/>
                  <a:gd name="T6" fmla="*/ 2884 w 4624"/>
                  <a:gd name="T7" fmla="*/ 305 h 306"/>
                  <a:gd name="T8" fmla="*/ 4532 w 4624"/>
                  <a:gd name="T9" fmla="*/ 305 h 306"/>
                  <a:gd name="T10" fmla="*/ 4624 w 4624"/>
                  <a:gd name="T11" fmla="*/ 305 h 306"/>
                  <a:gd name="T12" fmla="*/ 4623 w 4624"/>
                  <a:gd name="T13" fmla="*/ 299 h 306"/>
                  <a:gd name="T14" fmla="*/ 4624 w 4624"/>
                  <a:gd name="T15" fmla="*/ 258 h 306"/>
                  <a:gd name="T16" fmla="*/ 4623 w 4624"/>
                  <a:gd name="T17" fmla="*/ 116 h 306"/>
                  <a:gd name="T18" fmla="*/ 4623 w 4624"/>
                  <a:gd name="T19" fmla="*/ 8 h 306"/>
                  <a:gd name="T20" fmla="*/ 4624 w 4624"/>
                  <a:gd name="T21" fmla="*/ 0 h 306"/>
                  <a:gd name="T22" fmla="*/ 4532 w 4624"/>
                  <a:gd name="T23" fmla="*/ 2 h 306"/>
                  <a:gd name="T24" fmla="*/ 3901 w 4624"/>
                  <a:gd name="T25" fmla="*/ 0 h 306"/>
                  <a:gd name="T26" fmla="*/ 1740 w 4624"/>
                  <a:gd name="T27" fmla="*/ 0 h 306"/>
                  <a:gd name="T28" fmla="*/ 92 w 4624"/>
                  <a:gd name="T29" fmla="*/ 0 h 306"/>
                  <a:gd name="T30" fmla="*/ 1 w 4624"/>
                  <a:gd name="T31" fmla="*/ 0 h 306"/>
                  <a:gd name="T32" fmla="*/ 0 w 4624"/>
                  <a:gd name="T33" fmla="*/ 8 h 306"/>
                  <a:gd name="T34" fmla="*/ 1 w 4624"/>
                  <a:gd name="T35" fmla="*/ 48 h 306"/>
                  <a:gd name="T36" fmla="*/ 0 w 4624"/>
                  <a:gd name="T37" fmla="*/ 191 h 306"/>
                  <a:gd name="T38" fmla="*/ 0 w 4624"/>
                  <a:gd name="T39" fmla="*/ 299 h 306"/>
                  <a:gd name="T40" fmla="*/ 1 w 4624"/>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4" h="306">
                    <a:moveTo>
                      <a:pt x="1" y="305"/>
                    </a:moveTo>
                    <a:lnTo>
                      <a:pt x="92" y="306"/>
                    </a:lnTo>
                    <a:lnTo>
                      <a:pt x="723" y="305"/>
                    </a:lnTo>
                    <a:lnTo>
                      <a:pt x="2884" y="305"/>
                    </a:lnTo>
                    <a:lnTo>
                      <a:pt x="4532" y="305"/>
                    </a:lnTo>
                    <a:lnTo>
                      <a:pt x="4624" y="305"/>
                    </a:lnTo>
                    <a:lnTo>
                      <a:pt x="4623" y="299"/>
                    </a:lnTo>
                    <a:lnTo>
                      <a:pt x="4624" y="258"/>
                    </a:lnTo>
                    <a:lnTo>
                      <a:pt x="4623" y="116"/>
                    </a:lnTo>
                    <a:lnTo>
                      <a:pt x="4623" y="8"/>
                    </a:lnTo>
                    <a:lnTo>
                      <a:pt x="4624" y="0"/>
                    </a:lnTo>
                    <a:lnTo>
                      <a:pt x="4532" y="2"/>
                    </a:lnTo>
                    <a:lnTo>
                      <a:pt x="3901" y="0"/>
                    </a:lnTo>
                    <a:lnTo>
                      <a:pt x="1740" y="0"/>
                    </a:lnTo>
                    <a:lnTo>
                      <a:pt x="92" y="0"/>
                    </a:lnTo>
                    <a:lnTo>
                      <a:pt x="1" y="0"/>
                    </a:lnTo>
                    <a:lnTo>
                      <a:pt x="0" y="8"/>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61" name="Freeform 25"/>
              <p:cNvSpPr>
                <a:spLocks/>
              </p:cNvSpPr>
              <p:nvPr/>
            </p:nvSpPr>
            <p:spPr bwMode="auto">
              <a:xfrm>
                <a:off x="1313" y="2076"/>
                <a:ext cx="1742" cy="104"/>
              </a:xfrm>
              <a:custGeom>
                <a:avLst/>
                <a:gdLst>
                  <a:gd name="T0" fmla="*/ 1 w 5226"/>
                  <a:gd name="T1" fmla="*/ 304 h 306"/>
                  <a:gd name="T2" fmla="*/ 103 w 5226"/>
                  <a:gd name="T3" fmla="*/ 306 h 306"/>
                  <a:gd name="T4" fmla="*/ 818 w 5226"/>
                  <a:gd name="T5" fmla="*/ 304 h 306"/>
                  <a:gd name="T6" fmla="*/ 3259 w 5226"/>
                  <a:gd name="T7" fmla="*/ 304 h 306"/>
                  <a:gd name="T8" fmla="*/ 5123 w 5226"/>
                  <a:gd name="T9" fmla="*/ 304 h 306"/>
                  <a:gd name="T10" fmla="*/ 5226 w 5226"/>
                  <a:gd name="T11" fmla="*/ 304 h 306"/>
                  <a:gd name="T12" fmla="*/ 5224 w 5226"/>
                  <a:gd name="T13" fmla="*/ 299 h 306"/>
                  <a:gd name="T14" fmla="*/ 5226 w 5226"/>
                  <a:gd name="T15" fmla="*/ 258 h 306"/>
                  <a:gd name="T16" fmla="*/ 5224 w 5226"/>
                  <a:gd name="T17" fmla="*/ 116 h 306"/>
                  <a:gd name="T18" fmla="*/ 5224 w 5226"/>
                  <a:gd name="T19" fmla="*/ 7 h 306"/>
                  <a:gd name="T20" fmla="*/ 5226 w 5226"/>
                  <a:gd name="T21" fmla="*/ 0 h 306"/>
                  <a:gd name="T22" fmla="*/ 5123 w 5226"/>
                  <a:gd name="T23" fmla="*/ 1 h 306"/>
                  <a:gd name="T24" fmla="*/ 4408 w 5226"/>
                  <a:gd name="T25" fmla="*/ 0 h 306"/>
                  <a:gd name="T26" fmla="*/ 1967 w 5226"/>
                  <a:gd name="T27" fmla="*/ 0 h 306"/>
                  <a:gd name="T28" fmla="*/ 103 w 5226"/>
                  <a:gd name="T29" fmla="*/ 0 h 306"/>
                  <a:gd name="T30" fmla="*/ 1 w 5226"/>
                  <a:gd name="T31" fmla="*/ 0 h 306"/>
                  <a:gd name="T32" fmla="*/ 0 w 5226"/>
                  <a:gd name="T33" fmla="*/ 7 h 306"/>
                  <a:gd name="T34" fmla="*/ 1 w 5226"/>
                  <a:gd name="T35" fmla="*/ 48 h 306"/>
                  <a:gd name="T36" fmla="*/ 0 w 5226"/>
                  <a:gd name="T37" fmla="*/ 190 h 306"/>
                  <a:gd name="T38" fmla="*/ 0 w 5226"/>
                  <a:gd name="T39" fmla="*/ 299 h 306"/>
                  <a:gd name="T40" fmla="*/ 1 w 5226"/>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26" h="306">
                    <a:moveTo>
                      <a:pt x="1" y="304"/>
                    </a:moveTo>
                    <a:lnTo>
                      <a:pt x="103" y="306"/>
                    </a:lnTo>
                    <a:lnTo>
                      <a:pt x="818" y="304"/>
                    </a:lnTo>
                    <a:lnTo>
                      <a:pt x="3259" y="304"/>
                    </a:lnTo>
                    <a:lnTo>
                      <a:pt x="5123" y="304"/>
                    </a:lnTo>
                    <a:lnTo>
                      <a:pt x="5226" y="304"/>
                    </a:lnTo>
                    <a:lnTo>
                      <a:pt x="5224" y="299"/>
                    </a:lnTo>
                    <a:lnTo>
                      <a:pt x="5226" y="258"/>
                    </a:lnTo>
                    <a:lnTo>
                      <a:pt x="5224" y="116"/>
                    </a:lnTo>
                    <a:lnTo>
                      <a:pt x="5224" y="7"/>
                    </a:lnTo>
                    <a:lnTo>
                      <a:pt x="5226" y="0"/>
                    </a:lnTo>
                    <a:lnTo>
                      <a:pt x="5123" y="1"/>
                    </a:lnTo>
                    <a:lnTo>
                      <a:pt x="4408" y="0"/>
                    </a:lnTo>
                    <a:lnTo>
                      <a:pt x="1967" y="0"/>
                    </a:lnTo>
                    <a:lnTo>
                      <a:pt x="103"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62" name="Freeform 26"/>
              <p:cNvSpPr>
                <a:spLocks/>
              </p:cNvSpPr>
              <p:nvPr/>
            </p:nvSpPr>
            <p:spPr bwMode="auto">
              <a:xfrm>
                <a:off x="1313" y="2178"/>
                <a:ext cx="2121" cy="101"/>
              </a:xfrm>
              <a:custGeom>
                <a:avLst/>
                <a:gdLst>
                  <a:gd name="T0" fmla="*/ 1 w 6362"/>
                  <a:gd name="T1" fmla="*/ 305 h 305"/>
                  <a:gd name="T2" fmla="*/ 125 w 6362"/>
                  <a:gd name="T3" fmla="*/ 305 h 305"/>
                  <a:gd name="T4" fmla="*/ 995 w 6362"/>
                  <a:gd name="T5" fmla="*/ 305 h 305"/>
                  <a:gd name="T6" fmla="*/ 3968 w 6362"/>
                  <a:gd name="T7" fmla="*/ 305 h 305"/>
                  <a:gd name="T8" fmla="*/ 6237 w 6362"/>
                  <a:gd name="T9" fmla="*/ 305 h 305"/>
                  <a:gd name="T10" fmla="*/ 6362 w 6362"/>
                  <a:gd name="T11" fmla="*/ 305 h 305"/>
                  <a:gd name="T12" fmla="*/ 6361 w 6362"/>
                  <a:gd name="T13" fmla="*/ 299 h 305"/>
                  <a:gd name="T14" fmla="*/ 6362 w 6362"/>
                  <a:gd name="T15" fmla="*/ 258 h 305"/>
                  <a:gd name="T16" fmla="*/ 6361 w 6362"/>
                  <a:gd name="T17" fmla="*/ 116 h 305"/>
                  <a:gd name="T18" fmla="*/ 6361 w 6362"/>
                  <a:gd name="T19" fmla="*/ 8 h 305"/>
                  <a:gd name="T20" fmla="*/ 6362 w 6362"/>
                  <a:gd name="T21" fmla="*/ 0 h 305"/>
                  <a:gd name="T22" fmla="*/ 6237 w 6362"/>
                  <a:gd name="T23" fmla="*/ 2 h 305"/>
                  <a:gd name="T24" fmla="*/ 5368 w 6362"/>
                  <a:gd name="T25" fmla="*/ 0 h 305"/>
                  <a:gd name="T26" fmla="*/ 2394 w 6362"/>
                  <a:gd name="T27" fmla="*/ 0 h 305"/>
                  <a:gd name="T28" fmla="*/ 125 w 6362"/>
                  <a:gd name="T29" fmla="*/ 0 h 305"/>
                  <a:gd name="T30" fmla="*/ 1 w 6362"/>
                  <a:gd name="T31" fmla="*/ 0 h 305"/>
                  <a:gd name="T32" fmla="*/ 0 w 6362"/>
                  <a:gd name="T33" fmla="*/ 8 h 305"/>
                  <a:gd name="T34" fmla="*/ 1 w 6362"/>
                  <a:gd name="T35" fmla="*/ 48 h 305"/>
                  <a:gd name="T36" fmla="*/ 0 w 6362"/>
                  <a:gd name="T37" fmla="*/ 191 h 305"/>
                  <a:gd name="T38" fmla="*/ 0 w 6362"/>
                  <a:gd name="T39" fmla="*/ 299 h 305"/>
                  <a:gd name="T40" fmla="*/ 1 w 6362"/>
                  <a:gd name="T41" fmla="*/ 305 h 305"/>
                  <a:gd name="T42" fmla="*/ 1 w 6362"/>
                  <a:gd name="T43"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62" h="305">
                    <a:moveTo>
                      <a:pt x="1" y="305"/>
                    </a:moveTo>
                    <a:lnTo>
                      <a:pt x="125" y="305"/>
                    </a:lnTo>
                    <a:lnTo>
                      <a:pt x="995" y="305"/>
                    </a:lnTo>
                    <a:lnTo>
                      <a:pt x="3968" y="305"/>
                    </a:lnTo>
                    <a:lnTo>
                      <a:pt x="6237" y="305"/>
                    </a:lnTo>
                    <a:lnTo>
                      <a:pt x="6362" y="305"/>
                    </a:lnTo>
                    <a:lnTo>
                      <a:pt x="6361" y="299"/>
                    </a:lnTo>
                    <a:lnTo>
                      <a:pt x="6362" y="258"/>
                    </a:lnTo>
                    <a:lnTo>
                      <a:pt x="6361" y="116"/>
                    </a:lnTo>
                    <a:lnTo>
                      <a:pt x="6361" y="8"/>
                    </a:lnTo>
                    <a:lnTo>
                      <a:pt x="6362" y="0"/>
                    </a:lnTo>
                    <a:lnTo>
                      <a:pt x="6237" y="2"/>
                    </a:lnTo>
                    <a:lnTo>
                      <a:pt x="5368" y="0"/>
                    </a:lnTo>
                    <a:lnTo>
                      <a:pt x="2394" y="0"/>
                    </a:lnTo>
                    <a:lnTo>
                      <a:pt x="125" y="0"/>
                    </a:lnTo>
                    <a:lnTo>
                      <a:pt x="1" y="0"/>
                    </a:lnTo>
                    <a:lnTo>
                      <a:pt x="0" y="8"/>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63" name="Freeform 27"/>
              <p:cNvSpPr>
                <a:spLocks/>
              </p:cNvSpPr>
              <p:nvPr/>
            </p:nvSpPr>
            <p:spPr bwMode="auto">
              <a:xfrm>
                <a:off x="1313" y="2178"/>
                <a:ext cx="2121" cy="101"/>
              </a:xfrm>
              <a:custGeom>
                <a:avLst/>
                <a:gdLst>
                  <a:gd name="T0" fmla="*/ 1 w 6362"/>
                  <a:gd name="T1" fmla="*/ 305 h 305"/>
                  <a:gd name="T2" fmla="*/ 125 w 6362"/>
                  <a:gd name="T3" fmla="*/ 305 h 305"/>
                  <a:gd name="T4" fmla="*/ 995 w 6362"/>
                  <a:gd name="T5" fmla="*/ 305 h 305"/>
                  <a:gd name="T6" fmla="*/ 3968 w 6362"/>
                  <a:gd name="T7" fmla="*/ 305 h 305"/>
                  <a:gd name="T8" fmla="*/ 6237 w 6362"/>
                  <a:gd name="T9" fmla="*/ 305 h 305"/>
                  <a:gd name="T10" fmla="*/ 6362 w 6362"/>
                  <a:gd name="T11" fmla="*/ 305 h 305"/>
                  <a:gd name="T12" fmla="*/ 6361 w 6362"/>
                  <a:gd name="T13" fmla="*/ 299 h 305"/>
                  <a:gd name="T14" fmla="*/ 6362 w 6362"/>
                  <a:gd name="T15" fmla="*/ 258 h 305"/>
                  <a:gd name="T16" fmla="*/ 6361 w 6362"/>
                  <a:gd name="T17" fmla="*/ 116 h 305"/>
                  <a:gd name="T18" fmla="*/ 6361 w 6362"/>
                  <a:gd name="T19" fmla="*/ 8 h 305"/>
                  <a:gd name="T20" fmla="*/ 6362 w 6362"/>
                  <a:gd name="T21" fmla="*/ 0 h 305"/>
                  <a:gd name="T22" fmla="*/ 6237 w 6362"/>
                  <a:gd name="T23" fmla="*/ 2 h 305"/>
                  <a:gd name="T24" fmla="*/ 5368 w 6362"/>
                  <a:gd name="T25" fmla="*/ 0 h 305"/>
                  <a:gd name="T26" fmla="*/ 2394 w 6362"/>
                  <a:gd name="T27" fmla="*/ 0 h 305"/>
                  <a:gd name="T28" fmla="*/ 125 w 6362"/>
                  <a:gd name="T29" fmla="*/ 0 h 305"/>
                  <a:gd name="T30" fmla="*/ 1 w 6362"/>
                  <a:gd name="T31" fmla="*/ 0 h 305"/>
                  <a:gd name="T32" fmla="*/ 0 w 6362"/>
                  <a:gd name="T33" fmla="*/ 8 h 305"/>
                  <a:gd name="T34" fmla="*/ 1 w 6362"/>
                  <a:gd name="T35" fmla="*/ 48 h 305"/>
                  <a:gd name="T36" fmla="*/ 0 w 6362"/>
                  <a:gd name="T37" fmla="*/ 191 h 305"/>
                  <a:gd name="T38" fmla="*/ 0 w 6362"/>
                  <a:gd name="T39" fmla="*/ 299 h 305"/>
                  <a:gd name="T40" fmla="*/ 1 w 6362"/>
                  <a:gd name="T41"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62" h="305">
                    <a:moveTo>
                      <a:pt x="1" y="305"/>
                    </a:moveTo>
                    <a:lnTo>
                      <a:pt x="125" y="305"/>
                    </a:lnTo>
                    <a:lnTo>
                      <a:pt x="995" y="305"/>
                    </a:lnTo>
                    <a:lnTo>
                      <a:pt x="3968" y="305"/>
                    </a:lnTo>
                    <a:lnTo>
                      <a:pt x="6237" y="305"/>
                    </a:lnTo>
                    <a:lnTo>
                      <a:pt x="6362" y="305"/>
                    </a:lnTo>
                    <a:lnTo>
                      <a:pt x="6361" y="299"/>
                    </a:lnTo>
                    <a:lnTo>
                      <a:pt x="6362" y="258"/>
                    </a:lnTo>
                    <a:lnTo>
                      <a:pt x="6361" y="116"/>
                    </a:lnTo>
                    <a:lnTo>
                      <a:pt x="6361" y="8"/>
                    </a:lnTo>
                    <a:lnTo>
                      <a:pt x="6362" y="0"/>
                    </a:lnTo>
                    <a:lnTo>
                      <a:pt x="6237" y="2"/>
                    </a:lnTo>
                    <a:lnTo>
                      <a:pt x="5368" y="0"/>
                    </a:lnTo>
                    <a:lnTo>
                      <a:pt x="2394" y="0"/>
                    </a:lnTo>
                    <a:lnTo>
                      <a:pt x="125" y="0"/>
                    </a:lnTo>
                    <a:lnTo>
                      <a:pt x="1" y="0"/>
                    </a:lnTo>
                    <a:lnTo>
                      <a:pt x="0" y="8"/>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64" name="Freeform 28"/>
              <p:cNvSpPr>
                <a:spLocks/>
              </p:cNvSpPr>
              <p:nvPr/>
            </p:nvSpPr>
            <p:spPr bwMode="auto">
              <a:xfrm>
                <a:off x="1313" y="2279"/>
                <a:ext cx="2237" cy="102"/>
              </a:xfrm>
              <a:custGeom>
                <a:avLst/>
                <a:gdLst>
                  <a:gd name="T0" fmla="*/ 1 w 6709"/>
                  <a:gd name="T1" fmla="*/ 304 h 306"/>
                  <a:gd name="T2" fmla="*/ 132 w 6709"/>
                  <a:gd name="T3" fmla="*/ 306 h 306"/>
                  <a:gd name="T4" fmla="*/ 1049 w 6709"/>
                  <a:gd name="T5" fmla="*/ 304 h 306"/>
                  <a:gd name="T6" fmla="*/ 4185 w 6709"/>
                  <a:gd name="T7" fmla="*/ 304 h 306"/>
                  <a:gd name="T8" fmla="*/ 6576 w 6709"/>
                  <a:gd name="T9" fmla="*/ 304 h 306"/>
                  <a:gd name="T10" fmla="*/ 6709 w 6709"/>
                  <a:gd name="T11" fmla="*/ 304 h 306"/>
                  <a:gd name="T12" fmla="*/ 6708 w 6709"/>
                  <a:gd name="T13" fmla="*/ 299 h 306"/>
                  <a:gd name="T14" fmla="*/ 6709 w 6709"/>
                  <a:gd name="T15" fmla="*/ 258 h 306"/>
                  <a:gd name="T16" fmla="*/ 6708 w 6709"/>
                  <a:gd name="T17" fmla="*/ 116 h 306"/>
                  <a:gd name="T18" fmla="*/ 6708 w 6709"/>
                  <a:gd name="T19" fmla="*/ 7 h 306"/>
                  <a:gd name="T20" fmla="*/ 6709 w 6709"/>
                  <a:gd name="T21" fmla="*/ 0 h 306"/>
                  <a:gd name="T22" fmla="*/ 6576 w 6709"/>
                  <a:gd name="T23" fmla="*/ 0 h 306"/>
                  <a:gd name="T24" fmla="*/ 5660 w 6709"/>
                  <a:gd name="T25" fmla="*/ 0 h 306"/>
                  <a:gd name="T26" fmla="*/ 2523 w 6709"/>
                  <a:gd name="T27" fmla="*/ 0 h 306"/>
                  <a:gd name="T28" fmla="*/ 132 w 6709"/>
                  <a:gd name="T29" fmla="*/ 0 h 306"/>
                  <a:gd name="T30" fmla="*/ 1 w 6709"/>
                  <a:gd name="T31" fmla="*/ 0 h 306"/>
                  <a:gd name="T32" fmla="*/ 0 w 6709"/>
                  <a:gd name="T33" fmla="*/ 7 h 306"/>
                  <a:gd name="T34" fmla="*/ 1 w 6709"/>
                  <a:gd name="T35" fmla="*/ 48 h 306"/>
                  <a:gd name="T36" fmla="*/ 0 w 6709"/>
                  <a:gd name="T37" fmla="*/ 190 h 306"/>
                  <a:gd name="T38" fmla="*/ 0 w 6709"/>
                  <a:gd name="T39" fmla="*/ 299 h 306"/>
                  <a:gd name="T40" fmla="*/ 1 w 6709"/>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09" h="306">
                    <a:moveTo>
                      <a:pt x="1" y="304"/>
                    </a:moveTo>
                    <a:lnTo>
                      <a:pt x="132" y="306"/>
                    </a:lnTo>
                    <a:lnTo>
                      <a:pt x="1049" y="304"/>
                    </a:lnTo>
                    <a:lnTo>
                      <a:pt x="4185" y="304"/>
                    </a:lnTo>
                    <a:lnTo>
                      <a:pt x="6576" y="304"/>
                    </a:lnTo>
                    <a:lnTo>
                      <a:pt x="6709" y="304"/>
                    </a:lnTo>
                    <a:lnTo>
                      <a:pt x="6708" y="299"/>
                    </a:lnTo>
                    <a:lnTo>
                      <a:pt x="6709" y="258"/>
                    </a:lnTo>
                    <a:lnTo>
                      <a:pt x="6708" y="116"/>
                    </a:lnTo>
                    <a:lnTo>
                      <a:pt x="6708" y="7"/>
                    </a:lnTo>
                    <a:lnTo>
                      <a:pt x="6709" y="0"/>
                    </a:lnTo>
                    <a:lnTo>
                      <a:pt x="6576" y="0"/>
                    </a:lnTo>
                    <a:lnTo>
                      <a:pt x="5660" y="0"/>
                    </a:lnTo>
                    <a:lnTo>
                      <a:pt x="2523" y="0"/>
                    </a:lnTo>
                    <a:lnTo>
                      <a:pt x="132"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65" name="Freeform 29"/>
              <p:cNvSpPr>
                <a:spLocks/>
              </p:cNvSpPr>
              <p:nvPr/>
            </p:nvSpPr>
            <p:spPr bwMode="auto">
              <a:xfrm>
                <a:off x="1313" y="2381"/>
                <a:ext cx="2214" cy="107"/>
              </a:xfrm>
              <a:custGeom>
                <a:avLst/>
                <a:gdLst>
                  <a:gd name="T0" fmla="*/ 1 w 6640"/>
                  <a:gd name="T1" fmla="*/ 303 h 305"/>
                  <a:gd name="T2" fmla="*/ 131 w 6640"/>
                  <a:gd name="T3" fmla="*/ 305 h 305"/>
                  <a:gd name="T4" fmla="*/ 1038 w 6640"/>
                  <a:gd name="T5" fmla="*/ 303 h 305"/>
                  <a:gd name="T6" fmla="*/ 4142 w 6640"/>
                  <a:gd name="T7" fmla="*/ 303 h 305"/>
                  <a:gd name="T8" fmla="*/ 6509 w 6640"/>
                  <a:gd name="T9" fmla="*/ 303 h 305"/>
                  <a:gd name="T10" fmla="*/ 6640 w 6640"/>
                  <a:gd name="T11" fmla="*/ 303 h 305"/>
                  <a:gd name="T12" fmla="*/ 6638 w 6640"/>
                  <a:gd name="T13" fmla="*/ 298 h 305"/>
                  <a:gd name="T14" fmla="*/ 6640 w 6640"/>
                  <a:gd name="T15" fmla="*/ 257 h 305"/>
                  <a:gd name="T16" fmla="*/ 6638 w 6640"/>
                  <a:gd name="T17" fmla="*/ 115 h 305"/>
                  <a:gd name="T18" fmla="*/ 6638 w 6640"/>
                  <a:gd name="T19" fmla="*/ 7 h 305"/>
                  <a:gd name="T20" fmla="*/ 6640 w 6640"/>
                  <a:gd name="T21" fmla="*/ 0 h 305"/>
                  <a:gd name="T22" fmla="*/ 6509 w 6640"/>
                  <a:gd name="T23" fmla="*/ 2 h 305"/>
                  <a:gd name="T24" fmla="*/ 5602 w 6640"/>
                  <a:gd name="T25" fmla="*/ 0 h 305"/>
                  <a:gd name="T26" fmla="*/ 2498 w 6640"/>
                  <a:gd name="T27" fmla="*/ 0 h 305"/>
                  <a:gd name="T28" fmla="*/ 131 w 6640"/>
                  <a:gd name="T29" fmla="*/ 0 h 305"/>
                  <a:gd name="T30" fmla="*/ 1 w 6640"/>
                  <a:gd name="T31" fmla="*/ 0 h 305"/>
                  <a:gd name="T32" fmla="*/ 0 w 6640"/>
                  <a:gd name="T33" fmla="*/ 7 h 305"/>
                  <a:gd name="T34" fmla="*/ 1 w 6640"/>
                  <a:gd name="T35" fmla="*/ 48 h 305"/>
                  <a:gd name="T36" fmla="*/ 0 w 6640"/>
                  <a:gd name="T37" fmla="*/ 191 h 305"/>
                  <a:gd name="T38" fmla="*/ 0 w 6640"/>
                  <a:gd name="T39" fmla="*/ 298 h 305"/>
                  <a:gd name="T40" fmla="*/ 1 w 6640"/>
                  <a:gd name="T41" fmla="*/ 303 h 305"/>
                  <a:gd name="T42" fmla="*/ 1 w 6640"/>
                  <a:gd name="T43" fmla="*/ 30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40" h="305">
                    <a:moveTo>
                      <a:pt x="1" y="303"/>
                    </a:moveTo>
                    <a:lnTo>
                      <a:pt x="131" y="305"/>
                    </a:lnTo>
                    <a:lnTo>
                      <a:pt x="1038" y="303"/>
                    </a:lnTo>
                    <a:lnTo>
                      <a:pt x="4142" y="303"/>
                    </a:lnTo>
                    <a:lnTo>
                      <a:pt x="6509" y="303"/>
                    </a:lnTo>
                    <a:lnTo>
                      <a:pt x="6640" y="303"/>
                    </a:lnTo>
                    <a:lnTo>
                      <a:pt x="6638" y="298"/>
                    </a:lnTo>
                    <a:lnTo>
                      <a:pt x="6640" y="257"/>
                    </a:lnTo>
                    <a:lnTo>
                      <a:pt x="6638" y="115"/>
                    </a:lnTo>
                    <a:lnTo>
                      <a:pt x="6638" y="7"/>
                    </a:lnTo>
                    <a:lnTo>
                      <a:pt x="6640" y="0"/>
                    </a:lnTo>
                    <a:lnTo>
                      <a:pt x="6509" y="2"/>
                    </a:lnTo>
                    <a:lnTo>
                      <a:pt x="5602" y="0"/>
                    </a:lnTo>
                    <a:lnTo>
                      <a:pt x="2498" y="0"/>
                    </a:lnTo>
                    <a:lnTo>
                      <a:pt x="131" y="0"/>
                    </a:lnTo>
                    <a:lnTo>
                      <a:pt x="1" y="0"/>
                    </a:lnTo>
                    <a:lnTo>
                      <a:pt x="0" y="7"/>
                    </a:lnTo>
                    <a:lnTo>
                      <a:pt x="1" y="48"/>
                    </a:lnTo>
                    <a:lnTo>
                      <a:pt x="0" y="191"/>
                    </a:lnTo>
                    <a:lnTo>
                      <a:pt x="0" y="298"/>
                    </a:lnTo>
                    <a:lnTo>
                      <a:pt x="1" y="303"/>
                    </a:lnTo>
                    <a:lnTo>
                      <a:pt x="1" y="303"/>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66" name="Freeform 30"/>
              <p:cNvSpPr>
                <a:spLocks/>
              </p:cNvSpPr>
              <p:nvPr/>
            </p:nvSpPr>
            <p:spPr bwMode="auto">
              <a:xfrm>
                <a:off x="1313" y="2381"/>
                <a:ext cx="2214" cy="107"/>
              </a:xfrm>
              <a:custGeom>
                <a:avLst/>
                <a:gdLst>
                  <a:gd name="T0" fmla="*/ 1 w 6640"/>
                  <a:gd name="T1" fmla="*/ 303 h 305"/>
                  <a:gd name="T2" fmla="*/ 131 w 6640"/>
                  <a:gd name="T3" fmla="*/ 305 h 305"/>
                  <a:gd name="T4" fmla="*/ 1038 w 6640"/>
                  <a:gd name="T5" fmla="*/ 303 h 305"/>
                  <a:gd name="T6" fmla="*/ 4142 w 6640"/>
                  <a:gd name="T7" fmla="*/ 303 h 305"/>
                  <a:gd name="T8" fmla="*/ 6509 w 6640"/>
                  <a:gd name="T9" fmla="*/ 303 h 305"/>
                  <a:gd name="T10" fmla="*/ 6640 w 6640"/>
                  <a:gd name="T11" fmla="*/ 303 h 305"/>
                  <a:gd name="T12" fmla="*/ 6638 w 6640"/>
                  <a:gd name="T13" fmla="*/ 298 h 305"/>
                  <a:gd name="T14" fmla="*/ 6640 w 6640"/>
                  <a:gd name="T15" fmla="*/ 257 h 305"/>
                  <a:gd name="T16" fmla="*/ 6638 w 6640"/>
                  <a:gd name="T17" fmla="*/ 115 h 305"/>
                  <a:gd name="T18" fmla="*/ 6638 w 6640"/>
                  <a:gd name="T19" fmla="*/ 7 h 305"/>
                  <a:gd name="T20" fmla="*/ 6640 w 6640"/>
                  <a:gd name="T21" fmla="*/ 0 h 305"/>
                  <a:gd name="T22" fmla="*/ 6509 w 6640"/>
                  <a:gd name="T23" fmla="*/ 2 h 305"/>
                  <a:gd name="T24" fmla="*/ 5602 w 6640"/>
                  <a:gd name="T25" fmla="*/ 0 h 305"/>
                  <a:gd name="T26" fmla="*/ 2498 w 6640"/>
                  <a:gd name="T27" fmla="*/ 0 h 305"/>
                  <a:gd name="T28" fmla="*/ 131 w 6640"/>
                  <a:gd name="T29" fmla="*/ 0 h 305"/>
                  <a:gd name="T30" fmla="*/ 1 w 6640"/>
                  <a:gd name="T31" fmla="*/ 0 h 305"/>
                  <a:gd name="T32" fmla="*/ 0 w 6640"/>
                  <a:gd name="T33" fmla="*/ 7 h 305"/>
                  <a:gd name="T34" fmla="*/ 1 w 6640"/>
                  <a:gd name="T35" fmla="*/ 48 h 305"/>
                  <a:gd name="T36" fmla="*/ 0 w 6640"/>
                  <a:gd name="T37" fmla="*/ 191 h 305"/>
                  <a:gd name="T38" fmla="*/ 0 w 6640"/>
                  <a:gd name="T39" fmla="*/ 298 h 305"/>
                  <a:gd name="T40" fmla="*/ 1 w 6640"/>
                  <a:gd name="T41" fmla="*/ 30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0" h="305">
                    <a:moveTo>
                      <a:pt x="1" y="303"/>
                    </a:moveTo>
                    <a:lnTo>
                      <a:pt x="131" y="305"/>
                    </a:lnTo>
                    <a:lnTo>
                      <a:pt x="1038" y="303"/>
                    </a:lnTo>
                    <a:lnTo>
                      <a:pt x="4142" y="303"/>
                    </a:lnTo>
                    <a:lnTo>
                      <a:pt x="6509" y="303"/>
                    </a:lnTo>
                    <a:lnTo>
                      <a:pt x="6640" y="303"/>
                    </a:lnTo>
                    <a:lnTo>
                      <a:pt x="6638" y="298"/>
                    </a:lnTo>
                    <a:lnTo>
                      <a:pt x="6640" y="257"/>
                    </a:lnTo>
                    <a:lnTo>
                      <a:pt x="6638" y="115"/>
                    </a:lnTo>
                    <a:lnTo>
                      <a:pt x="6638" y="7"/>
                    </a:lnTo>
                    <a:lnTo>
                      <a:pt x="6640" y="0"/>
                    </a:lnTo>
                    <a:lnTo>
                      <a:pt x="6509" y="2"/>
                    </a:lnTo>
                    <a:lnTo>
                      <a:pt x="5602" y="0"/>
                    </a:lnTo>
                    <a:lnTo>
                      <a:pt x="2498" y="0"/>
                    </a:lnTo>
                    <a:lnTo>
                      <a:pt x="131" y="0"/>
                    </a:lnTo>
                    <a:lnTo>
                      <a:pt x="1" y="0"/>
                    </a:lnTo>
                    <a:lnTo>
                      <a:pt x="0" y="7"/>
                    </a:lnTo>
                    <a:lnTo>
                      <a:pt x="1" y="48"/>
                    </a:lnTo>
                    <a:lnTo>
                      <a:pt x="0" y="191"/>
                    </a:lnTo>
                    <a:lnTo>
                      <a:pt x="0" y="298"/>
                    </a:lnTo>
                    <a:lnTo>
                      <a:pt x="1" y="303"/>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67" name="Freeform 31"/>
              <p:cNvSpPr>
                <a:spLocks/>
              </p:cNvSpPr>
              <p:nvPr/>
            </p:nvSpPr>
            <p:spPr bwMode="auto">
              <a:xfrm>
                <a:off x="1313" y="2482"/>
                <a:ext cx="2376" cy="102"/>
              </a:xfrm>
              <a:custGeom>
                <a:avLst/>
                <a:gdLst>
                  <a:gd name="T0" fmla="*/ 1 w 7126"/>
                  <a:gd name="T1" fmla="*/ 306 h 308"/>
                  <a:gd name="T2" fmla="*/ 141 w 7126"/>
                  <a:gd name="T3" fmla="*/ 308 h 308"/>
                  <a:gd name="T4" fmla="*/ 1114 w 7126"/>
                  <a:gd name="T5" fmla="*/ 306 h 308"/>
                  <a:gd name="T6" fmla="*/ 4445 w 7126"/>
                  <a:gd name="T7" fmla="*/ 306 h 308"/>
                  <a:gd name="T8" fmla="*/ 6985 w 7126"/>
                  <a:gd name="T9" fmla="*/ 306 h 308"/>
                  <a:gd name="T10" fmla="*/ 7126 w 7126"/>
                  <a:gd name="T11" fmla="*/ 306 h 308"/>
                  <a:gd name="T12" fmla="*/ 7125 w 7126"/>
                  <a:gd name="T13" fmla="*/ 301 h 308"/>
                  <a:gd name="T14" fmla="*/ 7126 w 7126"/>
                  <a:gd name="T15" fmla="*/ 260 h 308"/>
                  <a:gd name="T16" fmla="*/ 7125 w 7126"/>
                  <a:gd name="T17" fmla="*/ 116 h 308"/>
                  <a:gd name="T18" fmla="*/ 7125 w 7126"/>
                  <a:gd name="T19" fmla="*/ 8 h 308"/>
                  <a:gd name="T20" fmla="*/ 7126 w 7126"/>
                  <a:gd name="T21" fmla="*/ 0 h 308"/>
                  <a:gd name="T22" fmla="*/ 6985 w 7126"/>
                  <a:gd name="T23" fmla="*/ 2 h 308"/>
                  <a:gd name="T24" fmla="*/ 6013 w 7126"/>
                  <a:gd name="T25" fmla="*/ 0 h 308"/>
                  <a:gd name="T26" fmla="*/ 2681 w 7126"/>
                  <a:gd name="T27" fmla="*/ 0 h 308"/>
                  <a:gd name="T28" fmla="*/ 141 w 7126"/>
                  <a:gd name="T29" fmla="*/ 0 h 308"/>
                  <a:gd name="T30" fmla="*/ 1 w 7126"/>
                  <a:gd name="T31" fmla="*/ 0 h 308"/>
                  <a:gd name="T32" fmla="*/ 0 w 7126"/>
                  <a:gd name="T33" fmla="*/ 8 h 308"/>
                  <a:gd name="T34" fmla="*/ 1 w 7126"/>
                  <a:gd name="T35" fmla="*/ 48 h 308"/>
                  <a:gd name="T36" fmla="*/ 0 w 7126"/>
                  <a:gd name="T37" fmla="*/ 192 h 308"/>
                  <a:gd name="T38" fmla="*/ 0 w 7126"/>
                  <a:gd name="T39" fmla="*/ 301 h 308"/>
                  <a:gd name="T40" fmla="*/ 1 w 7126"/>
                  <a:gd name="T41" fmla="*/ 30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26" h="308">
                    <a:moveTo>
                      <a:pt x="1" y="306"/>
                    </a:moveTo>
                    <a:lnTo>
                      <a:pt x="141" y="308"/>
                    </a:lnTo>
                    <a:lnTo>
                      <a:pt x="1114" y="306"/>
                    </a:lnTo>
                    <a:lnTo>
                      <a:pt x="4445" y="306"/>
                    </a:lnTo>
                    <a:lnTo>
                      <a:pt x="6985" y="306"/>
                    </a:lnTo>
                    <a:lnTo>
                      <a:pt x="7126" y="306"/>
                    </a:lnTo>
                    <a:lnTo>
                      <a:pt x="7125" y="301"/>
                    </a:lnTo>
                    <a:lnTo>
                      <a:pt x="7126" y="260"/>
                    </a:lnTo>
                    <a:lnTo>
                      <a:pt x="7125" y="116"/>
                    </a:lnTo>
                    <a:lnTo>
                      <a:pt x="7125" y="8"/>
                    </a:lnTo>
                    <a:lnTo>
                      <a:pt x="7126" y="0"/>
                    </a:lnTo>
                    <a:lnTo>
                      <a:pt x="6985" y="2"/>
                    </a:lnTo>
                    <a:lnTo>
                      <a:pt x="6013" y="0"/>
                    </a:lnTo>
                    <a:lnTo>
                      <a:pt x="2681" y="0"/>
                    </a:lnTo>
                    <a:lnTo>
                      <a:pt x="141" y="0"/>
                    </a:lnTo>
                    <a:lnTo>
                      <a:pt x="1" y="0"/>
                    </a:lnTo>
                    <a:lnTo>
                      <a:pt x="0" y="8"/>
                    </a:lnTo>
                    <a:lnTo>
                      <a:pt x="1" y="48"/>
                    </a:lnTo>
                    <a:lnTo>
                      <a:pt x="0" y="192"/>
                    </a:lnTo>
                    <a:lnTo>
                      <a:pt x="0" y="301"/>
                    </a:lnTo>
                    <a:lnTo>
                      <a:pt x="1" y="30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68" name="Freeform 32"/>
              <p:cNvSpPr>
                <a:spLocks/>
              </p:cNvSpPr>
              <p:nvPr/>
            </p:nvSpPr>
            <p:spPr bwMode="auto">
              <a:xfrm>
                <a:off x="1313" y="2584"/>
                <a:ext cx="2559" cy="103"/>
              </a:xfrm>
              <a:custGeom>
                <a:avLst/>
                <a:gdLst>
                  <a:gd name="T0" fmla="*/ 1 w 7675"/>
                  <a:gd name="T1" fmla="*/ 305 h 306"/>
                  <a:gd name="T2" fmla="*/ 152 w 7675"/>
                  <a:gd name="T3" fmla="*/ 306 h 306"/>
                  <a:gd name="T4" fmla="*/ 1200 w 7675"/>
                  <a:gd name="T5" fmla="*/ 305 h 306"/>
                  <a:gd name="T6" fmla="*/ 4787 w 7675"/>
                  <a:gd name="T7" fmla="*/ 305 h 306"/>
                  <a:gd name="T8" fmla="*/ 7522 w 7675"/>
                  <a:gd name="T9" fmla="*/ 305 h 306"/>
                  <a:gd name="T10" fmla="*/ 7675 w 7675"/>
                  <a:gd name="T11" fmla="*/ 305 h 306"/>
                  <a:gd name="T12" fmla="*/ 7673 w 7675"/>
                  <a:gd name="T13" fmla="*/ 299 h 306"/>
                  <a:gd name="T14" fmla="*/ 7675 w 7675"/>
                  <a:gd name="T15" fmla="*/ 258 h 306"/>
                  <a:gd name="T16" fmla="*/ 7673 w 7675"/>
                  <a:gd name="T17" fmla="*/ 116 h 306"/>
                  <a:gd name="T18" fmla="*/ 7673 w 7675"/>
                  <a:gd name="T19" fmla="*/ 7 h 306"/>
                  <a:gd name="T20" fmla="*/ 7675 w 7675"/>
                  <a:gd name="T21" fmla="*/ 0 h 306"/>
                  <a:gd name="T22" fmla="*/ 7522 w 7675"/>
                  <a:gd name="T23" fmla="*/ 2 h 306"/>
                  <a:gd name="T24" fmla="*/ 6475 w 7675"/>
                  <a:gd name="T25" fmla="*/ 0 h 306"/>
                  <a:gd name="T26" fmla="*/ 2887 w 7675"/>
                  <a:gd name="T27" fmla="*/ 0 h 306"/>
                  <a:gd name="T28" fmla="*/ 152 w 7675"/>
                  <a:gd name="T29" fmla="*/ 0 h 306"/>
                  <a:gd name="T30" fmla="*/ 1 w 7675"/>
                  <a:gd name="T31" fmla="*/ 0 h 306"/>
                  <a:gd name="T32" fmla="*/ 0 w 7675"/>
                  <a:gd name="T33" fmla="*/ 7 h 306"/>
                  <a:gd name="T34" fmla="*/ 1 w 7675"/>
                  <a:gd name="T35" fmla="*/ 48 h 306"/>
                  <a:gd name="T36" fmla="*/ 0 w 7675"/>
                  <a:gd name="T37" fmla="*/ 191 h 306"/>
                  <a:gd name="T38" fmla="*/ 0 w 7675"/>
                  <a:gd name="T39" fmla="*/ 299 h 306"/>
                  <a:gd name="T40" fmla="*/ 1 w 7675"/>
                  <a:gd name="T41" fmla="*/ 305 h 306"/>
                  <a:gd name="T42" fmla="*/ 1 w 7675"/>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75" h="306">
                    <a:moveTo>
                      <a:pt x="1" y="305"/>
                    </a:moveTo>
                    <a:lnTo>
                      <a:pt x="152" y="306"/>
                    </a:lnTo>
                    <a:lnTo>
                      <a:pt x="1200" y="305"/>
                    </a:lnTo>
                    <a:lnTo>
                      <a:pt x="4787" y="305"/>
                    </a:lnTo>
                    <a:lnTo>
                      <a:pt x="7522" y="305"/>
                    </a:lnTo>
                    <a:lnTo>
                      <a:pt x="7675" y="305"/>
                    </a:lnTo>
                    <a:lnTo>
                      <a:pt x="7673" y="299"/>
                    </a:lnTo>
                    <a:lnTo>
                      <a:pt x="7675" y="258"/>
                    </a:lnTo>
                    <a:lnTo>
                      <a:pt x="7673" y="116"/>
                    </a:lnTo>
                    <a:lnTo>
                      <a:pt x="7673" y="7"/>
                    </a:lnTo>
                    <a:lnTo>
                      <a:pt x="7675" y="0"/>
                    </a:lnTo>
                    <a:lnTo>
                      <a:pt x="7522" y="2"/>
                    </a:lnTo>
                    <a:lnTo>
                      <a:pt x="6475" y="0"/>
                    </a:lnTo>
                    <a:lnTo>
                      <a:pt x="2887" y="0"/>
                    </a:lnTo>
                    <a:lnTo>
                      <a:pt x="152"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69" name="Freeform 33"/>
              <p:cNvSpPr>
                <a:spLocks/>
              </p:cNvSpPr>
              <p:nvPr/>
            </p:nvSpPr>
            <p:spPr bwMode="auto">
              <a:xfrm>
                <a:off x="1313" y="2584"/>
                <a:ext cx="2559" cy="103"/>
              </a:xfrm>
              <a:custGeom>
                <a:avLst/>
                <a:gdLst>
                  <a:gd name="T0" fmla="*/ 1 w 7675"/>
                  <a:gd name="T1" fmla="*/ 305 h 306"/>
                  <a:gd name="T2" fmla="*/ 152 w 7675"/>
                  <a:gd name="T3" fmla="*/ 306 h 306"/>
                  <a:gd name="T4" fmla="*/ 1200 w 7675"/>
                  <a:gd name="T5" fmla="*/ 305 h 306"/>
                  <a:gd name="T6" fmla="*/ 4787 w 7675"/>
                  <a:gd name="T7" fmla="*/ 305 h 306"/>
                  <a:gd name="T8" fmla="*/ 7522 w 7675"/>
                  <a:gd name="T9" fmla="*/ 305 h 306"/>
                  <a:gd name="T10" fmla="*/ 7675 w 7675"/>
                  <a:gd name="T11" fmla="*/ 305 h 306"/>
                  <a:gd name="T12" fmla="*/ 7673 w 7675"/>
                  <a:gd name="T13" fmla="*/ 299 h 306"/>
                  <a:gd name="T14" fmla="*/ 7675 w 7675"/>
                  <a:gd name="T15" fmla="*/ 258 h 306"/>
                  <a:gd name="T16" fmla="*/ 7673 w 7675"/>
                  <a:gd name="T17" fmla="*/ 116 h 306"/>
                  <a:gd name="T18" fmla="*/ 7673 w 7675"/>
                  <a:gd name="T19" fmla="*/ 7 h 306"/>
                  <a:gd name="T20" fmla="*/ 7675 w 7675"/>
                  <a:gd name="T21" fmla="*/ 0 h 306"/>
                  <a:gd name="T22" fmla="*/ 7522 w 7675"/>
                  <a:gd name="T23" fmla="*/ 2 h 306"/>
                  <a:gd name="T24" fmla="*/ 6475 w 7675"/>
                  <a:gd name="T25" fmla="*/ 0 h 306"/>
                  <a:gd name="T26" fmla="*/ 2887 w 7675"/>
                  <a:gd name="T27" fmla="*/ 0 h 306"/>
                  <a:gd name="T28" fmla="*/ 152 w 7675"/>
                  <a:gd name="T29" fmla="*/ 0 h 306"/>
                  <a:gd name="T30" fmla="*/ 1 w 7675"/>
                  <a:gd name="T31" fmla="*/ 0 h 306"/>
                  <a:gd name="T32" fmla="*/ 0 w 7675"/>
                  <a:gd name="T33" fmla="*/ 7 h 306"/>
                  <a:gd name="T34" fmla="*/ 1 w 7675"/>
                  <a:gd name="T35" fmla="*/ 48 h 306"/>
                  <a:gd name="T36" fmla="*/ 0 w 7675"/>
                  <a:gd name="T37" fmla="*/ 191 h 306"/>
                  <a:gd name="T38" fmla="*/ 0 w 7675"/>
                  <a:gd name="T39" fmla="*/ 299 h 306"/>
                  <a:gd name="T40" fmla="*/ 1 w 7675"/>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75" h="306">
                    <a:moveTo>
                      <a:pt x="1" y="305"/>
                    </a:moveTo>
                    <a:lnTo>
                      <a:pt x="152" y="306"/>
                    </a:lnTo>
                    <a:lnTo>
                      <a:pt x="1200" y="305"/>
                    </a:lnTo>
                    <a:lnTo>
                      <a:pt x="4787" y="305"/>
                    </a:lnTo>
                    <a:lnTo>
                      <a:pt x="7522" y="305"/>
                    </a:lnTo>
                    <a:lnTo>
                      <a:pt x="7675" y="305"/>
                    </a:lnTo>
                    <a:lnTo>
                      <a:pt x="7673" y="299"/>
                    </a:lnTo>
                    <a:lnTo>
                      <a:pt x="7675" y="258"/>
                    </a:lnTo>
                    <a:lnTo>
                      <a:pt x="7673" y="116"/>
                    </a:lnTo>
                    <a:lnTo>
                      <a:pt x="7673" y="7"/>
                    </a:lnTo>
                    <a:lnTo>
                      <a:pt x="7675" y="0"/>
                    </a:lnTo>
                    <a:lnTo>
                      <a:pt x="7522" y="2"/>
                    </a:lnTo>
                    <a:lnTo>
                      <a:pt x="6475" y="0"/>
                    </a:lnTo>
                    <a:lnTo>
                      <a:pt x="2887" y="0"/>
                    </a:lnTo>
                    <a:lnTo>
                      <a:pt x="152"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0" name="Freeform 34"/>
              <p:cNvSpPr>
                <a:spLocks/>
              </p:cNvSpPr>
              <p:nvPr/>
            </p:nvSpPr>
            <p:spPr bwMode="auto">
              <a:xfrm>
                <a:off x="1313" y="2685"/>
                <a:ext cx="2723" cy="102"/>
              </a:xfrm>
              <a:custGeom>
                <a:avLst/>
                <a:gdLst>
                  <a:gd name="T0" fmla="*/ 1 w 8169"/>
                  <a:gd name="T1" fmla="*/ 304 h 306"/>
                  <a:gd name="T2" fmla="*/ 162 w 8169"/>
                  <a:gd name="T3" fmla="*/ 306 h 306"/>
                  <a:gd name="T4" fmla="*/ 1277 w 8169"/>
                  <a:gd name="T5" fmla="*/ 304 h 306"/>
                  <a:gd name="T6" fmla="*/ 5096 w 8169"/>
                  <a:gd name="T7" fmla="*/ 304 h 306"/>
                  <a:gd name="T8" fmla="*/ 8007 w 8169"/>
                  <a:gd name="T9" fmla="*/ 304 h 306"/>
                  <a:gd name="T10" fmla="*/ 8169 w 8169"/>
                  <a:gd name="T11" fmla="*/ 304 h 306"/>
                  <a:gd name="T12" fmla="*/ 8168 w 8169"/>
                  <a:gd name="T13" fmla="*/ 299 h 306"/>
                  <a:gd name="T14" fmla="*/ 8169 w 8169"/>
                  <a:gd name="T15" fmla="*/ 258 h 306"/>
                  <a:gd name="T16" fmla="*/ 8168 w 8169"/>
                  <a:gd name="T17" fmla="*/ 115 h 306"/>
                  <a:gd name="T18" fmla="*/ 8168 w 8169"/>
                  <a:gd name="T19" fmla="*/ 7 h 306"/>
                  <a:gd name="T20" fmla="*/ 8169 w 8169"/>
                  <a:gd name="T21" fmla="*/ 0 h 306"/>
                  <a:gd name="T22" fmla="*/ 8007 w 8169"/>
                  <a:gd name="T23" fmla="*/ 1 h 306"/>
                  <a:gd name="T24" fmla="*/ 6892 w 8169"/>
                  <a:gd name="T25" fmla="*/ 0 h 306"/>
                  <a:gd name="T26" fmla="*/ 3073 w 8169"/>
                  <a:gd name="T27" fmla="*/ 0 h 306"/>
                  <a:gd name="T28" fmla="*/ 162 w 8169"/>
                  <a:gd name="T29" fmla="*/ 0 h 306"/>
                  <a:gd name="T30" fmla="*/ 1 w 8169"/>
                  <a:gd name="T31" fmla="*/ 0 h 306"/>
                  <a:gd name="T32" fmla="*/ 0 w 8169"/>
                  <a:gd name="T33" fmla="*/ 7 h 306"/>
                  <a:gd name="T34" fmla="*/ 1 w 8169"/>
                  <a:gd name="T35" fmla="*/ 48 h 306"/>
                  <a:gd name="T36" fmla="*/ 0 w 8169"/>
                  <a:gd name="T37" fmla="*/ 190 h 306"/>
                  <a:gd name="T38" fmla="*/ 0 w 8169"/>
                  <a:gd name="T39" fmla="*/ 299 h 306"/>
                  <a:gd name="T40" fmla="*/ 1 w 8169"/>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69" h="306">
                    <a:moveTo>
                      <a:pt x="1" y="304"/>
                    </a:moveTo>
                    <a:lnTo>
                      <a:pt x="162" y="306"/>
                    </a:lnTo>
                    <a:lnTo>
                      <a:pt x="1277" y="304"/>
                    </a:lnTo>
                    <a:lnTo>
                      <a:pt x="5096" y="304"/>
                    </a:lnTo>
                    <a:lnTo>
                      <a:pt x="8007" y="304"/>
                    </a:lnTo>
                    <a:lnTo>
                      <a:pt x="8169" y="304"/>
                    </a:lnTo>
                    <a:lnTo>
                      <a:pt x="8168" y="299"/>
                    </a:lnTo>
                    <a:lnTo>
                      <a:pt x="8169" y="258"/>
                    </a:lnTo>
                    <a:lnTo>
                      <a:pt x="8168" y="115"/>
                    </a:lnTo>
                    <a:lnTo>
                      <a:pt x="8168" y="7"/>
                    </a:lnTo>
                    <a:lnTo>
                      <a:pt x="8169" y="0"/>
                    </a:lnTo>
                    <a:lnTo>
                      <a:pt x="8007" y="1"/>
                    </a:lnTo>
                    <a:lnTo>
                      <a:pt x="6892" y="0"/>
                    </a:lnTo>
                    <a:lnTo>
                      <a:pt x="3073" y="0"/>
                    </a:lnTo>
                    <a:lnTo>
                      <a:pt x="162"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1" name="Freeform 35"/>
              <p:cNvSpPr>
                <a:spLocks/>
              </p:cNvSpPr>
              <p:nvPr/>
            </p:nvSpPr>
            <p:spPr bwMode="auto">
              <a:xfrm>
                <a:off x="1313" y="2787"/>
                <a:ext cx="2925" cy="102"/>
              </a:xfrm>
              <a:custGeom>
                <a:avLst/>
                <a:gdLst>
                  <a:gd name="T0" fmla="*/ 1 w 8773"/>
                  <a:gd name="T1" fmla="*/ 305 h 306"/>
                  <a:gd name="T2" fmla="*/ 173 w 8773"/>
                  <a:gd name="T3" fmla="*/ 306 h 306"/>
                  <a:gd name="T4" fmla="*/ 1372 w 8773"/>
                  <a:gd name="T5" fmla="*/ 305 h 306"/>
                  <a:gd name="T6" fmla="*/ 5473 w 8773"/>
                  <a:gd name="T7" fmla="*/ 305 h 306"/>
                  <a:gd name="T8" fmla="*/ 8599 w 8773"/>
                  <a:gd name="T9" fmla="*/ 305 h 306"/>
                  <a:gd name="T10" fmla="*/ 8773 w 8773"/>
                  <a:gd name="T11" fmla="*/ 305 h 306"/>
                  <a:gd name="T12" fmla="*/ 8771 w 8773"/>
                  <a:gd name="T13" fmla="*/ 299 h 306"/>
                  <a:gd name="T14" fmla="*/ 8773 w 8773"/>
                  <a:gd name="T15" fmla="*/ 258 h 306"/>
                  <a:gd name="T16" fmla="*/ 8771 w 8773"/>
                  <a:gd name="T17" fmla="*/ 116 h 306"/>
                  <a:gd name="T18" fmla="*/ 8771 w 8773"/>
                  <a:gd name="T19" fmla="*/ 7 h 306"/>
                  <a:gd name="T20" fmla="*/ 8773 w 8773"/>
                  <a:gd name="T21" fmla="*/ 0 h 306"/>
                  <a:gd name="T22" fmla="*/ 8599 w 8773"/>
                  <a:gd name="T23" fmla="*/ 2 h 306"/>
                  <a:gd name="T24" fmla="*/ 7401 w 8773"/>
                  <a:gd name="T25" fmla="*/ 0 h 306"/>
                  <a:gd name="T26" fmla="*/ 3300 w 8773"/>
                  <a:gd name="T27" fmla="*/ 0 h 306"/>
                  <a:gd name="T28" fmla="*/ 173 w 8773"/>
                  <a:gd name="T29" fmla="*/ 0 h 306"/>
                  <a:gd name="T30" fmla="*/ 1 w 8773"/>
                  <a:gd name="T31" fmla="*/ 0 h 306"/>
                  <a:gd name="T32" fmla="*/ 0 w 8773"/>
                  <a:gd name="T33" fmla="*/ 7 h 306"/>
                  <a:gd name="T34" fmla="*/ 1 w 8773"/>
                  <a:gd name="T35" fmla="*/ 48 h 306"/>
                  <a:gd name="T36" fmla="*/ 0 w 8773"/>
                  <a:gd name="T37" fmla="*/ 191 h 306"/>
                  <a:gd name="T38" fmla="*/ 0 w 8773"/>
                  <a:gd name="T39" fmla="*/ 299 h 306"/>
                  <a:gd name="T40" fmla="*/ 1 w 8773"/>
                  <a:gd name="T41" fmla="*/ 305 h 306"/>
                  <a:gd name="T42" fmla="*/ 1 w 8773"/>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73" h="306">
                    <a:moveTo>
                      <a:pt x="1" y="305"/>
                    </a:moveTo>
                    <a:lnTo>
                      <a:pt x="173" y="306"/>
                    </a:lnTo>
                    <a:lnTo>
                      <a:pt x="1372" y="305"/>
                    </a:lnTo>
                    <a:lnTo>
                      <a:pt x="5473" y="305"/>
                    </a:lnTo>
                    <a:lnTo>
                      <a:pt x="8599" y="305"/>
                    </a:lnTo>
                    <a:lnTo>
                      <a:pt x="8773" y="305"/>
                    </a:lnTo>
                    <a:lnTo>
                      <a:pt x="8771" y="299"/>
                    </a:lnTo>
                    <a:lnTo>
                      <a:pt x="8773" y="258"/>
                    </a:lnTo>
                    <a:lnTo>
                      <a:pt x="8771" y="116"/>
                    </a:lnTo>
                    <a:lnTo>
                      <a:pt x="8771" y="7"/>
                    </a:lnTo>
                    <a:lnTo>
                      <a:pt x="8773" y="0"/>
                    </a:lnTo>
                    <a:lnTo>
                      <a:pt x="8599" y="2"/>
                    </a:lnTo>
                    <a:lnTo>
                      <a:pt x="7401" y="0"/>
                    </a:lnTo>
                    <a:lnTo>
                      <a:pt x="3300" y="0"/>
                    </a:lnTo>
                    <a:lnTo>
                      <a:pt x="173"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72" name="Freeform 36"/>
              <p:cNvSpPr>
                <a:spLocks/>
              </p:cNvSpPr>
              <p:nvPr/>
            </p:nvSpPr>
            <p:spPr bwMode="auto">
              <a:xfrm>
                <a:off x="1313" y="2787"/>
                <a:ext cx="2925" cy="102"/>
              </a:xfrm>
              <a:custGeom>
                <a:avLst/>
                <a:gdLst>
                  <a:gd name="T0" fmla="*/ 1 w 8773"/>
                  <a:gd name="T1" fmla="*/ 305 h 306"/>
                  <a:gd name="T2" fmla="*/ 173 w 8773"/>
                  <a:gd name="T3" fmla="*/ 306 h 306"/>
                  <a:gd name="T4" fmla="*/ 1372 w 8773"/>
                  <a:gd name="T5" fmla="*/ 305 h 306"/>
                  <a:gd name="T6" fmla="*/ 5473 w 8773"/>
                  <a:gd name="T7" fmla="*/ 305 h 306"/>
                  <a:gd name="T8" fmla="*/ 8599 w 8773"/>
                  <a:gd name="T9" fmla="*/ 305 h 306"/>
                  <a:gd name="T10" fmla="*/ 8773 w 8773"/>
                  <a:gd name="T11" fmla="*/ 305 h 306"/>
                  <a:gd name="T12" fmla="*/ 8771 w 8773"/>
                  <a:gd name="T13" fmla="*/ 299 h 306"/>
                  <a:gd name="T14" fmla="*/ 8773 w 8773"/>
                  <a:gd name="T15" fmla="*/ 258 h 306"/>
                  <a:gd name="T16" fmla="*/ 8771 w 8773"/>
                  <a:gd name="T17" fmla="*/ 116 h 306"/>
                  <a:gd name="T18" fmla="*/ 8771 w 8773"/>
                  <a:gd name="T19" fmla="*/ 7 h 306"/>
                  <a:gd name="T20" fmla="*/ 8773 w 8773"/>
                  <a:gd name="T21" fmla="*/ 0 h 306"/>
                  <a:gd name="T22" fmla="*/ 8599 w 8773"/>
                  <a:gd name="T23" fmla="*/ 2 h 306"/>
                  <a:gd name="T24" fmla="*/ 7401 w 8773"/>
                  <a:gd name="T25" fmla="*/ 0 h 306"/>
                  <a:gd name="T26" fmla="*/ 3300 w 8773"/>
                  <a:gd name="T27" fmla="*/ 0 h 306"/>
                  <a:gd name="T28" fmla="*/ 173 w 8773"/>
                  <a:gd name="T29" fmla="*/ 0 h 306"/>
                  <a:gd name="T30" fmla="*/ 1 w 8773"/>
                  <a:gd name="T31" fmla="*/ 0 h 306"/>
                  <a:gd name="T32" fmla="*/ 0 w 8773"/>
                  <a:gd name="T33" fmla="*/ 7 h 306"/>
                  <a:gd name="T34" fmla="*/ 1 w 8773"/>
                  <a:gd name="T35" fmla="*/ 48 h 306"/>
                  <a:gd name="T36" fmla="*/ 0 w 8773"/>
                  <a:gd name="T37" fmla="*/ 191 h 306"/>
                  <a:gd name="T38" fmla="*/ 0 w 8773"/>
                  <a:gd name="T39" fmla="*/ 299 h 306"/>
                  <a:gd name="T40" fmla="*/ 1 w 8773"/>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73" h="306">
                    <a:moveTo>
                      <a:pt x="1" y="305"/>
                    </a:moveTo>
                    <a:lnTo>
                      <a:pt x="173" y="306"/>
                    </a:lnTo>
                    <a:lnTo>
                      <a:pt x="1372" y="305"/>
                    </a:lnTo>
                    <a:lnTo>
                      <a:pt x="5473" y="305"/>
                    </a:lnTo>
                    <a:lnTo>
                      <a:pt x="8599" y="305"/>
                    </a:lnTo>
                    <a:lnTo>
                      <a:pt x="8773" y="305"/>
                    </a:lnTo>
                    <a:lnTo>
                      <a:pt x="8771" y="299"/>
                    </a:lnTo>
                    <a:lnTo>
                      <a:pt x="8773" y="258"/>
                    </a:lnTo>
                    <a:lnTo>
                      <a:pt x="8771" y="116"/>
                    </a:lnTo>
                    <a:lnTo>
                      <a:pt x="8771" y="7"/>
                    </a:lnTo>
                    <a:lnTo>
                      <a:pt x="8773" y="0"/>
                    </a:lnTo>
                    <a:lnTo>
                      <a:pt x="8599" y="2"/>
                    </a:lnTo>
                    <a:lnTo>
                      <a:pt x="7401" y="0"/>
                    </a:lnTo>
                    <a:lnTo>
                      <a:pt x="3300" y="0"/>
                    </a:lnTo>
                    <a:lnTo>
                      <a:pt x="173"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3" name="Freeform 37"/>
              <p:cNvSpPr>
                <a:spLocks/>
              </p:cNvSpPr>
              <p:nvPr/>
            </p:nvSpPr>
            <p:spPr bwMode="auto">
              <a:xfrm>
                <a:off x="1313" y="2886"/>
                <a:ext cx="3095" cy="104"/>
              </a:xfrm>
              <a:custGeom>
                <a:avLst/>
                <a:gdLst>
                  <a:gd name="T0" fmla="*/ 1 w 9297"/>
                  <a:gd name="T1" fmla="*/ 304 h 306"/>
                  <a:gd name="T2" fmla="*/ 183 w 9297"/>
                  <a:gd name="T3" fmla="*/ 306 h 306"/>
                  <a:gd name="T4" fmla="*/ 1453 w 9297"/>
                  <a:gd name="T5" fmla="*/ 304 h 306"/>
                  <a:gd name="T6" fmla="*/ 5800 w 9297"/>
                  <a:gd name="T7" fmla="*/ 304 h 306"/>
                  <a:gd name="T8" fmla="*/ 9114 w 9297"/>
                  <a:gd name="T9" fmla="*/ 304 h 306"/>
                  <a:gd name="T10" fmla="*/ 9297 w 9297"/>
                  <a:gd name="T11" fmla="*/ 304 h 306"/>
                  <a:gd name="T12" fmla="*/ 9296 w 9297"/>
                  <a:gd name="T13" fmla="*/ 299 h 306"/>
                  <a:gd name="T14" fmla="*/ 9297 w 9297"/>
                  <a:gd name="T15" fmla="*/ 258 h 306"/>
                  <a:gd name="T16" fmla="*/ 9296 w 9297"/>
                  <a:gd name="T17" fmla="*/ 115 h 306"/>
                  <a:gd name="T18" fmla="*/ 9296 w 9297"/>
                  <a:gd name="T19" fmla="*/ 7 h 306"/>
                  <a:gd name="T20" fmla="*/ 9297 w 9297"/>
                  <a:gd name="T21" fmla="*/ 0 h 306"/>
                  <a:gd name="T22" fmla="*/ 9114 w 9297"/>
                  <a:gd name="T23" fmla="*/ 1 h 306"/>
                  <a:gd name="T24" fmla="*/ 7844 w 9297"/>
                  <a:gd name="T25" fmla="*/ 0 h 306"/>
                  <a:gd name="T26" fmla="*/ 3498 w 9297"/>
                  <a:gd name="T27" fmla="*/ 0 h 306"/>
                  <a:gd name="T28" fmla="*/ 183 w 9297"/>
                  <a:gd name="T29" fmla="*/ 0 h 306"/>
                  <a:gd name="T30" fmla="*/ 1 w 9297"/>
                  <a:gd name="T31" fmla="*/ 0 h 306"/>
                  <a:gd name="T32" fmla="*/ 0 w 9297"/>
                  <a:gd name="T33" fmla="*/ 7 h 306"/>
                  <a:gd name="T34" fmla="*/ 1 w 9297"/>
                  <a:gd name="T35" fmla="*/ 48 h 306"/>
                  <a:gd name="T36" fmla="*/ 0 w 9297"/>
                  <a:gd name="T37" fmla="*/ 190 h 306"/>
                  <a:gd name="T38" fmla="*/ 0 w 9297"/>
                  <a:gd name="T39" fmla="*/ 299 h 306"/>
                  <a:gd name="T40" fmla="*/ 1 w 9297"/>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97" h="306">
                    <a:moveTo>
                      <a:pt x="1" y="304"/>
                    </a:moveTo>
                    <a:lnTo>
                      <a:pt x="183" y="306"/>
                    </a:lnTo>
                    <a:lnTo>
                      <a:pt x="1453" y="304"/>
                    </a:lnTo>
                    <a:lnTo>
                      <a:pt x="5800" y="304"/>
                    </a:lnTo>
                    <a:lnTo>
                      <a:pt x="9114" y="304"/>
                    </a:lnTo>
                    <a:lnTo>
                      <a:pt x="9297" y="304"/>
                    </a:lnTo>
                    <a:lnTo>
                      <a:pt x="9296" y="299"/>
                    </a:lnTo>
                    <a:lnTo>
                      <a:pt x="9297" y="258"/>
                    </a:lnTo>
                    <a:lnTo>
                      <a:pt x="9296" y="115"/>
                    </a:lnTo>
                    <a:lnTo>
                      <a:pt x="9296" y="7"/>
                    </a:lnTo>
                    <a:lnTo>
                      <a:pt x="9297" y="0"/>
                    </a:lnTo>
                    <a:lnTo>
                      <a:pt x="9114" y="1"/>
                    </a:lnTo>
                    <a:lnTo>
                      <a:pt x="7844" y="0"/>
                    </a:lnTo>
                    <a:lnTo>
                      <a:pt x="3498" y="0"/>
                    </a:lnTo>
                    <a:lnTo>
                      <a:pt x="183"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4" name="Freeform 38"/>
              <p:cNvSpPr>
                <a:spLocks/>
              </p:cNvSpPr>
              <p:nvPr/>
            </p:nvSpPr>
            <p:spPr bwMode="auto">
              <a:xfrm>
                <a:off x="1313" y="2990"/>
                <a:ext cx="3200" cy="102"/>
              </a:xfrm>
              <a:custGeom>
                <a:avLst/>
                <a:gdLst>
                  <a:gd name="T0" fmla="*/ 1 w 9599"/>
                  <a:gd name="T1" fmla="*/ 305 h 306"/>
                  <a:gd name="T2" fmla="*/ 189 w 9599"/>
                  <a:gd name="T3" fmla="*/ 306 h 306"/>
                  <a:gd name="T4" fmla="*/ 1500 w 9599"/>
                  <a:gd name="T5" fmla="*/ 305 h 306"/>
                  <a:gd name="T6" fmla="*/ 5989 w 9599"/>
                  <a:gd name="T7" fmla="*/ 305 h 306"/>
                  <a:gd name="T8" fmla="*/ 9410 w 9599"/>
                  <a:gd name="T9" fmla="*/ 305 h 306"/>
                  <a:gd name="T10" fmla="*/ 9599 w 9599"/>
                  <a:gd name="T11" fmla="*/ 305 h 306"/>
                  <a:gd name="T12" fmla="*/ 9598 w 9599"/>
                  <a:gd name="T13" fmla="*/ 299 h 306"/>
                  <a:gd name="T14" fmla="*/ 9599 w 9599"/>
                  <a:gd name="T15" fmla="*/ 258 h 306"/>
                  <a:gd name="T16" fmla="*/ 9598 w 9599"/>
                  <a:gd name="T17" fmla="*/ 116 h 306"/>
                  <a:gd name="T18" fmla="*/ 9598 w 9599"/>
                  <a:gd name="T19" fmla="*/ 7 h 306"/>
                  <a:gd name="T20" fmla="*/ 9599 w 9599"/>
                  <a:gd name="T21" fmla="*/ 0 h 306"/>
                  <a:gd name="T22" fmla="*/ 9410 w 9599"/>
                  <a:gd name="T23" fmla="*/ 2 h 306"/>
                  <a:gd name="T24" fmla="*/ 8099 w 9599"/>
                  <a:gd name="T25" fmla="*/ 0 h 306"/>
                  <a:gd name="T26" fmla="*/ 3610 w 9599"/>
                  <a:gd name="T27" fmla="*/ 0 h 306"/>
                  <a:gd name="T28" fmla="*/ 189 w 9599"/>
                  <a:gd name="T29" fmla="*/ 0 h 306"/>
                  <a:gd name="T30" fmla="*/ 1 w 9599"/>
                  <a:gd name="T31" fmla="*/ 0 h 306"/>
                  <a:gd name="T32" fmla="*/ 0 w 9599"/>
                  <a:gd name="T33" fmla="*/ 7 h 306"/>
                  <a:gd name="T34" fmla="*/ 1 w 9599"/>
                  <a:gd name="T35" fmla="*/ 48 h 306"/>
                  <a:gd name="T36" fmla="*/ 0 w 9599"/>
                  <a:gd name="T37" fmla="*/ 191 h 306"/>
                  <a:gd name="T38" fmla="*/ 0 w 9599"/>
                  <a:gd name="T39" fmla="*/ 299 h 306"/>
                  <a:gd name="T40" fmla="*/ 1 w 9599"/>
                  <a:gd name="T41" fmla="*/ 305 h 306"/>
                  <a:gd name="T42" fmla="*/ 1 w 9599"/>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99" h="306">
                    <a:moveTo>
                      <a:pt x="1" y="305"/>
                    </a:moveTo>
                    <a:lnTo>
                      <a:pt x="189" y="306"/>
                    </a:lnTo>
                    <a:lnTo>
                      <a:pt x="1500" y="305"/>
                    </a:lnTo>
                    <a:lnTo>
                      <a:pt x="5989" y="305"/>
                    </a:lnTo>
                    <a:lnTo>
                      <a:pt x="9410" y="305"/>
                    </a:lnTo>
                    <a:lnTo>
                      <a:pt x="9599" y="305"/>
                    </a:lnTo>
                    <a:lnTo>
                      <a:pt x="9598" y="299"/>
                    </a:lnTo>
                    <a:lnTo>
                      <a:pt x="9599" y="258"/>
                    </a:lnTo>
                    <a:lnTo>
                      <a:pt x="9598" y="116"/>
                    </a:lnTo>
                    <a:lnTo>
                      <a:pt x="9598" y="7"/>
                    </a:lnTo>
                    <a:lnTo>
                      <a:pt x="9599" y="0"/>
                    </a:lnTo>
                    <a:lnTo>
                      <a:pt x="9410" y="2"/>
                    </a:lnTo>
                    <a:lnTo>
                      <a:pt x="8099" y="0"/>
                    </a:lnTo>
                    <a:lnTo>
                      <a:pt x="3610" y="0"/>
                    </a:lnTo>
                    <a:lnTo>
                      <a:pt x="189"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75" name="Freeform 39"/>
              <p:cNvSpPr>
                <a:spLocks/>
              </p:cNvSpPr>
              <p:nvPr/>
            </p:nvSpPr>
            <p:spPr bwMode="auto">
              <a:xfrm>
                <a:off x="1313" y="2990"/>
                <a:ext cx="3200" cy="102"/>
              </a:xfrm>
              <a:custGeom>
                <a:avLst/>
                <a:gdLst>
                  <a:gd name="T0" fmla="*/ 1 w 9599"/>
                  <a:gd name="T1" fmla="*/ 305 h 306"/>
                  <a:gd name="T2" fmla="*/ 189 w 9599"/>
                  <a:gd name="T3" fmla="*/ 306 h 306"/>
                  <a:gd name="T4" fmla="*/ 1500 w 9599"/>
                  <a:gd name="T5" fmla="*/ 305 h 306"/>
                  <a:gd name="T6" fmla="*/ 5989 w 9599"/>
                  <a:gd name="T7" fmla="*/ 305 h 306"/>
                  <a:gd name="T8" fmla="*/ 9410 w 9599"/>
                  <a:gd name="T9" fmla="*/ 305 h 306"/>
                  <a:gd name="T10" fmla="*/ 9599 w 9599"/>
                  <a:gd name="T11" fmla="*/ 305 h 306"/>
                  <a:gd name="T12" fmla="*/ 9598 w 9599"/>
                  <a:gd name="T13" fmla="*/ 299 h 306"/>
                  <a:gd name="T14" fmla="*/ 9599 w 9599"/>
                  <a:gd name="T15" fmla="*/ 258 h 306"/>
                  <a:gd name="T16" fmla="*/ 9598 w 9599"/>
                  <a:gd name="T17" fmla="*/ 116 h 306"/>
                  <a:gd name="T18" fmla="*/ 9598 w 9599"/>
                  <a:gd name="T19" fmla="*/ 7 h 306"/>
                  <a:gd name="T20" fmla="*/ 9599 w 9599"/>
                  <a:gd name="T21" fmla="*/ 0 h 306"/>
                  <a:gd name="T22" fmla="*/ 9410 w 9599"/>
                  <a:gd name="T23" fmla="*/ 2 h 306"/>
                  <a:gd name="T24" fmla="*/ 8099 w 9599"/>
                  <a:gd name="T25" fmla="*/ 0 h 306"/>
                  <a:gd name="T26" fmla="*/ 3610 w 9599"/>
                  <a:gd name="T27" fmla="*/ 0 h 306"/>
                  <a:gd name="T28" fmla="*/ 189 w 9599"/>
                  <a:gd name="T29" fmla="*/ 0 h 306"/>
                  <a:gd name="T30" fmla="*/ 1 w 9599"/>
                  <a:gd name="T31" fmla="*/ 0 h 306"/>
                  <a:gd name="T32" fmla="*/ 0 w 9599"/>
                  <a:gd name="T33" fmla="*/ 7 h 306"/>
                  <a:gd name="T34" fmla="*/ 1 w 9599"/>
                  <a:gd name="T35" fmla="*/ 48 h 306"/>
                  <a:gd name="T36" fmla="*/ 0 w 9599"/>
                  <a:gd name="T37" fmla="*/ 191 h 306"/>
                  <a:gd name="T38" fmla="*/ 0 w 9599"/>
                  <a:gd name="T39" fmla="*/ 299 h 306"/>
                  <a:gd name="T40" fmla="*/ 1 w 9599"/>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99" h="306">
                    <a:moveTo>
                      <a:pt x="1" y="305"/>
                    </a:moveTo>
                    <a:lnTo>
                      <a:pt x="189" y="306"/>
                    </a:lnTo>
                    <a:lnTo>
                      <a:pt x="1500" y="305"/>
                    </a:lnTo>
                    <a:lnTo>
                      <a:pt x="5989" y="305"/>
                    </a:lnTo>
                    <a:lnTo>
                      <a:pt x="9410" y="305"/>
                    </a:lnTo>
                    <a:lnTo>
                      <a:pt x="9599" y="305"/>
                    </a:lnTo>
                    <a:lnTo>
                      <a:pt x="9598" y="299"/>
                    </a:lnTo>
                    <a:lnTo>
                      <a:pt x="9599" y="258"/>
                    </a:lnTo>
                    <a:lnTo>
                      <a:pt x="9598" y="116"/>
                    </a:lnTo>
                    <a:lnTo>
                      <a:pt x="9598" y="7"/>
                    </a:lnTo>
                    <a:lnTo>
                      <a:pt x="9599" y="0"/>
                    </a:lnTo>
                    <a:lnTo>
                      <a:pt x="9410" y="2"/>
                    </a:lnTo>
                    <a:lnTo>
                      <a:pt x="8099" y="0"/>
                    </a:lnTo>
                    <a:lnTo>
                      <a:pt x="3610" y="0"/>
                    </a:lnTo>
                    <a:lnTo>
                      <a:pt x="189"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6" name="Freeform 40"/>
              <p:cNvSpPr>
                <a:spLocks/>
              </p:cNvSpPr>
              <p:nvPr/>
            </p:nvSpPr>
            <p:spPr bwMode="auto">
              <a:xfrm>
                <a:off x="1313" y="3085"/>
                <a:ext cx="3264" cy="108"/>
              </a:xfrm>
              <a:custGeom>
                <a:avLst/>
                <a:gdLst>
                  <a:gd name="T0" fmla="*/ 1 w 9792"/>
                  <a:gd name="T1" fmla="*/ 304 h 306"/>
                  <a:gd name="T2" fmla="*/ 193 w 9792"/>
                  <a:gd name="T3" fmla="*/ 306 h 306"/>
                  <a:gd name="T4" fmla="*/ 1531 w 9792"/>
                  <a:gd name="T5" fmla="*/ 304 h 306"/>
                  <a:gd name="T6" fmla="*/ 6108 w 9792"/>
                  <a:gd name="T7" fmla="*/ 304 h 306"/>
                  <a:gd name="T8" fmla="*/ 9599 w 9792"/>
                  <a:gd name="T9" fmla="*/ 304 h 306"/>
                  <a:gd name="T10" fmla="*/ 9792 w 9792"/>
                  <a:gd name="T11" fmla="*/ 304 h 306"/>
                  <a:gd name="T12" fmla="*/ 9791 w 9792"/>
                  <a:gd name="T13" fmla="*/ 299 h 306"/>
                  <a:gd name="T14" fmla="*/ 9792 w 9792"/>
                  <a:gd name="T15" fmla="*/ 258 h 306"/>
                  <a:gd name="T16" fmla="*/ 9791 w 9792"/>
                  <a:gd name="T17" fmla="*/ 115 h 306"/>
                  <a:gd name="T18" fmla="*/ 9791 w 9792"/>
                  <a:gd name="T19" fmla="*/ 7 h 306"/>
                  <a:gd name="T20" fmla="*/ 9792 w 9792"/>
                  <a:gd name="T21" fmla="*/ 0 h 306"/>
                  <a:gd name="T22" fmla="*/ 9599 w 9792"/>
                  <a:gd name="T23" fmla="*/ 1 h 306"/>
                  <a:gd name="T24" fmla="*/ 8261 w 9792"/>
                  <a:gd name="T25" fmla="*/ 0 h 306"/>
                  <a:gd name="T26" fmla="*/ 3684 w 9792"/>
                  <a:gd name="T27" fmla="*/ 0 h 306"/>
                  <a:gd name="T28" fmla="*/ 193 w 9792"/>
                  <a:gd name="T29" fmla="*/ 0 h 306"/>
                  <a:gd name="T30" fmla="*/ 1 w 9792"/>
                  <a:gd name="T31" fmla="*/ 0 h 306"/>
                  <a:gd name="T32" fmla="*/ 0 w 9792"/>
                  <a:gd name="T33" fmla="*/ 7 h 306"/>
                  <a:gd name="T34" fmla="*/ 1 w 9792"/>
                  <a:gd name="T35" fmla="*/ 48 h 306"/>
                  <a:gd name="T36" fmla="*/ 0 w 9792"/>
                  <a:gd name="T37" fmla="*/ 190 h 306"/>
                  <a:gd name="T38" fmla="*/ 0 w 9792"/>
                  <a:gd name="T39" fmla="*/ 299 h 306"/>
                  <a:gd name="T40" fmla="*/ 1 w 9792"/>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2" h="306">
                    <a:moveTo>
                      <a:pt x="1" y="304"/>
                    </a:moveTo>
                    <a:lnTo>
                      <a:pt x="193" y="306"/>
                    </a:lnTo>
                    <a:lnTo>
                      <a:pt x="1531" y="304"/>
                    </a:lnTo>
                    <a:lnTo>
                      <a:pt x="6108" y="304"/>
                    </a:lnTo>
                    <a:lnTo>
                      <a:pt x="9599" y="304"/>
                    </a:lnTo>
                    <a:lnTo>
                      <a:pt x="9792" y="304"/>
                    </a:lnTo>
                    <a:lnTo>
                      <a:pt x="9791" y="299"/>
                    </a:lnTo>
                    <a:lnTo>
                      <a:pt x="9792" y="258"/>
                    </a:lnTo>
                    <a:lnTo>
                      <a:pt x="9791" y="115"/>
                    </a:lnTo>
                    <a:lnTo>
                      <a:pt x="9791" y="7"/>
                    </a:lnTo>
                    <a:lnTo>
                      <a:pt x="9792" y="0"/>
                    </a:lnTo>
                    <a:lnTo>
                      <a:pt x="9599" y="1"/>
                    </a:lnTo>
                    <a:lnTo>
                      <a:pt x="8261" y="0"/>
                    </a:lnTo>
                    <a:lnTo>
                      <a:pt x="3684" y="0"/>
                    </a:lnTo>
                    <a:lnTo>
                      <a:pt x="193"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7" name="Freeform 41"/>
              <p:cNvSpPr>
                <a:spLocks/>
              </p:cNvSpPr>
              <p:nvPr/>
            </p:nvSpPr>
            <p:spPr bwMode="auto">
              <a:xfrm>
                <a:off x="1313" y="3193"/>
                <a:ext cx="3385" cy="101"/>
              </a:xfrm>
              <a:custGeom>
                <a:avLst/>
                <a:gdLst>
                  <a:gd name="T0" fmla="*/ 1 w 10163"/>
                  <a:gd name="T1" fmla="*/ 305 h 305"/>
                  <a:gd name="T2" fmla="*/ 200 w 10163"/>
                  <a:gd name="T3" fmla="*/ 305 h 305"/>
                  <a:gd name="T4" fmla="*/ 1589 w 10163"/>
                  <a:gd name="T5" fmla="*/ 305 h 305"/>
                  <a:gd name="T6" fmla="*/ 6340 w 10163"/>
                  <a:gd name="T7" fmla="*/ 305 h 305"/>
                  <a:gd name="T8" fmla="*/ 9963 w 10163"/>
                  <a:gd name="T9" fmla="*/ 305 h 305"/>
                  <a:gd name="T10" fmla="*/ 10163 w 10163"/>
                  <a:gd name="T11" fmla="*/ 305 h 305"/>
                  <a:gd name="T12" fmla="*/ 10161 w 10163"/>
                  <a:gd name="T13" fmla="*/ 299 h 305"/>
                  <a:gd name="T14" fmla="*/ 10163 w 10163"/>
                  <a:gd name="T15" fmla="*/ 258 h 305"/>
                  <a:gd name="T16" fmla="*/ 10161 w 10163"/>
                  <a:gd name="T17" fmla="*/ 116 h 305"/>
                  <a:gd name="T18" fmla="*/ 10161 w 10163"/>
                  <a:gd name="T19" fmla="*/ 7 h 305"/>
                  <a:gd name="T20" fmla="*/ 10163 w 10163"/>
                  <a:gd name="T21" fmla="*/ 0 h 305"/>
                  <a:gd name="T22" fmla="*/ 9963 w 10163"/>
                  <a:gd name="T23" fmla="*/ 2 h 305"/>
                  <a:gd name="T24" fmla="*/ 8574 w 10163"/>
                  <a:gd name="T25" fmla="*/ 0 h 305"/>
                  <a:gd name="T26" fmla="*/ 3823 w 10163"/>
                  <a:gd name="T27" fmla="*/ 0 h 305"/>
                  <a:gd name="T28" fmla="*/ 200 w 10163"/>
                  <a:gd name="T29" fmla="*/ 0 h 305"/>
                  <a:gd name="T30" fmla="*/ 1 w 10163"/>
                  <a:gd name="T31" fmla="*/ 0 h 305"/>
                  <a:gd name="T32" fmla="*/ 0 w 10163"/>
                  <a:gd name="T33" fmla="*/ 7 h 305"/>
                  <a:gd name="T34" fmla="*/ 1 w 10163"/>
                  <a:gd name="T35" fmla="*/ 48 h 305"/>
                  <a:gd name="T36" fmla="*/ 0 w 10163"/>
                  <a:gd name="T37" fmla="*/ 191 h 305"/>
                  <a:gd name="T38" fmla="*/ 0 w 10163"/>
                  <a:gd name="T39" fmla="*/ 299 h 305"/>
                  <a:gd name="T40" fmla="*/ 1 w 10163"/>
                  <a:gd name="T41" fmla="*/ 305 h 305"/>
                  <a:gd name="T42" fmla="*/ 1 w 10163"/>
                  <a:gd name="T43"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63" h="305">
                    <a:moveTo>
                      <a:pt x="1" y="305"/>
                    </a:moveTo>
                    <a:lnTo>
                      <a:pt x="200" y="305"/>
                    </a:lnTo>
                    <a:lnTo>
                      <a:pt x="1589" y="305"/>
                    </a:lnTo>
                    <a:lnTo>
                      <a:pt x="6340" y="305"/>
                    </a:lnTo>
                    <a:lnTo>
                      <a:pt x="9963" y="305"/>
                    </a:lnTo>
                    <a:lnTo>
                      <a:pt x="10163" y="305"/>
                    </a:lnTo>
                    <a:lnTo>
                      <a:pt x="10161" y="299"/>
                    </a:lnTo>
                    <a:lnTo>
                      <a:pt x="10163" y="258"/>
                    </a:lnTo>
                    <a:lnTo>
                      <a:pt x="10161" y="116"/>
                    </a:lnTo>
                    <a:lnTo>
                      <a:pt x="10161" y="7"/>
                    </a:lnTo>
                    <a:lnTo>
                      <a:pt x="10163" y="0"/>
                    </a:lnTo>
                    <a:lnTo>
                      <a:pt x="9963" y="2"/>
                    </a:lnTo>
                    <a:lnTo>
                      <a:pt x="8574" y="0"/>
                    </a:lnTo>
                    <a:lnTo>
                      <a:pt x="3823" y="0"/>
                    </a:lnTo>
                    <a:lnTo>
                      <a:pt x="200"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78" name="Freeform 42"/>
              <p:cNvSpPr>
                <a:spLocks/>
              </p:cNvSpPr>
              <p:nvPr/>
            </p:nvSpPr>
            <p:spPr bwMode="auto">
              <a:xfrm>
                <a:off x="1313" y="3193"/>
                <a:ext cx="3385" cy="101"/>
              </a:xfrm>
              <a:custGeom>
                <a:avLst/>
                <a:gdLst>
                  <a:gd name="T0" fmla="*/ 1 w 10163"/>
                  <a:gd name="T1" fmla="*/ 305 h 305"/>
                  <a:gd name="T2" fmla="*/ 200 w 10163"/>
                  <a:gd name="T3" fmla="*/ 305 h 305"/>
                  <a:gd name="T4" fmla="*/ 1589 w 10163"/>
                  <a:gd name="T5" fmla="*/ 305 h 305"/>
                  <a:gd name="T6" fmla="*/ 6340 w 10163"/>
                  <a:gd name="T7" fmla="*/ 305 h 305"/>
                  <a:gd name="T8" fmla="*/ 9963 w 10163"/>
                  <a:gd name="T9" fmla="*/ 305 h 305"/>
                  <a:gd name="T10" fmla="*/ 10163 w 10163"/>
                  <a:gd name="T11" fmla="*/ 305 h 305"/>
                  <a:gd name="T12" fmla="*/ 10161 w 10163"/>
                  <a:gd name="T13" fmla="*/ 299 h 305"/>
                  <a:gd name="T14" fmla="*/ 10163 w 10163"/>
                  <a:gd name="T15" fmla="*/ 258 h 305"/>
                  <a:gd name="T16" fmla="*/ 10161 w 10163"/>
                  <a:gd name="T17" fmla="*/ 116 h 305"/>
                  <a:gd name="T18" fmla="*/ 10161 w 10163"/>
                  <a:gd name="T19" fmla="*/ 7 h 305"/>
                  <a:gd name="T20" fmla="*/ 10163 w 10163"/>
                  <a:gd name="T21" fmla="*/ 0 h 305"/>
                  <a:gd name="T22" fmla="*/ 9963 w 10163"/>
                  <a:gd name="T23" fmla="*/ 2 h 305"/>
                  <a:gd name="T24" fmla="*/ 8574 w 10163"/>
                  <a:gd name="T25" fmla="*/ 0 h 305"/>
                  <a:gd name="T26" fmla="*/ 3823 w 10163"/>
                  <a:gd name="T27" fmla="*/ 0 h 305"/>
                  <a:gd name="T28" fmla="*/ 200 w 10163"/>
                  <a:gd name="T29" fmla="*/ 0 h 305"/>
                  <a:gd name="T30" fmla="*/ 1 w 10163"/>
                  <a:gd name="T31" fmla="*/ 0 h 305"/>
                  <a:gd name="T32" fmla="*/ 0 w 10163"/>
                  <a:gd name="T33" fmla="*/ 7 h 305"/>
                  <a:gd name="T34" fmla="*/ 1 w 10163"/>
                  <a:gd name="T35" fmla="*/ 48 h 305"/>
                  <a:gd name="T36" fmla="*/ 0 w 10163"/>
                  <a:gd name="T37" fmla="*/ 191 h 305"/>
                  <a:gd name="T38" fmla="*/ 0 w 10163"/>
                  <a:gd name="T39" fmla="*/ 299 h 305"/>
                  <a:gd name="T40" fmla="*/ 1 w 10163"/>
                  <a:gd name="T41"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3" h="305">
                    <a:moveTo>
                      <a:pt x="1" y="305"/>
                    </a:moveTo>
                    <a:lnTo>
                      <a:pt x="200" y="305"/>
                    </a:lnTo>
                    <a:lnTo>
                      <a:pt x="1589" y="305"/>
                    </a:lnTo>
                    <a:lnTo>
                      <a:pt x="6340" y="305"/>
                    </a:lnTo>
                    <a:lnTo>
                      <a:pt x="9963" y="305"/>
                    </a:lnTo>
                    <a:lnTo>
                      <a:pt x="10163" y="305"/>
                    </a:lnTo>
                    <a:lnTo>
                      <a:pt x="10161" y="299"/>
                    </a:lnTo>
                    <a:lnTo>
                      <a:pt x="10163" y="258"/>
                    </a:lnTo>
                    <a:lnTo>
                      <a:pt x="10161" y="116"/>
                    </a:lnTo>
                    <a:lnTo>
                      <a:pt x="10161" y="7"/>
                    </a:lnTo>
                    <a:lnTo>
                      <a:pt x="10163" y="0"/>
                    </a:lnTo>
                    <a:lnTo>
                      <a:pt x="9963" y="2"/>
                    </a:lnTo>
                    <a:lnTo>
                      <a:pt x="8574" y="0"/>
                    </a:lnTo>
                    <a:lnTo>
                      <a:pt x="3823" y="0"/>
                    </a:lnTo>
                    <a:lnTo>
                      <a:pt x="200"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79" name="Freeform 43"/>
              <p:cNvSpPr>
                <a:spLocks/>
              </p:cNvSpPr>
              <p:nvPr/>
            </p:nvSpPr>
            <p:spPr bwMode="auto">
              <a:xfrm>
                <a:off x="1313" y="3294"/>
                <a:ext cx="3494" cy="102"/>
              </a:xfrm>
              <a:custGeom>
                <a:avLst/>
                <a:gdLst>
                  <a:gd name="T0" fmla="*/ 1 w 10487"/>
                  <a:gd name="T1" fmla="*/ 304 h 306"/>
                  <a:gd name="T2" fmla="*/ 207 w 10487"/>
                  <a:gd name="T3" fmla="*/ 306 h 306"/>
                  <a:gd name="T4" fmla="*/ 1639 w 10487"/>
                  <a:gd name="T5" fmla="*/ 304 h 306"/>
                  <a:gd name="T6" fmla="*/ 6543 w 10487"/>
                  <a:gd name="T7" fmla="*/ 304 h 306"/>
                  <a:gd name="T8" fmla="*/ 10280 w 10487"/>
                  <a:gd name="T9" fmla="*/ 304 h 306"/>
                  <a:gd name="T10" fmla="*/ 10487 w 10487"/>
                  <a:gd name="T11" fmla="*/ 304 h 306"/>
                  <a:gd name="T12" fmla="*/ 10486 w 10487"/>
                  <a:gd name="T13" fmla="*/ 299 h 306"/>
                  <a:gd name="T14" fmla="*/ 10487 w 10487"/>
                  <a:gd name="T15" fmla="*/ 258 h 306"/>
                  <a:gd name="T16" fmla="*/ 10486 w 10487"/>
                  <a:gd name="T17" fmla="*/ 115 h 306"/>
                  <a:gd name="T18" fmla="*/ 10486 w 10487"/>
                  <a:gd name="T19" fmla="*/ 7 h 306"/>
                  <a:gd name="T20" fmla="*/ 10487 w 10487"/>
                  <a:gd name="T21" fmla="*/ 0 h 306"/>
                  <a:gd name="T22" fmla="*/ 10280 w 10487"/>
                  <a:gd name="T23" fmla="*/ 0 h 306"/>
                  <a:gd name="T24" fmla="*/ 8848 w 10487"/>
                  <a:gd name="T25" fmla="*/ 0 h 306"/>
                  <a:gd name="T26" fmla="*/ 3944 w 10487"/>
                  <a:gd name="T27" fmla="*/ 0 h 306"/>
                  <a:gd name="T28" fmla="*/ 207 w 10487"/>
                  <a:gd name="T29" fmla="*/ 0 h 306"/>
                  <a:gd name="T30" fmla="*/ 1 w 10487"/>
                  <a:gd name="T31" fmla="*/ 0 h 306"/>
                  <a:gd name="T32" fmla="*/ 0 w 10487"/>
                  <a:gd name="T33" fmla="*/ 7 h 306"/>
                  <a:gd name="T34" fmla="*/ 1 w 10487"/>
                  <a:gd name="T35" fmla="*/ 48 h 306"/>
                  <a:gd name="T36" fmla="*/ 0 w 10487"/>
                  <a:gd name="T37" fmla="*/ 190 h 306"/>
                  <a:gd name="T38" fmla="*/ 0 w 10487"/>
                  <a:gd name="T39" fmla="*/ 299 h 306"/>
                  <a:gd name="T40" fmla="*/ 1 w 10487"/>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87" h="306">
                    <a:moveTo>
                      <a:pt x="1" y="304"/>
                    </a:moveTo>
                    <a:lnTo>
                      <a:pt x="207" y="306"/>
                    </a:lnTo>
                    <a:lnTo>
                      <a:pt x="1639" y="304"/>
                    </a:lnTo>
                    <a:lnTo>
                      <a:pt x="6543" y="304"/>
                    </a:lnTo>
                    <a:lnTo>
                      <a:pt x="10280" y="304"/>
                    </a:lnTo>
                    <a:lnTo>
                      <a:pt x="10487" y="304"/>
                    </a:lnTo>
                    <a:lnTo>
                      <a:pt x="10486" y="299"/>
                    </a:lnTo>
                    <a:lnTo>
                      <a:pt x="10487" y="258"/>
                    </a:lnTo>
                    <a:lnTo>
                      <a:pt x="10486" y="115"/>
                    </a:lnTo>
                    <a:lnTo>
                      <a:pt x="10486" y="7"/>
                    </a:lnTo>
                    <a:lnTo>
                      <a:pt x="10487" y="0"/>
                    </a:lnTo>
                    <a:lnTo>
                      <a:pt x="10280" y="0"/>
                    </a:lnTo>
                    <a:lnTo>
                      <a:pt x="8848" y="0"/>
                    </a:lnTo>
                    <a:lnTo>
                      <a:pt x="3944" y="0"/>
                    </a:lnTo>
                    <a:lnTo>
                      <a:pt x="207"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80" name="Freeform 44"/>
              <p:cNvSpPr>
                <a:spLocks/>
              </p:cNvSpPr>
              <p:nvPr/>
            </p:nvSpPr>
            <p:spPr bwMode="auto">
              <a:xfrm>
                <a:off x="1313" y="3394"/>
                <a:ext cx="3628" cy="104"/>
              </a:xfrm>
              <a:custGeom>
                <a:avLst/>
                <a:gdLst>
                  <a:gd name="T0" fmla="*/ 1 w 10882"/>
                  <a:gd name="T1" fmla="*/ 305 h 306"/>
                  <a:gd name="T2" fmla="*/ 214 w 10882"/>
                  <a:gd name="T3" fmla="*/ 306 h 306"/>
                  <a:gd name="T4" fmla="*/ 1700 w 10882"/>
                  <a:gd name="T5" fmla="*/ 305 h 306"/>
                  <a:gd name="T6" fmla="*/ 6788 w 10882"/>
                  <a:gd name="T7" fmla="*/ 305 h 306"/>
                  <a:gd name="T8" fmla="*/ 10668 w 10882"/>
                  <a:gd name="T9" fmla="*/ 305 h 306"/>
                  <a:gd name="T10" fmla="*/ 10882 w 10882"/>
                  <a:gd name="T11" fmla="*/ 305 h 306"/>
                  <a:gd name="T12" fmla="*/ 10880 w 10882"/>
                  <a:gd name="T13" fmla="*/ 299 h 306"/>
                  <a:gd name="T14" fmla="*/ 10882 w 10882"/>
                  <a:gd name="T15" fmla="*/ 258 h 306"/>
                  <a:gd name="T16" fmla="*/ 10880 w 10882"/>
                  <a:gd name="T17" fmla="*/ 116 h 306"/>
                  <a:gd name="T18" fmla="*/ 10880 w 10882"/>
                  <a:gd name="T19" fmla="*/ 7 h 306"/>
                  <a:gd name="T20" fmla="*/ 10882 w 10882"/>
                  <a:gd name="T21" fmla="*/ 0 h 306"/>
                  <a:gd name="T22" fmla="*/ 10668 w 10882"/>
                  <a:gd name="T23" fmla="*/ 2 h 306"/>
                  <a:gd name="T24" fmla="*/ 9182 w 10882"/>
                  <a:gd name="T25" fmla="*/ 0 h 306"/>
                  <a:gd name="T26" fmla="*/ 4094 w 10882"/>
                  <a:gd name="T27" fmla="*/ 0 h 306"/>
                  <a:gd name="T28" fmla="*/ 214 w 10882"/>
                  <a:gd name="T29" fmla="*/ 0 h 306"/>
                  <a:gd name="T30" fmla="*/ 1 w 10882"/>
                  <a:gd name="T31" fmla="*/ 0 h 306"/>
                  <a:gd name="T32" fmla="*/ 0 w 10882"/>
                  <a:gd name="T33" fmla="*/ 7 h 306"/>
                  <a:gd name="T34" fmla="*/ 1 w 10882"/>
                  <a:gd name="T35" fmla="*/ 48 h 306"/>
                  <a:gd name="T36" fmla="*/ 0 w 10882"/>
                  <a:gd name="T37" fmla="*/ 191 h 306"/>
                  <a:gd name="T38" fmla="*/ 0 w 10882"/>
                  <a:gd name="T39" fmla="*/ 299 h 306"/>
                  <a:gd name="T40" fmla="*/ 1 w 10882"/>
                  <a:gd name="T41" fmla="*/ 305 h 306"/>
                  <a:gd name="T42" fmla="*/ 1 w 10882"/>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82" h="306">
                    <a:moveTo>
                      <a:pt x="1" y="305"/>
                    </a:moveTo>
                    <a:lnTo>
                      <a:pt x="214" y="306"/>
                    </a:lnTo>
                    <a:lnTo>
                      <a:pt x="1700" y="305"/>
                    </a:lnTo>
                    <a:lnTo>
                      <a:pt x="6788" y="305"/>
                    </a:lnTo>
                    <a:lnTo>
                      <a:pt x="10668" y="305"/>
                    </a:lnTo>
                    <a:lnTo>
                      <a:pt x="10882" y="305"/>
                    </a:lnTo>
                    <a:lnTo>
                      <a:pt x="10880" y="299"/>
                    </a:lnTo>
                    <a:lnTo>
                      <a:pt x="10882" y="258"/>
                    </a:lnTo>
                    <a:lnTo>
                      <a:pt x="10880" y="116"/>
                    </a:lnTo>
                    <a:lnTo>
                      <a:pt x="10880" y="7"/>
                    </a:lnTo>
                    <a:lnTo>
                      <a:pt x="10882" y="0"/>
                    </a:lnTo>
                    <a:lnTo>
                      <a:pt x="10668" y="2"/>
                    </a:lnTo>
                    <a:lnTo>
                      <a:pt x="9182" y="0"/>
                    </a:lnTo>
                    <a:lnTo>
                      <a:pt x="4094" y="0"/>
                    </a:lnTo>
                    <a:lnTo>
                      <a:pt x="214"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81" name="Freeform 45"/>
              <p:cNvSpPr>
                <a:spLocks/>
              </p:cNvSpPr>
              <p:nvPr/>
            </p:nvSpPr>
            <p:spPr bwMode="auto">
              <a:xfrm>
                <a:off x="1313" y="3394"/>
                <a:ext cx="3628" cy="104"/>
              </a:xfrm>
              <a:custGeom>
                <a:avLst/>
                <a:gdLst>
                  <a:gd name="T0" fmla="*/ 1 w 10882"/>
                  <a:gd name="T1" fmla="*/ 305 h 306"/>
                  <a:gd name="T2" fmla="*/ 214 w 10882"/>
                  <a:gd name="T3" fmla="*/ 306 h 306"/>
                  <a:gd name="T4" fmla="*/ 1700 w 10882"/>
                  <a:gd name="T5" fmla="*/ 305 h 306"/>
                  <a:gd name="T6" fmla="*/ 6788 w 10882"/>
                  <a:gd name="T7" fmla="*/ 305 h 306"/>
                  <a:gd name="T8" fmla="*/ 10668 w 10882"/>
                  <a:gd name="T9" fmla="*/ 305 h 306"/>
                  <a:gd name="T10" fmla="*/ 10882 w 10882"/>
                  <a:gd name="T11" fmla="*/ 305 h 306"/>
                  <a:gd name="T12" fmla="*/ 10880 w 10882"/>
                  <a:gd name="T13" fmla="*/ 299 h 306"/>
                  <a:gd name="T14" fmla="*/ 10882 w 10882"/>
                  <a:gd name="T15" fmla="*/ 258 h 306"/>
                  <a:gd name="T16" fmla="*/ 10880 w 10882"/>
                  <a:gd name="T17" fmla="*/ 116 h 306"/>
                  <a:gd name="T18" fmla="*/ 10880 w 10882"/>
                  <a:gd name="T19" fmla="*/ 7 h 306"/>
                  <a:gd name="T20" fmla="*/ 10882 w 10882"/>
                  <a:gd name="T21" fmla="*/ 0 h 306"/>
                  <a:gd name="T22" fmla="*/ 10668 w 10882"/>
                  <a:gd name="T23" fmla="*/ 2 h 306"/>
                  <a:gd name="T24" fmla="*/ 9182 w 10882"/>
                  <a:gd name="T25" fmla="*/ 0 h 306"/>
                  <a:gd name="T26" fmla="*/ 4094 w 10882"/>
                  <a:gd name="T27" fmla="*/ 0 h 306"/>
                  <a:gd name="T28" fmla="*/ 214 w 10882"/>
                  <a:gd name="T29" fmla="*/ 0 h 306"/>
                  <a:gd name="T30" fmla="*/ 1 w 10882"/>
                  <a:gd name="T31" fmla="*/ 0 h 306"/>
                  <a:gd name="T32" fmla="*/ 0 w 10882"/>
                  <a:gd name="T33" fmla="*/ 7 h 306"/>
                  <a:gd name="T34" fmla="*/ 1 w 10882"/>
                  <a:gd name="T35" fmla="*/ 48 h 306"/>
                  <a:gd name="T36" fmla="*/ 0 w 10882"/>
                  <a:gd name="T37" fmla="*/ 191 h 306"/>
                  <a:gd name="T38" fmla="*/ 0 w 10882"/>
                  <a:gd name="T39" fmla="*/ 299 h 306"/>
                  <a:gd name="T40" fmla="*/ 1 w 10882"/>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82" h="306">
                    <a:moveTo>
                      <a:pt x="1" y="305"/>
                    </a:moveTo>
                    <a:lnTo>
                      <a:pt x="214" y="306"/>
                    </a:lnTo>
                    <a:lnTo>
                      <a:pt x="1700" y="305"/>
                    </a:lnTo>
                    <a:lnTo>
                      <a:pt x="6788" y="305"/>
                    </a:lnTo>
                    <a:lnTo>
                      <a:pt x="10668" y="305"/>
                    </a:lnTo>
                    <a:lnTo>
                      <a:pt x="10882" y="305"/>
                    </a:lnTo>
                    <a:lnTo>
                      <a:pt x="10880" y="299"/>
                    </a:lnTo>
                    <a:lnTo>
                      <a:pt x="10882" y="258"/>
                    </a:lnTo>
                    <a:lnTo>
                      <a:pt x="10880" y="116"/>
                    </a:lnTo>
                    <a:lnTo>
                      <a:pt x="10880" y="7"/>
                    </a:lnTo>
                    <a:lnTo>
                      <a:pt x="10882" y="0"/>
                    </a:lnTo>
                    <a:lnTo>
                      <a:pt x="10668" y="2"/>
                    </a:lnTo>
                    <a:lnTo>
                      <a:pt x="9182" y="0"/>
                    </a:lnTo>
                    <a:lnTo>
                      <a:pt x="4094" y="0"/>
                    </a:lnTo>
                    <a:lnTo>
                      <a:pt x="214"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82" name="Freeform 46"/>
              <p:cNvSpPr>
                <a:spLocks/>
              </p:cNvSpPr>
              <p:nvPr/>
            </p:nvSpPr>
            <p:spPr bwMode="auto">
              <a:xfrm>
                <a:off x="1313" y="3497"/>
                <a:ext cx="3729" cy="102"/>
              </a:xfrm>
              <a:custGeom>
                <a:avLst/>
                <a:gdLst>
                  <a:gd name="T0" fmla="*/ 1 w 11191"/>
                  <a:gd name="T1" fmla="*/ 304 h 306"/>
                  <a:gd name="T2" fmla="*/ 221 w 11191"/>
                  <a:gd name="T3" fmla="*/ 306 h 306"/>
                  <a:gd name="T4" fmla="*/ 1749 w 11191"/>
                  <a:gd name="T5" fmla="*/ 304 h 306"/>
                  <a:gd name="T6" fmla="*/ 6981 w 11191"/>
                  <a:gd name="T7" fmla="*/ 304 h 306"/>
                  <a:gd name="T8" fmla="*/ 10969 w 11191"/>
                  <a:gd name="T9" fmla="*/ 304 h 306"/>
                  <a:gd name="T10" fmla="*/ 11191 w 11191"/>
                  <a:gd name="T11" fmla="*/ 304 h 306"/>
                  <a:gd name="T12" fmla="*/ 11189 w 11191"/>
                  <a:gd name="T13" fmla="*/ 299 h 306"/>
                  <a:gd name="T14" fmla="*/ 11191 w 11191"/>
                  <a:gd name="T15" fmla="*/ 258 h 306"/>
                  <a:gd name="T16" fmla="*/ 11189 w 11191"/>
                  <a:gd name="T17" fmla="*/ 115 h 306"/>
                  <a:gd name="T18" fmla="*/ 11189 w 11191"/>
                  <a:gd name="T19" fmla="*/ 7 h 306"/>
                  <a:gd name="T20" fmla="*/ 11191 w 11191"/>
                  <a:gd name="T21" fmla="*/ 0 h 306"/>
                  <a:gd name="T22" fmla="*/ 10969 w 11191"/>
                  <a:gd name="T23" fmla="*/ 1 h 306"/>
                  <a:gd name="T24" fmla="*/ 9441 w 11191"/>
                  <a:gd name="T25" fmla="*/ 0 h 306"/>
                  <a:gd name="T26" fmla="*/ 4209 w 11191"/>
                  <a:gd name="T27" fmla="*/ 0 h 306"/>
                  <a:gd name="T28" fmla="*/ 221 w 11191"/>
                  <a:gd name="T29" fmla="*/ 0 h 306"/>
                  <a:gd name="T30" fmla="*/ 1 w 11191"/>
                  <a:gd name="T31" fmla="*/ 0 h 306"/>
                  <a:gd name="T32" fmla="*/ 0 w 11191"/>
                  <a:gd name="T33" fmla="*/ 7 h 306"/>
                  <a:gd name="T34" fmla="*/ 1 w 11191"/>
                  <a:gd name="T35" fmla="*/ 48 h 306"/>
                  <a:gd name="T36" fmla="*/ 0 w 11191"/>
                  <a:gd name="T37" fmla="*/ 190 h 306"/>
                  <a:gd name="T38" fmla="*/ 0 w 11191"/>
                  <a:gd name="T39" fmla="*/ 299 h 306"/>
                  <a:gd name="T40" fmla="*/ 1 w 11191"/>
                  <a:gd name="T41"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91" h="306">
                    <a:moveTo>
                      <a:pt x="1" y="304"/>
                    </a:moveTo>
                    <a:lnTo>
                      <a:pt x="221" y="306"/>
                    </a:lnTo>
                    <a:lnTo>
                      <a:pt x="1749" y="304"/>
                    </a:lnTo>
                    <a:lnTo>
                      <a:pt x="6981" y="304"/>
                    </a:lnTo>
                    <a:lnTo>
                      <a:pt x="10969" y="304"/>
                    </a:lnTo>
                    <a:lnTo>
                      <a:pt x="11191" y="304"/>
                    </a:lnTo>
                    <a:lnTo>
                      <a:pt x="11189" y="299"/>
                    </a:lnTo>
                    <a:lnTo>
                      <a:pt x="11191" y="258"/>
                    </a:lnTo>
                    <a:lnTo>
                      <a:pt x="11189" y="115"/>
                    </a:lnTo>
                    <a:lnTo>
                      <a:pt x="11189" y="7"/>
                    </a:lnTo>
                    <a:lnTo>
                      <a:pt x="11191" y="0"/>
                    </a:lnTo>
                    <a:lnTo>
                      <a:pt x="10969" y="1"/>
                    </a:lnTo>
                    <a:lnTo>
                      <a:pt x="9441" y="0"/>
                    </a:lnTo>
                    <a:lnTo>
                      <a:pt x="4209" y="0"/>
                    </a:lnTo>
                    <a:lnTo>
                      <a:pt x="221"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83" name="Freeform 47"/>
              <p:cNvSpPr>
                <a:spLocks/>
              </p:cNvSpPr>
              <p:nvPr/>
            </p:nvSpPr>
            <p:spPr bwMode="auto">
              <a:xfrm>
                <a:off x="1313" y="3593"/>
                <a:ext cx="3802" cy="108"/>
              </a:xfrm>
              <a:custGeom>
                <a:avLst/>
                <a:gdLst>
                  <a:gd name="T0" fmla="*/ 1 w 11422"/>
                  <a:gd name="T1" fmla="*/ 305 h 306"/>
                  <a:gd name="T2" fmla="*/ 225 w 11422"/>
                  <a:gd name="T3" fmla="*/ 306 h 306"/>
                  <a:gd name="T4" fmla="*/ 1785 w 11422"/>
                  <a:gd name="T5" fmla="*/ 305 h 306"/>
                  <a:gd name="T6" fmla="*/ 7125 w 11422"/>
                  <a:gd name="T7" fmla="*/ 305 h 306"/>
                  <a:gd name="T8" fmla="*/ 11196 w 11422"/>
                  <a:gd name="T9" fmla="*/ 305 h 306"/>
                  <a:gd name="T10" fmla="*/ 11422 w 11422"/>
                  <a:gd name="T11" fmla="*/ 305 h 306"/>
                  <a:gd name="T12" fmla="*/ 11420 w 11422"/>
                  <a:gd name="T13" fmla="*/ 299 h 306"/>
                  <a:gd name="T14" fmla="*/ 11422 w 11422"/>
                  <a:gd name="T15" fmla="*/ 258 h 306"/>
                  <a:gd name="T16" fmla="*/ 11420 w 11422"/>
                  <a:gd name="T17" fmla="*/ 116 h 306"/>
                  <a:gd name="T18" fmla="*/ 11420 w 11422"/>
                  <a:gd name="T19" fmla="*/ 7 h 306"/>
                  <a:gd name="T20" fmla="*/ 11422 w 11422"/>
                  <a:gd name="T21" fmla="*/ 0 h 306"/>
                  <a:gd name="T22" fmla="*/ 11196 w 11422"/>
                  <a:gd name="T23" fmla="*/ 2 h 306"/>
                  <a:gd name="T24" fmla="*/ 9637 w 11422"/>
                  <a:gd name="T25" fmla="*/ 0 h 306"/>
                  <a:gd name="T26" fmla="*/ 4297 w 11422"/>
                  <a:gd name="T27" fmla="*/ 0 h 306"/>
                  <a:gd name="T28" fmla="*/ 225 w 11422"/>
                  <a:gd name="T29" fmla="*/ 0 h 306"/>
                  <a:gd name="T30" fmla="*/ 1 w 11422"/>
                  <a:gd name="T31" fmla="*/ 0 h 306"/>
                  <a:gd name="T32" fmla="*/ 0 w 11422"/>
                  <a:gd name="T33" fmla="*/ 7 h 306"/>
                  <a:gd name="T34" fmla="*/ 1 w 11422"/>
                  <a:gd name="T35" fmla="*/ 48 h 306"/>
                  <a:gd name="T36" fmla="*/ 0 w 11422"/>
                  <a:gd name="T37" fmla="*/ 191 h 306"/>
                  <a:gd name="T38" fmla="*/ 0 w 11422"/>
                  <a:gd name="T39" fmla="*/ 299 h 306"/>
                  <a:gd name="T40" fmla="*/ 1 w 11422"/>
                  <a:gd name="T41" fmla="*/ 305 h 306"/>
                  <a:gd name="T42" fmla="*/ 1 w 11422"/>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22" h="306">
                    <a:moveTo>
                      <a:pt x="1" y="305"/>
                    </a:moveTo>
                    <a:lnTo>
                      <a:pt x="225" y="306"/>
                    </a:lnTo>
                    <a:lnTo>
                      <a:pt x="1785" y="305"/>
                    </a:lnTo>
                    <a:lnTo>
                      <a:pt x="7125" y="305"/>
                    </a:lnTo>
                    <a:lnTo>
                      <a:pt x="11196" y="305"/>
                    </a:lnTo>
                    <a:lnTo>
                      <a:pt x="11422" y="305"/>
                    </a:lnTo>
                    <a:lnTo>
                      <a:pt x="11420" y="299"/>
                    </a:lnTo>
                    <a:lnTo>
                      <a:pt x="11422" y="258"/>
                    </a:lnTo>
                    <a:lnTo>
                      <a:pt x="11420" y="116"/>
                    </a:lnTo>
                    <a:lnTo>
                      <a:pt x="11420" y="7"/>
                    </a:lnTo>
                    <a:lnTo>
                      <a:pt x="11422" y="0"/>
                    </a:lnTo>
                    <a:lnTo>
                      <a:pt x="11196" y="2"/>
                    </a:lnTo>
                    <a:lnTo>
                      <a:pt x="9637" y="0"/>
                    </a:lnTo>
                    <a:lnTo>
                      <a:pt x="4297" y="0"/>
                    </a:lnTo>
                    <a:lnTo>
                      <a:pt x="225"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84" name="Freeform 48"/>
              <p:cNvSpPr>
                <a:spLocks/>
              </p:cNvSpPr>
              <p:nvPr/>
            </p:nvSpPr>
            <p:spPr bwMode="auto">
              <a:xfrm>
                <a:off x="1313" y="3593"/>
                <a:ext cx="3802" cy="108"/>
              </a:xfrm>
              <a:custGeom>
                <a:avLst/>
                <a:gdLst>
                  <a:gd name="T0" fmla="*/ 1 w 11422"/>
                  <a:gd name="T1" fmla="*/ 305 h 306"/>
                  <a:gd name="T2" fmla="*/ 225 w 11422"/>
                  <a:gd name="T3" fmla="*/ 306 h 306"/>
                  <a:gd name="T4" fmla="*/ 1785 w 11422"/>
                  <a:gd name="T5" fmla="*/ 305 h 306"/>
                  <a:gd name="T6" fmla="*/ 7125 w 11422"/>
                  <a:gd name="T7" fmla="*/ 305 h 306"/>
                  <a:gd name="T8" fmla="*/ 11196 w 11422"/>
                  <a:gd name="T9" fmla="*/ 305 h 306"/>
                  <a:gd name="T10" fmla="*/ 11422 w 11422"/>
                  <a:gd name="T11" fmla="*/ 305 h 306"/>
                  <a:gd name="T12" fmla="*/ 11420 w 11422"/>
                  <a:gd name="T13" fmla="*/ 299 h 306"/>
                  <a:gd name="T14" fmla="*/ 11422 w 11422"/>
                  <a:gd name="T15" fmla="*/ 258 h 306"/>
                  <a:gd name="T16" fmla="*/ 11420 w 11422"/>
                  <a:gd name="T17" fmla="*/ 116 h 306"/>
                  <a:gd name="T18" fmla="*/ 11420 w 11422"/>
                  <a:gd name="T19" fmla="*/ 7 h 306"/>
                  <a:gd name="T20" fmla="*/ 11422 w 11422"/>
                  <a:gd name="T21" fmla="*/ 0 h 306"/>
                  <a:gd name="T22" fmla="*/ 11196 w 11422"/>
                  <a:gd name="T23" fmla="*/ 2 h 306"/>
                  <a:gd name="T24" fmla="*/ 9637 w 11422"/>
                  <a:gd name="T25" fmla="*/ 0 h 306"/>
                  <a:gd name="T26" fmla="*/ 4297 w 11422"/>
                  <a:gd name="T27" fmla="*/ 0 h 306"/>
                  <a:gd name="T28" fmla="*/ 225 w 11422"/>
                  <a:gd name="T29" fmla="*/ 0 h 306"/>
                  <a:gd name="T30" fmla="*/ 1 w 11422"/>
                  <a:gd name="T31" fmla="*/ 0 h 306"/>
                  <a:gd name="T32" fmla="*/ 0 w 11422"/>
                  <a:gd name="T33" fmla="*/ 7 h 306"/>
                  <a:gd name="T34" fmla="*/ 1 w 11422"/>
                  <a:gd name="T35" fmla="*/ 48 h 306"/>
                  <a:gd name="T36" fmla="*/ 0 w 11422"/>
                  <a:gd name="T37" fmla="*/ 191 h 306"/>
                  <a:gd name="T38" fmla="*/ 0 w 11422"/>
                  <a:gd name="T39" fmla="*/ 299 h 306"/>
                  <a:gd name="T40" fmla="*/ 1 w 11422"/>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2" h="306">
                    <a:moveTo>
                      <a:pt x="1" y="305"/>
                    </a:moveTo>
                    <a:lnTo>
                      <a:pt x="225" y="306"/>
                    </a:lnTo>
                    <a:lnTo>
                      <a:pt x="1785" y="305"/>
                    </a:lnTo>
                    <a:lnTo>
                      <a:pt x="7125" y="305"/>
                    </a:lnTo>
                    <a:lnTo>
                      <a:pt x="11196" y="305"/>
                    </a:lnTo>
                    <a:lnTo>
                      <a:pt x="11422" y="305"/>
                    </a:lnTo>
                    <a:lnTo>
                      <a:pt x="11420" y="299"/>
                    </a:lnTo>
                    <a:lnTo>
                      <a:pt x="11422" y="258"/>
                    </a:lnTo>
                    <a:lnTo>
                      <a:pt x="11420" y="116"/>
                    </a:lnTo>
                    <a:lnTo>
                      <a:pt x="11420" y="7"/>
                    </a:lnTo>
                    <a:lnTo>
                      <a:pt x="11422" y="0"/>
                    </a:lnTo>
                    <a:lnTo>
                      <a:pt x="11196" y="2"/>
                    </a:lnTo>
                    <a:lnTo>
                      <a:pt x="9637" y="0"/>
                    </a:lnTo>
                    <a:lnTo>
                      <a:pt x="4297" y="0"/>
                    </a:lnTo>
                    <a:lnTo>
                      <a:pt x="225"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85" name="Freeform 49"/>
              <p:cNvSpPr>
                <a:spLocks/>
              </p:cNvSpPr>
              <p:nvPr/>
            </p:nvSpPr>
            <p:spPr bwMode="auto">
              <a:xfrm>
                <a:off x="1313" y="3700"/>
                <a:ext cx="3902" cy="102"/>
              </a:xfrm>
              <a:custGeom>
                <a:avLst/>
                <a:gdLst>
                  <a:gd name="T0" fmla="*/ 1 w 11704"/>
                  <a:gd name="T1" fmla="*/ 304 h 304"/>
                  <a:gd name="T2" fmla="*/ 231 w 11704"/>
                  <a:gd name="T3" fmla="*/ 304 h 304"/>
                  <a:gd name="T4" fmla="*/ 1830 w 11704"/>
                  <a:gd name="T5" fmla="*/ 304 h 304"/>
                  <a:gd name="T6" fmla="*/ 7301 w 11704"/>
                  <a:gd name="T7" fmla="*/ 304 h 304"/>
                  <a:gd name="T8" fmla="*/ 11472 w 11704"/>
                  <a:gd name="T9" fmla="*/ 304 h 304"/>
                  <a:gd name="T10" fmla="*/ 11704 w 11704"/>
                  <a:gd name="T11" fmla="*/ 304 h 304"/>
                  <a:gd name="T12" fmla="*/ 11702 w 11704"/>
                  <a:gd name="T13" fmla="*/ 299 h 304"/>
                  <a:gd name="T14" fmla="*/ 11704 w 11704"/>
                  <a:gd name="T15" fmla="*/ 258 h 304"/>
                  <a:gd name="T16" fmla="*/ 11702 w 11704"/>
                  <a:gd name="T17" fmla="*/ 115 h 304"/>
                  <a:gd name="T18" fmla="*/ 11702 w 11704"/>
                  <a:gd name="T19" fmla="*/ 7 h 304"/>
                  <a:gd name="T20" fmla="*/ 11704 w 11704"/>
                  <a:gd name="T21" fmla="*/ 0 h 304"/>
                  <a:gd name="T22" fmla="*/ 11472 w 11704"/>
                  <a:gd name="T23" fmla="*/ 1 h 304"/>
                  <a:gd name="T24" fmla="*/ 9874 w 11704"/>
                  <a:gd name="T25" fmla="*/ 0 h 304"/>
                  <a:gd name="T26" fmla="*/ 4403 w 11704"/>
                  <a:gd name="T27" fmla="*/ 0 h 304"/>
                  <a:gd name="T28" fmla="*/ 231 w 11704"/>
                  <a:gd name="T29" fmla="*/ 0 h 304"/>
                  <a:gd name="T30" fmla="*/ 1 w 11704"/>
                  <a:gd name="T31" fmla="*/ 0 h 304"/>
                  <a:gd name="T32" fmla="*/ 0 w 11704"/>
                  <a:gd name="T33" fmla="*/ 7 h 304"/>
                  <a:gd name="T34" fmla="*/ 1 w 11704"/>
                  <a:gd name="T35" fmla="*/ 48 h 304"/>
                  <a:gd name="T36" fmla="*/ 0 w 11704"/>
                  <a:gd name="T37" fmla="*/ 190 h 304"/>
                  <a:gd name="T38" fmla="*/ 0 w 11704"/>
                  <a:gd name="T39" fmla="*/ 299 h 304"/>
                  <a:gd name="T40" fmla="*/ 1 w 11704"/>
                  <a:gd name="T4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04" h="304">
                    <a:moveTo>
                      <a:pt x="1" y="304"/>
                    </a:moveTo>
                    <a:lnTo>
                      <a:pt x="231" y="304"/>
                    </a:lnTo>
                    <a:lnTo>
                      <a:pt x="1830" y="304"/>
                    </a:lnTo>
                    <a:lnTo>
                      <a:pt x="7301" y="304"/>
                    </a:lnTo>
                    <a:lnTo>
                      <a:pt x="11472" y="304"/>
                    </a:lnTo>
                    <a:lnTo>
                      <a:pt x="11704" y="304"/>
                    </a:lnTo>
                    <a:lnTo>
                      <a:pt x="11702" y="299"/>
                    </a:lnTo>
                    <a:lnTo>
                      <a:pt x="11704" y="258"/>
                    </a:lnTo>
                    <a:lnTo>
                      <a:pt x="11702" y="115"/>
                    </a:lnTo>
                    <a:lnTo>
                      <a:pt x="11702" y="7"/>
                    </a:lnTo>
                    <a:lnTo>
                      <a:pt x="11704" y="0"/>
                    </a:lnTo>
                    <a:lnTo>
                      <a:pt x="11472" y="1"/>
                    </a:lnTo>
                    <a:lnTo>
                      <a:pt x="9874" y="0"/>
                    </a:lnTo>
                    <a:lnTo>
                      <a:pt x="4403" y="0"/>
                    </a:lnTo>
                    <a:lnTo>
                      <a:pt x="231" y="0"/>
                    </a:lnTo>
                    <a:lnTo>
                      <a:pt x="1" y="0"/>
                    </a:lnTo>
                    <a:lnTo>
                      <a:pt x="0" y="7"/>
                    </a:lnTo>
                    <a:lnTo>
                      <a:pt x="1" y="48"/>
                    </a:lnTo>
                    <a:lnTo>
                      <a:pt x="0" y="190"/>
                    </a:lnTo>
                    <a:lnTo>
                      <a:pt x="0" y="299"/>
                    </a:lnTo>
                    <a:lnTo>
                      <a:pt x="1" y="3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286" name="Freeform 50"/>
              <p:cNvSpPr>
                <a:spLocks/>
              </p:cNvSpPr>
              <p:nvPr/>
            </p:nvSpPr>
            <p:spPr bwMode="auto">
              <a:xfrm>
                <a:off x="5005" y="3717"/>
                <a:ext cx="47" cy="71"/>
              </a:xfrm>
              <a:custGeom>
                <a:avLst/>
                <a:gdLst>
                  <a:gd name="T0" fmla="*/ 1 w 141"/>
                  <a:gd name="T1" fmla="*/ 26 h 212"/>
                  <a:gd name="T2" fmla="*/ 1 w 141"/>
                  <a:gd name="T3" fmla="*/ 23 h 212"/>
                  <a:gd name="T4" fmla="*/ 0 w 141"/>
                  <a:gd name="T5" fmla="*/ 10 h 212"/>
                  <a:gd name="T6" fmla="*/ 0 w 141"/>
                  <a:gd name="T7" fmla="*/ 2 h 212"/>
                  <a:gd name="T8" fmla="*/ 1 w 141"/>
                  <a:gd name="T9" fmla="*/ 0 h 212"/>
                  <a:gd name="T10" fmla="*/ 22 w 141"/>
                  <a:gd name="T11" fmla="*/ 0 h 212"/>
                  <a:gd name="T12" fmla="*/ 87 w 141"/>
                  <a:gd name="T13" fmla="*/ 0 h 212"/>
                  <a:gd name="T14" fmla="*/ 138 w 141"/>
                  <a:gd name="T15" fmla="*/ 0 h 212"/>
                  <a:gd name="T16" fmla="*/ 141 w 141"/>
                  <a:gd name="T17" fmla="*/ 0 h 212"/>
                  <a:gd name="T18" fmla="*/ 141 w 141"/>
                  <a:gd name="T19" fmla="*/ 5 h 212"/>
                  <a:gd name="T20" fmla="*/ 139 w 141"/>
                  <a:gd name="T21" fmla="*/ 15 h 212"/>
                  <a:gd name="T22" fmla="*/ 139 w 141"/>
                  <a:gd name="T23" fmla="*/ 22 h 212"/>
                  <a:gd name="T24" fmla="*/ 141 w 141"/>
                  <a:gd name="T25" fmla="*/ 22 h 212"/>
                  <a:gd name="T26" fmla="*/ 136 w 141"/>
                  <a:gd name="T27" fmla="*/ 26 h 212"/>
                  <a:gd name="T28" fmla="*/ 129 w 141"/>
                  <a:gd name="T29" fmla="*/ 34 h 212"/>
                  <a:gd name="T30" fmla="*/ 115 w 141"/>
                  <a:gd name="T31" fmla="*/ 53 h 212"/>
                  <a:gd name="T32" fmla="*/ 102 w 141"/>
                  <a:gd name="T33" fmla="*/ 74 h 212"/>
                  <a:gd name="T34" fmla="*/ 100 w 141"/>
                  <a:gd name="T35" fmla="*/ 79 h 212"/>
                  <a:gd name="T36" fmla="*/ 95 w 141"/>
                  <a:gd name="T37" fmla="*/ 86 h 212"/>
                  <a:gd name="T38" fmla="*/ 90 w 141"/>
                  <a:gd name="T39" fmla="*/ 98 h 212"/>
                  <a:gd name="T40" fmla="*/ 78 w 141"/>
                  <a:gd name="T41" fmla="*/ 122 h 212"/>
                  <a:gd name="T42" fmla="*/ 70 w 141"/>
                  <a:gd name="T43" fmla="*/ 147 h 212"/>
                  <a:gd name="T44" fmla="*/ 69 w 141"/>
                  <a:gd name="T45" fmla="*/ 153 h 212"/>
                  <a:gd name="T46" fmla="*/ 67 w 141"/>
                  <a:gd name="T47" fmla="*/ 158 h 212"/>
                  <a:gd name="T48" fmla="*/ 64 w 141"/>
                  <a:gd name="T49" fmla="*/ 167 h 212"/>
                  <a:gd name="T50" fmla="*/ 60 w 141"/>
                  <a:gd name="T51" fmla="*/ 187 h 212"/>
                  <a:gd name="T52" fmla="*/ 59 w 141"/>
                  <a:gd name="T53" fmla="*/ 208 h 212"/>
                  <a:gd name="T54" fmla="*/ 59 w 141"/>
                  <a:gd name="T55" fmla="*/ 212 h 212"/>
                  <a:gd name="T56" fmla="*/ 57 w 141"/>
                  <a:gd name="T57" fmla="*/ 212 h 212"/>
                  <a:gd name="T58" fmla="*/ 55 w 141"/>
                  <a:gd name="T59" fmla="*/ 212 h 212"/>
                  <a:gd name="T60" fmla="*/ 42 w 141"/>
                  <a:gd name="T61" fmla="*/ 212 h 212"/>
                  <a:gd name="T62" fmla="*/ 32 w 141"/>
                  <a:gd name="T63" fmla="*/ 212 h 212"/>
                  <a:gd name="T64" fmla="*/ 32 w 141"/>
                  <a:gd name="T65" fmla="*/ 212 h 212"/>
                  <a:gd name="T66" fmla="*/ 32 w 141"/>
                  <a:gd name="T67" fmla="*/ 208 h 212"/>
                  <a:gd name="T68" fmla="*/ 32 w 141"/>
                  <a:gd name="T69" fmla="*/ 199 h 212"/>
                  <a:gd name="T70" fmla="*/ 35 w 141"/>
                  <a:gd name="T71" fmla="*/ 179 h 212"/>
                  <a:gd name="T72" fmla="*/ 39 w 141"/>
                  <a:gd name="T73" fmla="*/ 158 h 212"/>
                  <a:gd name="T74" fmla="*/ 42 w 141"/>
                  <a:gd name="T75" fmla="*/ 151 h 212"/>
                  <a:gd name="T76" fmla="*/ 43 w 141"/>
                  <a:gd name="T77" fmla="*/ 146 h 212"/>
                  <a:gd name="T78" fmla="*/ 46 w 141"/>
                  <a:gd name="T79" fmla="*/ 134 h 212"/>
                  <a:gd name="T80" fmla="*/ 55 w 141"/>
                  <a:gd name="T81" fmla="*/ 110 h 212"/>
                  <a:gd name="T82" fmla="*/ 64 w 141"/>
                  <a:gd name="T83" fmla="*/ 88 h 212"/>
                  <a:gd name="T84" fmla="*/ 69 w 141"/>
                  <a:gd name="T85" fmla="*/ 82 h 212"/>
                  <a:gd name="T86" fmla="*/ 71 w 141"/>
                  <a:gd name="T87" fmla="*/ 78 h 212"/>
                  <a:gd name="T88" fmla="*/ 77 w 141"/>
                  <a:gd name="T89" fmla="*/ 67 h 212"/>
                  <a:gd name="T90" fmla="*/ 90 w 141"/>
                  <a:gd name="T91" fmla="*/ 47 h 212"/>
                  <a:gd name="T92" fmla="*/ 102 w 141"/>
                  <a:gd name="T93" fmla="*/ 30 h 212"/>
                  <a:gd name="T94" fmla="*/ 107 w 141"/>
                  <a:gd name="T95" fmla="*/ 26 h 212"/>
                  <a:gd name="T96" fmla="*/ 90 w 141"/>
                  <a:gd name="T97" fmla="*/ 26 h 212"/>
                  <a:gd name="T98" fmla="*/ 40 w 141"/>
                  <a:gd name="T99" fmla="*/ 26 h 212"/>
                  <a:gd name="T100" fmla="*/ 2 w 141"/>
                  <a:gd name="T101" fmla="*/ 26 h 212"/>
                  <a:gd name="T102" fmla="*/ 1 w 141"/>
                  <a:gd name="T103" fmla="*/ 26 h 212"/>
                  <a:gd name="T104" fmla="*/ 1 w 141"/>
                  <a:gd name="T105"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2">
                    <a:moveTo>
                      <a:pt x="1" y="26"/>
                    </a:moveTo>
                    <a:lnTo>
                      <a:pt x="1" y="23"/>
                    </a:lnTo>
                    <a:lnTo>
                      <a:pt x="0" y="10"/>
                    </a:lnTo>
                    <a:lnTo>
                      <a:pt x="0" y="2"/>
                    </a:lnTo>
                    <a:lnTo>
                      <a:pt x="1" y="0"/>
                    </a:lnTo>
                    <a:lnTo>
                      <a:pt x="22" y="0"/>
                    </a:lnTo>
                    <a:lnTo>
                      <a:pt x="87" y="0"/>
                    </a:lnTo>
                    <a:lnTo>
                      <a:pt x="138" y="0"/>
                    </a:lnTo>
                    <a:lnTo>
                      <a:pt x="141" y="0"/>
                    </a:lnTo>
                    <a:lnTo>
                      <a:pt x="141" y="5"/>
                    </a:lnTo>
                    <a:lnTo>
                      <a:pt x="139" y="15"/>
                    </a:lnTo>
                    <a:lnTo>
                      <a:pt x="139" y="22"/>
                    </a:lnTo>
                    <a:lnTo>
                      <a:pt x="141" y="22"/>
                    </a:lnTo>
                    <a:lnTo>
                      <a:pt x="136" y="26"/>
                    </a:lnTo>
                    <a:lnTo>
                      <a:pt x="129" y="34"/>
                    </a:lnTo>
                    <a:lnTo>
                      <a:pt x="115" y="53"/>
                    </a:lnTo>
                    <a:lnTo>
                      <a:pt x="102" y="74"/>
                    </a:lnTo>
                    <a:lnTo>
                      <a:pt x="100" y="79"/>
                    </a:lnTo>
                    <a:lnTo>
                      <a:pt x="95" y="86"/>
                    </a:lnTo>
                    <a:lnTo>
                      <a:pt x="90" y="98"/>
                    </a:lnTo>
                    <a:lnTo>
                      <a:pt x="78" y="122"/>
                    </a:lnTo>
                    <a:lnTo>
                      <a:pt x="70" y="147"/>
                    </a:lnTo>
                    <a:lnTo>
                      <a:pt x="69" y="153"/>
                    </a:lnTo>
                    <a:lnTo>
                      <a:pt x="67" y="158"/>
                    </a:lnTo>
                    <a:lnTo>
                      <a:pt x="64" y="167"/>
                    </a:lnTo>
                    <a:lnTo>
                      <a:pt x="60" y="187"/>
                    </a:lnTo>
                    <a:lnTo>
                      <a:pt x="59" y="208"/>
                    </a:lnTo>
                    <a:lnTo>
                      <a:pt x="59" y="212"/>
                    </a:lnTo>
                    <a:lnTo>
                      <a:pt x="57" y="212"/>
                    </a:lnTo>
                    <a:lnTo>
                      <a:pt x="55" y="212"/>
                    </a:lnTo>
                    <a:lnTo>
                      <a:pt x="42" y="212"/>
                    </a:lnTo>
                    <a:lnTo>
                      <a:pt x="32" y="212"/>
                    </a:lnTo>
                    <a:lnTo>
                      <a:pt x="32" y="212"/>
                    </a:lnTo>
                    <a:lnTo>
                      <a:pt x="32" y="208"/>
                    </a:lnTo>
                    <a:lnTo>
                      <a:pt x="32" y="199"/>
                    </a:lnTo>
                    <a:lnTo>
                      <a:pt x="35" y="179"/>
                    </a:lnTo>
                    <a:lnTo>
                      <a:pt x="39" y="158"/>
                    </a:lnTo>
                    <a:lnTo>
                      <a:pt x="42" y="151"/>
                    </a:lnTo>
                    <a:lnTo>
                      <a:pt x="43" y="146"/>
                    </a:lnTo>
                    <a:lnTo>
                      <a:pt x="46" y="134"/>
                    </a:lnTo>
                    <a:lnTo>
                      <a:pt x="55" y="110"/>
                    </a:lnTo>
                    <a:lnTo>
                      <a:pt x="64" y="88"/>
                    </a:lnTo>
                    <a:lnTo>
                      <a:pt x="69" y="82"/>
                    </a:lnTo>
                    <a:lnTo>
                      <a:pt x="71" y="78"/>
                    </a:lnTo>
                    <a:lnTo>
                      <a:pt x="77" y="67"/>
                    </a:lnTo>
                    <a:lnTo>
                      <a:pt x="90" y="47"/>
                    </a:lnTo>
                    <a:lnTo>
                      <a:pt x="102" y="30"/>
                    </a:lnTo>
                    <a:lnTo>
                      <a:pt x="107" y="26"/>
                    </a:lnTo>
                    <a:lnTo>
                      <a:pt x="90" y="26"/>
                    </a:lnTo>
                    <a:lnTo>
                      <a:pt x="40" y="26"/>
                    </a:lnTo>
                    <a:lnTo>
                      <a:pt x="2" y="26"/>
                    </a:lnTo>
                    <a:lnTo>
                      <a:pt x="1" y="26"/>
                    </a:lnTo>
                    <a:lnTo>
                      <a:pt x="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87" name="Freeform 51"/>
              <p:cNvSpPr>
                <a:spLocks noEditPoints="1"/>
              </p:cNvSpPr>
              <p:nvPr/>
            </p:nvSpPr>
            <p:spPr bwMode="auto">
              <a:xfrm>
                <a:off x="5060" y="3716"/>
                <a:ext cx="47" cy="73"/>
              </a:xfrm>
              <a:custGeom>
                <a:avLst/>
                <a:gdLst>
                  <a:gd name="T0" fmla="*/ 32 w 141"/>
                  <a:gd name="T1" fmla="*/ 97 h 220"/>
                  <a:gd name="T2" fmla="*/ 17 w 141"/>
                  <a:gd name="T3" fmla="*/ 83 h 220"/>
                  <a:gd name="T4" fmla="*/ 10 w 141"/>
                  <a:gd name="T5" fmla="*/ 69 h 220"/>
                  <a:gd name="T6" fmla="*/ 8 w 141"/>
                  <a:gd name="T7" fmla="*/ 54 h 220"/>
                  <a:gd name="T8" fmla="*/ 22 w 141"/>
                  <a:gd name="T9" fmla="*/ 20 h 220"/>
                  <a:gd name="T10" fmla="*/ 34 w 141"/>
                  <a:gd name="T11" fmla="*/ 10 h 220"/>
                  <a:gd name="T12" fmla="*/ 70 w 141"/>
                  <a:gd name="T13" fmla="*/ 0 h 220"/>
                  <a:gd name="T14" fmla="*/ 99 w 141"/>
                  <a:gd name="T15" fmla="*/ 7 h 220"/>
                  <a:gd name="T16" fmla="*/ 123 w 141"/>
                  <a:gd name="T17" fmla="*/ 27 h 220"/>
                  <a:gd name="T18" fmla="*/ 132 w 141"/>
                  <a:gd name="T19" fmla="*/ 57 h 220"/>
                  <a:gd name="T20" fmla="*/ 124 w 141"/>
                  <a:gd name="T21" fmla="*/ 82 h 220"/>
                  <a:gd name="T22" fmla="*/ 120 w 141"/>
                  <a:gd name="T23" fmla="*/ 89 h 220"/>
                  <a:gd name="T24" fmla="*/ 100 w 141"/>
                  <a:gd name="T25" fmla="*/ 100 h 220"/>
                  <a:gd name="T26" fmla="*/ 120 w 141"/>
                  <a:gd name="T27" fmla="*/ 112 h 220"/>
                  <a:gd name="T28" fmla="*/ 132 w 141"/>
                  <a:gd name="T29" fmla="*/ 123 h 220"/>
                  <a:gd name="T30" fmla="*/ 139 w 141"/>
                  <a:gd name="T31" fmla="*/ 152 h 220"/>
                  <a:gd name="T32" fmla="*/ 139 w 141"/>
                  <a:gd name="T33" fmla="*/ 169 h 220"/>
                  <a:gd name="T34" fmla="*/ 121 w 141"/>
                  <a:gd name="T35" fmla="*/ 200 h 220"/>
                  <a:gd name="T36" fmla="*/ 94 w 141"/>
                  <a:gd name="T37" fmla="*/ 217 h 220"/>
                  <a:gd name="T38" fmla="*/ 65 w 141"/>
                  <a:gd name="T39" fmla="*/ 220 h 220"/>
                  <a:gd name="T40" fmla="*/ 22 w 141"/>
                  <a:gd name="T41" fmla="*/ 205 h 220"/>
                  <a:gd name="T42" fmla="*/ 10 w 141"/>
                  <a:gd name="T43" fmla="*/ 192 h 220"/>
                  <a:gd name="T44" fmla="*/ 0 w 141"/>
                  <a:gd name="T45" fmla="*/ 154 h 220"/>
                  <a:gd name="T46" fmla="*/ 3 w 141"/>
                  <a:gd name="T47" fmla="*/ 133 h 220"/>
                  <a:gd name="T48" fmla="*/ 11 w 141"/>
                  <a:gd name="T49" fmla="*/ 117 h 220"/>
                  <a:gd name="T50" fmla="*/ 37 w 141"/>
                  <a:gd name="T51" fmla="*/ 102 h 220"/>
                  <a:gd name="T52" fmla="*/ 35 w 141"/>
                  <a:gd name="T53" fmla="*/ 99 h 220"/>
                  <a:gd name="T54" fmla="*/ 41 w 141"/>
                  <a:gd name="T55" fmla="*/ 100 h 220"/>
                  <a:gd name="T56" fmla="*/ 35 w 141"/>
                  <a:gd name="T57" fmla="*/ 64 h 220"/>
                  <a:gd name="T58" fmla="*/ 45 w 141"/>
                  <a:gd name="T59" fmla="*/ 81 h 220"/>
                  <a:gd name="T60" fmla="*/ 58 w 141"/>
                  <a:gd name="T61" fmla="*/ 89 h 220"/>
                  <a:gd name="T62" fmla="*/ 72 w 141"/>
                  <a:gd name="T63" fmla="*/ 90 h 220"/>
                  <a:gd name="T64" fmla="*/ 93 w 141"/>
                  <a:gd name="T65" fmla="*/ 82 h 220"/>
                  <a:gd name="T66" fmla="*/ 103 w 141"/>
                  <a:gd name="T67" fmla="*/ 68 h 220"/>
                  <a:gd name="T68" fmla="*/ 104 w 141"/>
                  <a:gd name="T69" fmla="*/ 51 h 220"/>
                  <a:gd name="T70" fmla="*/ 96 w 141"/>
                  <a:gd name="T71" fmla="*/ 33 h 220"/>
                  <a:gd name="T72" fmla="*/ 82 w 141"/>
                  <a:gd name="T73" fmla="*/ 26 h 220"/>
                  <a:gd name="T74" fmla="*/ 62 w 141"/>
                  <a:gd name="T75" fmla="*/ 24 h 220"/>
                  <a:gd name="T76" fmla="*/ 45 w 141"/>
                  <a:gd name="T77" fmla="*/ 33 h 220"/>
                  <a:gd name="T78" fmla="*/ 38 w 141"/>
                  <a:gd name="T79" fmla="*/ 41 h 220"/>
                  <a:gd name="T80" fmla="*/ 35 w 141"/>
                  <a:gd name="T81" fmla="*/ 59 h 220"/>
                  <a:gd name="T82" fmla="*/ 27 w 141"/>
                  <a:gd name="T83" fmla="*/ 154 h 220"/>
                  <a:gd name="T84" fmla="*/ 28 w 141"/>
                  <a:gd name="T85" fmla="*/ 168 h 220"/>
                  <a:gd name="T86" fmla="*/ 34 w 141"/>
                  <a:gd name="T87" fmla="*/ 182 h 220"/>
                  <a:gd name="T88" fmla="*/ 48 w 141"/>
                  <a:gd name="T89" fmla="*/ 192 h 220"/>
                  <a:gd name="T90" fmla="*/ 59 w 141"/>
                  <a:gd name="T91" fmla="*/ 198 h 220"/>
                  <a:gd name="T92" fmla="*/ 73 w 141"/>
                  <a:gd name="T93" fmla="*/ 198 h 220"/>
                  <a:gd name="T94" fmla="*/ 99 w 141"/>
                  <a:gd name="T95" fmla="*/ 189 h 220"/>
                  <a:gd name="T96" fmla="*/ 106 w 141"/>
                  <a:gd name="T97" fmla="*/ 181 h 220"/>
                  <a:gd name="T98" fmla="*/ 114 w 141"/>
                  <a:gd name="T99" fmla="*/ 155 h 220"/>
                  <a:gd name="T100" fmla="*/ 106 w 141"/>
                  <a:gd name="T101" fmla="*/ 131 h 220"/>
                  <a:gd name="T102" fmla="*/ 94 w 141"/>
                  <a:gd name="T103" fmla="*/ 120 h 220"/>
                  <a:gd name="T104" fmla="*/ 70 w 141"/>
                  <a:gd name="T105" fmla="*/ 112 h 220"/>
                  <a:gd name="T106" fmla="*/ 51 w 141"/>
                  <a:gd name="T107" fmla="*/ 116 h 220"/>
                  <a:gd name="T108" fmla="*/ 37 w 141"/>
                  <a:gd name="T109" fmla="*/ 126 h 220"/>
                  <a:gd name="T110" fmla="*/ 27 w 141"/>
                  <a:gd name="T111" fmla="*/ 152 h 220"/>
                  <a:gd name="T112" fmla="*/ 27 w 141"/>
                  <a:gd name="T113"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20">
                    <a:moveTo>
                      <a:pt x="41" y="100"/>
                    </a:moveTo>
                    <a:lnTo>
                      <a:pt x="38" y="100"/>
                    </a:lnTo>
                    <a:lnTo>
                      <a:pt x="32" y="97"/>
                    </a:lnTo>
                    <a:lnTo>
                      <a:pt x="24" y="92"/>
                    </a:lnTo>
                    <a:lnTo>
                      <a:pt x="17" y="86"/>
                    </a:lnTo>
                    <a:lnTo>
                      <a:pt x="17" y="83"/>
                    </a:lnTo>
                    <a:lnTo>
                      <a:pt x="15" y="82"/>
                    </a:lnTo>
                    <a:lnTo>
                      <a:pt x="13" y="78"/>
                    </a:lnTo>
                    <a:lnTo>
                      <a:pt x="10" y="69"/>
                    </a:lnTo>
                    <a:lnTo>
                      <a:pt x="8" y="59"/>
                    </a:lnTo>
                    <a:lnTo>
                      <a:pt x="8" y="57"/>
                    </a:lnTo>
                    <a:lnTo>
                      <a:pt x="8" y="54"/>
                    </a:lnTo>
                    <a:lnTo>
                      <a:pt x="8" y="45"/>
                    </a:lnTo>
                    <a:lnTo>
                      <a:pt x="14" y="33"/>
                    </a:lnTo>
                    <a:lnTo>
                      <a:pt x="22" y="20"/>
                    </a:lnTo>
                    <a:lnTo>
                      <a:pt x="25" y="17"/>
                    </a:lnTo>
                    <a:lnTo>
                      <a:pt x="28" y="16"/>
                    </a:lnTo>
                    <a:lnTo>
                      <a:pt x="34" y="10"/>
                    </a:lnTo>
                    <a:lnTo>
                      <a:pt x="48" y="4"/>
                    </a:lnTo>
                    <a:lnTo>
                      <a:pt x="65" y="2"/>
                    </a:lnTo>
                    <a:lnTo>
                      <a:pt x="70" y="0"/>
                    </a:lnTo>
                    <a:lnTo>
                      <a:pt x="75" y="2"/>
                    </a:lnTo>
                    <a:lnTo>
                      <a:pt x="83" y="2"/>
                    </a:lnTo>
                    <a:lnTo>
                      <a:pt x="99" y="7"/>
                    </a:lnTo>
                    <a:lnTo>
                      <a:pt x="111" y="16"/>
                    </a:lnTo>
                    <a:lnTo>
                      <a:pt x="115" y="17"/>
                    </a:lnTo>
                    <a:lnTo>
                      <a:pt x="123" y="27"/>
                    </a:lnTo>
                    <a:lnTo>
                      <a:pt x="125" y="33"/>
                    </a:lnTo>
                    <a:lnTo>
                      <a:pt x="131" y="47"/>
                    </a:lnTo>
                    <a:lnTo>
                      <a:pt x="132" y="57"/>
                    </a:lnTo>
                    <a:lnTo>
                      <a:pt x="131" y="65"/>
                    </a:lnTo>
                    <a:lnTo>
                      <a:pt x="128" y="74"/>
                    </a:lnTo>
                    <a:lnTo>
                      <a:pt x="124" y="82"/>
                    </a:lnTo>
                    <a:lnTo>
                      <a:pt x="124" y="83"/>
                    </a:lnTo>
                    <a:lnTo>
                      <a:pt x="123" y="86"/>
                    </a:lnTo>
                    <a:lnTo>
                      <a:pt x="120" y="89"/>
                    </a:lnTo>
                    <a:lnTo>
                      <a:pt x="111" y="95"/>
                    </a:lnTo>
                    <a:lnTo>
                      <a:pt x="101" y="100"/>
                    </a:lnTo>
                    <a:lnTo>
                      <a:pt x="100" y="100"/>
                    </a:lnTo>
                    <a:lnTo>
                      <a:pt x="103" y="102"/>
                    </a:lnTo>
                    <a:lnTo>
                      <a:pt x="108" y="105"/>
                    </a:lnTo>
                    <a:lnTo>
                      <a:pt x="120" y="112"/>
                    </a:lnTo>
                    <a:lnTo>
                      <a:pt x="128" y="119"/>
                    </a:lnTo>
                    <a:lnTo>
                      <a:pt x="131" y="120"/>
                    </a:lnTo>
                    <a:lnTo>
                      <a:pt x="132" y="123"/>
                    </a:lnTo>
                    <a:lnTo>
                      <a:pt x="135" y="128"/>
                    </a:lnTo>
                    <a:lnTo>
                      <a:pt x="138" y="140"/>
                    </a:lnTo>
                    <a:lnTo>
                      <a:pt x="139" y="152"/>
                    </a:lnTo>
                    <a:lnTo>
                      <a:pt x="141" y="155"/>
                    </a:lnTo>
                    <a:lnTo>
                      <a:pt x="139" y="161"/>
                    </a:lnTo>
                    <a:lnTo>
                      <a:pt x="139" y="169"/>
                    </a:lnTo>
                    <a:lnTo>
                      <a:pt x="134" y="185"/>
                    </a:lnTo>
                    <a:lnTo>
                      <a:pt x="124" y="198"/>
                    </a:lnTo>
                    <a:lnTo>
                      <a:pt x="121" y="200"/>
                    </a:lnTo>
                    <a:lnTo>
                      <a:pt x="117" y="205"/>
                    </a:lnTo>
                    <a:lnTo>
                      <a:pt x="110" y="209"/>
                    </a:lnTo>
                    <a:lnTo>
                      <a:pt x="94" y="217"/>
                    </a:lnTo>
                    <a:lnTo>
                      <a:pt x="75" y="220"/>
                    </a:lnTo>
                    <a:lnTo>
                      <a:pt x="70" y="220"/>
                    </a:lnTo>
                    <a:lnTo>
                      <a:pt x="65" y="220"/>
                    </a:lnTo>
                    <a:lnTo>
                      <a:pt x="55" y="220"/>
                    </a:lnTo>
                    <a:lnTo>
                      <a:pt x="37" y="214"/>
                    </a:lnTo>
                    <a:lnTo>
                      <a:pt x="22" y="205"/>
                    </a:lnTo>
                    <a:lnTo>
                      <a:pt x="20" y="200"/>
                    </a:lnTo>
                    <a:lnTo>
                      <a:pt x="15" y="198"/>
                    </a:lnTo>
                    <a:lnTo>
                      <a:pt x="10" y="192"/>
                    </a:lnTo>
                    <a:lnTo>
                      <a:pt x="6" y="185"/>
                    </a:lnTo>
                    <a:lnTo>
                      <a:pt x="0" y="168"/>
                    </a:lnTo>
                    <a:lnTo>
                      <a:pt x="0" y="154"/>
                    </a:lnTo>
                    <a:lnTo>
                      <a:pt x="0" y="151"/>
                    </a:lnTo>
                    <a:lnTo>
                      <a:pt x="0" y="144"/>
                    </a:lnTo>
                    <a:lnTo>
                      <a:pt x="3" y="133"/>
                    </a:lnTo>
                    <a:lnTo>
                      <a:pt x="7" y="121"/>
                    </a:lnTo>
                    <a:lnTo>
                      <a:pt x="10" y="119"/>
                    </a:lnTo>
                    <a:lnTo>
                      <a:pt x="11" y="117"/>
                    </a:lnTo>
                    <a:lnTo>
                      <a:pt x="15" y="113"/>
                    </a:lnTo>
                    <a:lnTo>
                      <a:pt x="25" y="106"/>
                    </a:lnTo>
                    <a:lnTo>
                      <a:pt x="37" y="102"/>
                    </a:lnTo>
                    <a:lnTo>
                      <a:pt x="41" y="100"/>
                    </a:lnTo>
                    <a:lnTo>
                      <a:pt x="38" y="100"/>
                    </a:lnTo>
                    <a:lnTo>
                      <a:pt x="35" y="99"/>
                    </a:lnTo>
                    <a:lnTo>
                      <a:pt x="39" y="100"/>
                    </a:lnTo>
                    <a:lnTo>
                      <a:pt x="41" y="100"/>
                    </a:lnTo>
                    <a:lnTo>
                      <a:pt x="41" y="100"/>
                    </a:lnTo>
                    <a:close/>
                    <a:moveTo>
                      <a:pt x="35" y="55"/>
                    </a:moveTo>
                    <a:lnTo>
                      <a:pt x="35" y="58"/>
                    </a:lnTo>
                    <a:lnTo>
                      <a:pt x="35" y="64"/>
                    </a:lnTo>
                    <a:lnTo>
                      <a:pt x="38" y="72"/>
                    </a:lnTo>
                    <a:lnTo>
                      <a:pt x="42" y="79"/>
                    </a:lnTo>
                    <a:lnTo>
                      <a:pt x="45" y="81"/>
                    </a:lnTo>
                    <a:lnTo>
                      <a:pt x="46" y="82"/>
                    </a:lnTo>
                    <a:lnTo>
                      <a:pt x="49" y="85"/>
                    </a:lnTo>
                    <a:lnTo>
                      <a:pt x="58" y="89"/>
                    </a:lnTo>
                    <a:lnTo>
                      <a:pt x="68" y="90"/>
                    </a:lnTo>
                    <a:lnTo>
                      <a:pt x="70" y="90"/>
                    </a:lnTo>
                    <a:lnTo>
                      <a:pt x="72" y="90"/>
                    </a:lnTo>
                    <a:lnTo>
                      <a:pt x="77" y="90"/>
                    </a:lnTo>
                    <a:lnTo>
                      <a:pt x="86" y="88"/>
                    </a:lnTo>
                    <a:lnTo>
                      <a:pt x="93" y="82"/>
                    </a:lnTo>
                    <a:lnTo>
                      <a:pt x="96" y="81"/>
                    </a:lnTo>
                    <a:lnTo>
                      <a:pt x="99" y="76"/>
                    </a:lnTo>
                    <a:lnTo>
                      <a:pt x="103" y="68"/>
                    </a:lnTo>
                    <a:lnTo>
                      <a:pt x="104" y="59"/>
                    </a:lnTo>
                    <a:lnTo>
                      <a:pt x="106" y="57"/>
                    </a:lnTo>
                    <a:lnTo>
                      <a:pt x="104" y="51"/>
                    </a:lnTo>
                    <a:lnTo>
                      <a:pt x="103" y="47"/>
                    </a:lnTo>
                    <a:lnTo>
                      <a:pt x="99" y="38"/>
                    </a:lnTo>
                    <a:lnTo>
                      <a:pt x="96" y="33"/>
                    </a:lnTo>
                    <a:lnTo>
                      <a:pt x="93" y="31"/>
                    </a:lnTo>
                    <a:lnTo>
                      <a:pt x="90" y="28"/>
                    </a:lnTo>
                    <a:lnTo>
                      <a:pt x="82" y="26"/>
                    </a:lnTo>
                    <a:lnTo>
                      <a:pt x="72" y="24"/>
                    </a:lnTo>
                    <a:lnTo>
                      <a:pt x="70" y="23"/>
                    </a:lnTo>
                    <a:lnTo>
                      <a:pt x="62" y="24"/>
                    </a:lnTo>
                    <a:lnTo>
                      <a:pt x="53" y="27"/>
                    </a:lnTo>
                    <a:lnTo>
                      <a:pt x="46" y="31"/>
                    </a:lnTo>
                    <a:lnTo>
                      <a:pt x="45" y="33"/>
                    </a:lnTo>
                    <a:lnTo>
                      <a:pt x="42" y="35"/>
                    </a:lnTo>
                    <a:lnTo>
                      <a:pt x="39" y="38"/>
                    </a:lnTo>
                    <a:lnTo>
                      <a:pt x="38" y="41"/>
                    </a:lnTo>
                    <a:lnTo>
                      <a:pt x="35" y="50"/>
                    </a:lnTo>
                    <a:lnTo>
                      <a:pt x="35" y="55"/>
                    </a:lnTo>
                    <a:lnTo>
                      <a:pt x="35" y="59"/>
                    </a:lnTo>
                    <a:lnTo>
                      <a:pt x="35" y="55"/>
                    </a:lnTo>
                    <a:lnTo>
                      <a:pt x="35" y="55"/>
                    </a:lnTo>
                    <a:close/>
                    <a:moveTo>
                      <a:pt x="27" y="154"/>
                    </a:moveTo>
                    <a:lnTo>
                      <a:pt x="27" y="157"/>
                    </a:lnTo>
                    <a:lnTo>
                      <a:pt x="27" y="161"/>
                    </a:lnTo>
                    <a:lnTo>
                      <a:pt x="28" y="168"/>
                    </a:lnTo>
                    <a:lnTo>
                      <a:pt x="31" y="175"/>
                    </a:lnTo>
                    <a:lnTo>
                      <a:pt x="32" y="176"/>
                    </a:lnTo>
                    <a:lnTo>
                      <a:pt x="34" y="182"/>
                    </a:lnTo>
                    <a:lnTo>
                      <a:pt x="37" y="185"/>
                    </a:lnTo>
                    <a:lnTo>
                      <a:pt x="42" y="191"/>
                    </a:lnTo>
                    <a:lnTo>
                      <a:pt x="48" y="192"/>
                    </a:lnTo>
                    <a:lnTo>
                      <a:pt x="49" y="193"/>
                    </a:lnTo>
                    <a:lnTo>
                      <a:pt x="52" y="195"/>
                    </a:lnTo>
                    <a:lnTo>
                      <a:pt x="59" y="198"/>
                    </a:lnTo>
                    <a:lnTo>
                      <a:pt x="68" y="198"/>
                    </a:lnTo>
                    <a:lnTo>
                      <a:pt x="70" y="198"/>
                    </a:lnTo>
                    <a:lnTo>
                      <a:pt x="73" y="198"/>
                    </a:lnTo>
                    <a:lnTo>
                      <a:pt x="79" y="198"/>
                    </a:lnTo>
                    <a:lnTo>
                      <a:pt x="89" y="195"/>
                    </a:lnTo>
                    <a:lnTo>
                      <a:pt x="99" y="189"/>
                    </a:lnTo>
                    <a:lnTo>
                      <a:pt x="101" y="186"/>
                    </a:lnTo>
                    <a:lnTo>
                      <a:pt x="103" y="185"/>
                    </a:lnTo>
                    <a:lnTo>
                      <a:pt x="106" y="181"/>
                    </a:lnTo>
                    <a:lnTo>
                      <a:pt x="111" y="171"/>
                    </a:lnTo>
                    <a:lnTo>
                      <a:pt x="113" y="159"/>
                    </a:lnTo>
                    <a:lnTo>
                      <a:pt x="114" y="155"/>
                    </a:lnTo>
                    <a:lnTo>
                      <a:pt x="113" y="147"/>
                    </a:lnTo>
                    <a:lnTo>
                      <a:pt x="111" y="141"/>
                    </a:lnTo>
                    <a:lnTo>
                      <a:pt x="106" y="131"/>
                    </a:lnTo>
                    <a:lnTo>
                      <a:pt x="101" y="124"/>
                    </a:lnTo>
                    <a:lnTo>
                      <a:pt x="99" y="123"/>
                    </a:lnTo>
                    <a:lnTo>
                      <a:pt x="94" y="120"/>
                    </a:lnTo>
                    <a:lnTo>
                      <a:pt x="84" y="114"/>
                    </a:lnTo>
                    <a:lnTo>
                      <a:pt x="73" y="113"/>
                    </a:lnTo>
                    <a:lnTo>
                      <a:pt x="70" y="112"/>
                    </a:lnTo>
                    <a:lnTo>
                      <a:pt x="66" y="113"/>
                    </a:lnTo>
                    <a:lnTo>
                      <a:pt x="61" y="113"/>
                    </a:lnTo>
                    <a:lnTo>
                      <a:pt x="51" y="116"/>
                    </a:lnTo>
                    <a:lnTo>
                      <a:pt x="41" y="121"/>
                    </a:lnTo>
                    <a:lnTo>
                      <a:pt x="39" y="123"/>
                    </a:lnTo>
                    <a:lnTo>
                      <a:pt x="37" y="126"/>
                    </a:lnTo>
                    <a:lnTo>
                      <a:pt x="34" y="130"/>
                    </a:lnTo>
                    <a:lnTo>
                      <a:pt x="28" y="141"/>
                    </a:lnTo>
                    <a:lnTo>
                      <a:pt x="27" y="152"/>
                    </a:lnTo>
                    <a:lnTo>
                      <a:pt x="27" y="154"/>
                    </a:lnTo>
                    <a:lnTo>
                      <a:pt x="27" y="158"/>
                    </a:lnTo>
                    <a:lnTo>
                      <a:pt x="27" y="154"/>
                    </a:lnTo>
                    <a:lnTo>
                      <a:pt x="27"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88" name="Freeform 52"/>
              <p:cNvSpPr>
                <a:spLocks/>
              </p:cNvSpPr>
              <p:nvPr/>
            </p:nvSpPr>
            <p:spPr bwMode="auto">
              <a:xfrm>
                <a:off x="5115" y="3774"/>
                <a:ext cx="15" cy="14"/>
              </a:xfrm>
              <a:custGeom>
                <a:avLst/>
                <a:gdLst>
                  <a:gd name="T0" fmla="*/ 2 w 31"/>
                  <a:gd name="T1" fmla="*/ 30 h 30"/>
                  <a:gd name="T2" fmla="*/ 2 w 31"/>
                  <a:gd name="T3" fmla="*/ 26 h 30"/>
                  <a:gd name="T4" fmla="*/ 0 w 31"/>
                  <a:gd name="T5" fmla="*/ 12 h 30"/>
                  <a:gd name="T6" fmla="*/ 0 w 31"/>
                  <a:gd name="T7" fmla="*/ 2 h 30"/>
                  <a:gd name="T8" fmla="*/ 2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30 w 31"/>
                  <a:gd name="T27" fmla="*/ 30 h 30"/>
                  <a:gd name="T28" fmla="*/ 26 w 31"/>
                  <a:gd name="T29" fmla="*/ 30 h 30"/>
                  <a:gd name="T30" fmla="*/ 12 w 31"/>
                  <a:gd name="T31" fmla="*/ 30 h 30"/>
                  <a:gd name="T32" fmla="*/ 2 w 31"/>
                  <a:gd name="T33" fmla="*/ 30 h 30"/>
                  <a:gd name="T34" fmla="*/ 2 w 31"/>
                  <a:gd name="T35" fmla="*/ 30 h 30"/>
                  <a:gd name="T36" fmla="*/ 2 w 31"/>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0">
                    <a:moveTo>
                      <a:pt x="2" y="30"/>
                    </a:moveTo>
                    <a:lnTo>
                      <a:pt x="2" y="26"/>
                    </a:lnTo>
                    <a:lnTo>
                      <a:pt x="0" y="12"/>
                    </a:lnTo>
                    <a:lnTo>
                      <a:pt x="0" y="2"/>
                    </a:lnTo>
                    <a:lnTo>
                      <a:pt x="2" y="0"/>
                    </a:lnTo>
                    <a:lnTo>
                      <a:pt x="6" y="0"/>
                    </a:lnTo>
                    <a:lnTo>
                      <a:pt x="20" y="0"/>
                    </a:lnTo>
                    <a:lnTo>
                      <a:pt x="30" y="0"/>
                    </a:lnTo>
                    <a:lnTo>
                      <a:pt x="31" y="0"/>
                    </a:lnTo>
                    <a:lnTo>
                      <a:pt x="31" y="6"/>
                    </a:lnTo>
                    <a:lnTo>
                      <a:pt x="30" y="20"/>
                    </a:lnTo>
                    <a:lnTo>
                      <a:pt x="30" y="30"/>
                    </a:lnTo>
                    <a:lnTo>
                      <a:pt x="31" y="30"/>
                    </a:lnTo>
                    <a:lnTo>
                      <a:pt x="30" y="30"/>
                    </a:lnTo>
                    <a:lnTo>
                      <a:pt x="26" y="30"/>
                    </a:lnTo>
                    <a:lnTo>
                      <a:pt x="12"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89" name="Freeform 53"/>
              <p:cNvSpPr>
                <a:spLocks noEditPoints="1"/>
              </p:cNvSpPr>
              <p:nvPr/>
            </p:nvSpPr>
            <p:spPr bwMode="auto">
              <a:xfrm>
                <a:off x="5140" y="3716"/>
                <a:ext cx="50" cy="72"/>
              </a:xfrm>
              <a:custGeom>
                <a:avLst/>
                <a:gdLst>
                  <a:gd name="T0" fmla="*/ 94 w 149"/>
                  <a:gd name="T1" fmla="*/ 207 h 214"/>
                  <a:gd name="T2" fmla="*/ 93 w 149"/>
                  <a:gd name="T3" fmla="*/ 165 h 214"/>
                  <a:gd name="T4" fmla="*/ 78 w 149"/>
                  <a:gd name="T5" fmla="*/ 163 h 214"/>
                  <a:gd name="T6" fmla="*/ 2 w 149"/>
                  <a:gd name="T7" fmla="*/ 163 h 214"/>
                  <a:gd name="T8" fmla="*/ 1 w 149"/>
                  <a:gd name="T9" fmla="*/ 160 h 214"/>
                  <a:gd name="T10" fmla="*/ 0 w 149"/>
                  <a:gd name="T11" fmla="*/ 141 h 214"/>
                  <a:gd name="T12" fmla="*/ 2 w 149"/>
                  <a:gd name="T13" fmla="*/ 138 h 214"/>
                  <a:gd name="T14" fmla="*/ 62 w 149"/>
                  <a:gd name="T15" fmla="*/ 53 h 214"/>
                  <a:gd name="T16" fmla="*/ 98 w 149"/>
                  <a:gd name="T17" fmla="*/ 0 h 214"/>
                  <a:gd name="T18" fmla="*/ 111 w 149"/>
                  <a:gd name="T19" fmla="*/ 0 h 214"/>
                  <a:gd name="T20" fmla="*/ 121 w 149"/>
                  <a:gd name="T21" fmla="*/ 0 h 214"/>
                  <a:gd name="T22" fmla="*/ 119 w 149"/>
                  <a:gd name="T23" fmla="*/ 87 h 214"/>
                  <a:gd name="T24" fmla="*/ 121 w 149"/>
                  <a:gd name="T25" fmla="*/ 139 h 214"/>
                  <a:gd name="T26" fmla="*/ 138 w 149"/>
                  <a:gd name="T27" fmla="*/ 139 h 214"/>
                  <a:gd name="T28" fmla="*/ 149 w 149"/>
                  <a:gd name="T29" fmla="*/ 139 h 214"/>
                  <a:gd name="T30" fmla="*/ 148 w 149"/>
                  <a:gd name="T31" fmla="*/ 155 h 214"/>
                  <a:gd name="T32" fmla="*/ 149 w 149"/>
                  <a:gd name="T33" fmla="*/ 163 h 214"/>
                  <a:gd name="T34" fmla="*/ 131 w 149"/>
                  <a:gd name="T35" fmla="*/ 163 h 214"/>
                  <a:gd name="T36" fmla="*/ 121 w 149"/>
                  <a:gd name="T37" fmla="*/ 163 h 214"/>
                  <a:gd name="T38" fmla="*/ 119 w 149"/>
                  <a:gd name="T39" fmla="*/ 196 h 214"/>
                  <a:gd name="T40" fmla="*/ 121 w 149"/>
                  <a:gd name="T41" fmla="*/ 214 h 214"/>
                  <a:gd name="T42" fmla="*/ 117 w 149"/>
                  <a:gd name="T43" fmla="*/ 214 h 214"/>
                  <a:gd name="T44" fmla="*/ 94 w 149"/>
                  <a:gd name="T45" fmla="*/ 214 h 214"/>
                  <a:gd name="T46" fmla="*/ 93 w 149"/>
                  <a:gd name="T47" fmla="*/ 214 h 214"/>
                  <a:gd name="T48" fmla="*/ 93 w 149"/>
                  <a:gd name="T49" fmla="*/ 214 h 214"/>
                  <a:gd name="T50" fmla="*/ 94 w 149"/>
                  <a:gd name="T51" fmla="*/ 214 h 214"/>
                  <a:gd name="T52" fmla="*/ 94 w 149"/>
                  <a:gd name="T53" fmla="*/ 125 h 214"/>
                  <a:gd name="T54" fmla="*/ 93 w 149"/>
                  <a:gd name="T55" fmla="*/ 45 h 214"/>
                  <a:gd name="T56" fmla="*/ 93 w 149"/>
                  <a:gd name="T57" fmla="*/ 45 h 214"/>
                  <a:gd name="T58" fmla="*/ 52 w 149"/>
                  <a:gd name="T59" fmla="*/ 104 h 214"/>
                  <a:gd name="T60" fmla="*/ 26 w 149"/>
                  <a:gd name="T61" fmla="*/ 139 h 214"/>
                  <a:gd name="T62" fmla="*/ 67 w 149"/>
                  <a:gd name="T63" fmla="*/ 139 h 214"/>
                  <a:gd name="T64" fmla="*/ 94 w 149"/>
                  <a:gd name="T65" fmla="*/ 139 h 214"/>
                  <a:gd name="T66" fmla="*/ 94 w 149"/>
                  <a:gd name="T67" fmla="*/ 13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214">
                    <a:moveTo>
                      <a:pt x="94" y="214"/>
                    </a:moveTo>
                    <a:lnTo>
                      <a:pt x="94" y="207"/>
                    </a:lnTo>
                    <a:lnTo>
                      <a:pt x="93" y="183"/>
                    </a:lnTo>
                    <a:lnTo>
                      <a:pt x="93" y="165"/>
                    </a:lnTo>
                    <a:lnTo>
                      <a:pt x="94" y="163"/>
                    </a:lnTo>
                    <a:lnTo>
                      <a:pt x="78" y="163"/>
                    </a:lnTo>
                    <a:lnTo>
                      <a:pt x="35" y="163"/>
                    </a:lnTo>
                    <a:lnTo>
                      <a:pt x="2" y="163"/>
                    </a:lnTo>
                    <a:lnTo>
                      <a:pt x="1" y="163"/>
                    </a:lnTo>
                    <a:lnTo>
                      <a:pt x="1" y="160"/>
                    </a:lnTo>
                    <a:lnTo>
                      <a:pt x="0" y="149"/>
                    </a:lnTo>
                    <a:lnTo>
                      <a:pt x="0" y="141"/>
                    </a:lnTo>
                    <a:lnTo>
                      <a:pt x="1" y="139"/>
                    </a:lnTo>
                    <a:lnTo>
                      <a:pt x="2" y="138"/>
                    </a:lnTo>
                    <a:lnTo>
                      <a:pt x="15" y="118"/>
                    </a:lnTo>
                    <a:lnTo>
                      <a:pt x="62" y="53"/>
                    </a:lnTo>
                    <a:lnTo>
                      <a:pt x="95" y="2"/>
                    </a:lnTo>
                    <a:lnTo>
                      <a:pt x="98" y="0"/>
                    </a:lnTo>
                    <a:lnTo>
                      <a:pt x="101" y="0"/>
                    </a:lnTo>
                    <a:lnTo>
                      <a:pt x="111" y="0"/>
                    </a:lnTo>
                    <a:lnTo>
                      <a:pt x="119" y="0"/>
                    </a:lnTo>
                    <a:lnTo>
                      <a:pt x="121" y="0"/>
                    </a:lnTo>
                    <a:lnTo>
                      <a:pt x="121" y="22"/>
                    </a:lnTo>
                    <a:lnTo>
                      <a:pt x="119" y="87"/>
                    </a:lnTo>
                    <a:lnTo>
                      <a:pt x="119" y="138"/>
                    </a:lnTo>
                    <a:lnTo>
                      <a:pt x="121" y="139"/>
                    </a:lnTo>
                    <a:lnTo>
                      <a:pt x="125" y="139"/>
                    </a:lnTo>
                    <a:lnTo>
                      <a:pt x="138" y="139"/>
                    </a:lnTo>
                    <a:lnTo>
                      <a:pt x="148" y="139"/>
                    </a:lnTo>
                    <a:lnTo>
                      <a:pt x="149" y="139"/>
                    </a:lnTo>
                    <a:lnTo>
                      <a:pt x="149" y="143"/>
                    </a:lnTo>
                    <a:lnTo>
                      <a:pt x="148" y="155"/>
                    </a:lnTo>
                    <a:lnTo>
                      <a:pt x="148" y="163"/>
                    </a:lnTo>
                    <a:lnTo>
                      <a:pt x="149" y="163"/>
                    </a:lnTo>
                    <a:lnTo>
                      <a:pt x="143" y="163"/>
                    </a:lnTo>
                    <a:lnTo>
                      <a:pt x="131" y="163"/>
                    </a:lnTo>
                    <a:lnTo>
                      <a:pt x="121" y="163"/>
                    </a:lnTo>
                    <a:lnTo>
                      <a:pt x="121" y="163"/>
                    </a:lnTo>
                    <a:lnTo>
                      <a:pt x="121" y="172"/>
                    </a:lnTo>
                    <a:lnTo>
                      <a:pt x="119" y="196"/>
                    </a:lnTo>
                    <a:lnTo>
                      <a:pt x="119" y="214"/>
                    </a:lnTo>
                    <a:lnTo>
                      <a:pt x="121" y="214"/>
                    </a:lnTo>
                    <a:lnTo>
                      <a:pt x="119" y="214"/>
                    </a:lnTo>
                    <a:lnTo>
                      <a:pt x="117" y="214"/>
                    </a:lnTo>
                    <a:lnTo>
                      <a:pt x="104" y="214"/>
                    </a:lnTo>
                    <a:lnTo>
                      <a:pt x="94" y="214"/>
                    </a:lnTo>
                    <a:lnTo>
                      <a:pt x="94" y="214"/>
                    </a:lnTo>
                    <a:lnTo>
                      <a:pt x="93" y="214"/>
                    </a:lnTo>
                    <a:lnTo>
                      <a:pt x="94" y="214"/>
                    </a:lnTo>
                    <a:lnTo>
                      <a:pt x="93" y="214"/>
                    </a:lnTo>
                    <a:lnTo>
                      <a:pt x="94" y="214"/>
                    </a:lnTo>
                    <a:lnTo>
                      <a:pt x="94" y="214"/>
                    </a:lnTo>
                    <a:close/>
                    <a:moveTo>
                      <a:pt x="94" y="139"/>
                    </a:moveTo>
                    <a:lnTo>
                      <a:pt x="94" y="125"/>
                    </a:lnTo>
                    <a:lnTo>
                      <a:pt x="93" y="79"/>
                    </a:lnTo>
                    <a:lnTo>
                      <a:pt x="93" y="45"/>
                    </a:lnTo>
                    <a:lnTo>
                      <a:pt x="94" y="42"/>
                    </a:lnTo>
                    <a:lnTo>
                      <a:pt x="93" y="45"/>
                    </a:lnTo>
                    <a:lnTo>
                      <a:pt x="83" y="57"/>
                    </a:lnTo>
                    <a:lnTo>
                      <a:pt x="52" y="104"/>
                    </a:lnTo>
                    <a:lnTo>
                      <a:pt x="26" y="138"/>
                    </a:lnTo>
                    <a:lnTo>
                      <a:pt x="26" y="139"/>
                    </a:lnTo>
                    <a:lnTo>
                      <a:pt x="36" y="139"/>
                    </a:lnTo>
                    <a:lnTo>
                      <a:pt x="67" y="139"/>
                    </a:lnTo>
                    <a:lnTo>
                      <a:pt x="93" y="139"/>
                    </a:lnTo>
                    <a:lnTo>
                      <a:pt x="94" y="139"/>
                    </a:lnTo>
                    <a:lnTo>
                      <a:pt x="93" y="139"/>
                    </a:lnTo>
                    <a:lnTo>
                      <a:pt x="94" y="139"/>
                    </a:lnTo>
                    <a:lnTo>
                      <a:pt x="94" y="1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0" name="Freeform 54"/>
              <p:cNvSpPr>
                <a:spLocks/>
              </p:cNvSpPr>
              <p:nvPr/>
            </p:nvSpPr>
            <p:spPr bwMode="auto">
              <a:xfrm>
                <a:off x="4911" y="3623"/>
                <a:ext cx="47" cy="71"/>
              </a:xfrm>
              <a:custGeom>
                <a:avLst/>
                <a:gdLst>
                  <a:gd name="T0" fmla="*/ 1 w 141"/>
                  <a:gd name="T1" fmla="*/ 25 h 211"/>
                  <a:gd name="T2" fmla="*/ 1 w 141"/>
                  <a:gd name="T3" fmla="*/ 22 h 211"/>
                  <a:gd name="T4" fmla="*/ 0 w 141"/>
                  <a:gd name="T5" fmla="*/ 9 h 211"/>
                  <a:gd name="T6" fmla="*/ 0 w 141"/>
                  <a:gd name="T7" fmla="*/ 1 h 211"/>
                  <a:gd name="T8" fmla="*/ 1 w 141"/>
                  <a:gd name="T9" fmla="*/ 0 h 211"/>
                  <a:gd name="T10" fmla="*/ 22 w 141"/>
                  <a:gd name="T11" fmla="*/ 0 h 211"/>
                  <a:gd name="T12" fmla="*/ 87 w 141"/>
                  <a:gd name="T13" fmla="*/ 0 h 211"/>
                  <a:gd name="T14" fmla="*/ 138 w 141"/>
                  <a:gd name="T15" fmla="*/ 0 h 211"/>
                  <a:gd name="T16" fmla="*/ 141 w 141"/>
                  <a:gd name="T17" fmla="*/ 0 h 211"/>
                  <a:gd name="T18" fmla="*/ 141 w 141"/>
                  <a:gd name="T19" fmla="*/ 4 h 211"/>
                  <a:gd name="T20" fmla="*/ 139 w 141"/>
                  <a:gd name="T21" fmla="*/ 14 h 211"/>
                  <a:gd name="T22" fmla="*/ 139 w 141"/>
                  <a:gd name="T23" fmla="*/ 21 h 211"/>
                  <a:gd name="T24" fmla="*/ 141 w 141"/>
                  <a:gd name="T25" fmla="*/ 21 h 211"/>
                  <a:gd name="T26" fmla="*/ 136 w 141"/>
                  <a:gd name="T27" fmla="*/ 25 h 211"/>
                  <a:gd name="T28" fmla="*/ 129 w 141"/>
                  <a:gd name="T29" fmla="*/ 33 h 211"/>
                  <a:gd name="T30" fmla="*/ 115 w 141"/>
                  <a:gd name="T31" fmla="*/ 52 h 211"/>
                  <a:gd name="T32" fmla="*/ 102 w 141"/>
                  <a:gd name="T33" fmla="*/ 73 h 211"/>
                  <a:gd name="T34" fmla="*/ 100 w 141"/>
                  <a:gd name="T35" fmla="*/ 78 h 211"/>
                  <a:gd name="T36" fmla="*/ 95 w 141"/>
                  <a:gd name="T37" fmla="*/ 85 h 211"/>
                  <a:gd name="T38" fmla="*/ 90 w 141"/>
                  <a:gd name="T39" fmla="*/ 97 h 211"/>
                  <a:gd name="T40" fmla="*/ 79 w 141"/>
                  <a:gd name="T41" fmla="*/ 121 h 211"/>
                  <a:gd name="T42" fmla="*/ 70 w 141"/>
                  <a:gd name="T43" fmla="*/ 146 h 211"/>
                  <a:gd name="T44" fmla="*/ 69 w 141"/>
                  <a:gd name="T45" fmla="*/ 152 h 211"/>
                  <a:gd name="T46" fmla="*/ 67 w 141"/>
                  <a:gd name="T47" fmla="*/ 157 h 211"/>
                  <a:gd name="T48" fmla="*/ 64 w 141"/>
                  <a:gd name="T49" fmla="*/ 166 h 211"/>
                  <a:gd name="T50" fmla="*/ 60 w 141"/>
                  <a:gd name="T51" fmla="*/ 186 h 211"/>
                  <a:gd name="T52" fmla="*/ 59 w 141"/>
                  <a:gd name="T53" fmla="*/ 207 h 211"/>
                  <a:gd name="T54" fmla="*/ 59 w 141"/>
                  <a:gd name="T55" fmla="*/ 211 h 211"/>
                  <a:gd name="T56" fmla="*/ 53 w 141"/>
                  <a:gd name="T57" fmla="*/ 211 h 211"/>
                  <a:gd name="T58" fmla="*/ 40 w 141"/>
                  <a:gd name="T59" fmla="*/ 211 h 211"/>
                  <a:gd name="T60" fmla="*/ 31 w 141"/>
                  <a:gd name="T61" fmla="*/ 211 h 211"/>
                  <a:gd name="T62" fmla="*/ 31 w 141"/>
                  <a:gd name="T63" fmla="*/ 211 h 211"/>
                  <a:gd name="T64" fmla="*/ 31 w 141"/>
                  <a:gd name="T65" fmla="*/ 207 h 211"/>
                  <a:gd name="T66" fmla="*/ 31 w 141"/>
                  <a:gd name="T67" fmla="*/ 198 h 211"/>
                  <a:gd name="T68" fmla="*/ 35 w 141"/>
                  <a:gd name="T69" fmla="*/ 179 h 211"/>
                  <a:gd name="T70" fmla="*/ 39 w 141"/>
                  <a:gd name="T71" fmla="*/ 157 h 211"/>
                  <a:gd name="T72" fmla="*/ 42 w 141"/>
                  <a:gd name="T73" fmla="*/ 150 h 211"/>
                  <a:gd name="T74" fmla="*/ 43 w 141"/>
                  <a:gd name="T75" fmla="*/ 145 h 211"/>
                  <a:gd name="T76" fmla="*/ 46 w 141"/>
                  <a:gd name="T77" fmla="*/ 133 h 211"/>
                  <a:gd name="T78" fmla="*/ 55 w 141"/>
                  <a:gd name="T79" fmla="*/ 109 h 211"/>
                  <a:gd name="T80" fmla="*/ 64 w 141"/>
                  <a:gd name="T81" fmla="*/ 87 h 211"/>
                  <a:gd name="T82" fmla="*/ 69 w 141"/>
                  <a:gd name="T83" fmla="*/ 81 h 211"/>
                  <a:gd name="T84" fmla="*/ 71 w 141"/>
                  <a:gd name="T85" fmla="*/ 77 h 211"/>
                  <a:gd name="T86" fmla="*/ 77 w 141"/>
                  <a:gd name="T87" fmla="*/ 66 h 211"/>
                  <a:gd name="T88" fmla="*/ 90 w 141"/>
                  <a:gd name="T89" fmla="*/ 46 h 211"/>
                  <a:gd name="T90" fmla="*/ 102 w 141"/>
                  <a:gd name="T91" fmla="*/ 29 h 211"/>
                  <a:gd name="T92" fmla="*/ 107 w 141"/>
                  <a:gd name="T93" fmla="*/ 25 h 211"/>
                  <a:gd name="T94" fmla="*/ 90 w 141"/>
                  <a:gd name="T95" fmla="*/ 25 h 211"/>
                  <a:gd name="T96" fmla="*/ 40 w 141"/>
                  <a:gd name="T97" fmla="*/ 25 h 211"/>
                  <a:gd name="T98" fmla="*/ 2 w 141"/>
                  <a:gd name="T99" fmla="*/ 25 h 211"/>
                  <a:gd name="T100" fmla="*/ 1 w 141"/>
                  <a:gd name="T101" fmla="*/ 25 h 211"/>
                  <a:gd name="T102" fmla="*/ 1 w 141"/>
                  <a:gd name="T10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11">
                    <a:moveTo>
                      <a:pt x="1" y="25"/>
                    </a:moveTo>
                    <a:lnTo>
                      <a:pt x="1" y="22"/>
                    </a:lnTo>
                    <a:lnTo>
                      <a:pt x="0" y="9"/>
                    </a:lnTo>
                    <a:lnTo>
                      <a:pt x="0" y="1"/>
                    </a:lnTo>
                    <a:lnTo>
                      <a:pt x="1" y="0"/>
                    </a:lnTo>
                    <a:lnTo>
                      <a:pt x="22" y="0"/>
                    </a:lnTo>
                    <a:lnTo>
                      <a:pt x="87" y="0"/>
                    </a:lnTo>
                    <a:lnTo>
                      <a:pt x="138" y="0"/>
                    </a:lnTo>
                    <a:lnTo>
                      <a:pt x="141" y="0"/>
                    </a:lnTo>
                    <a:lnTo>
                      <a:pt x="141" y="4"/>
                    </a:lnTo>
                    <a:lnTo>
                      <a:pt x="139" y="14"/>
                    </a:lnTo>
                    <a:lnTo>
                      <a:pt x="139" y="21"/>
                    </a:lnTo>
                    <a:lnTo>
                      <a:pt x="141" y="21"/>
                    </a:lnTo>
                    <a:lnTo>
                      <a:pt x="136" y="25"/>
                    </a:lnTo>
                    <a:lnTo>
                      <a:pt x="129" y="33"/>
                    </a:lnTo>
                    <a:lnTo>
                      <a:pt x="115" y="52"/>
                    </a:lnTo>
                    <a:lnTo>
                      <a:pt x="102" y="73"/>
                    </a:lnTo>
                    <a:lnTo>
                      <a:pt x="100" y="78"/>
                    </a:lnTo>
                    <a:lnTo>
                      <a:pt x="95" y="85"/>
                    </a:lnTo>
                    <a:lnTo>
                      <a:pt x="90" y="97"/>
                    </a:lnTo>
                    <a:lnTo>
                      <a:pt x="79" y="121"/>
                    </a:lnTo>
                    <a:lnTo>
                      <a:pt x="70" y="146"/>
                    </a:lnTo>
                    <a:lnTo>
                      <a:pt x="69" y="152"/>
                    </a:lnTo>
                    <a:lnTo>
                      <a:pt x="67" y="157"/>
                    </a:lnTo>
                    <a:lnTo>
                      <a:pt x="64" y="166"/>
                    </a:lnTo>
                    <a:lnTo>
                      <a:pt x="60" y="186"/>
                    </a:lnTo>
                    <a:lnTo>
                      <a:pt x="59" y="207"/>
                    </a:lnTo>
                    <a:lnTo>
                      <a:pt x="59" y="211"/>
                    </a:lnTo>
                    <a:lnTo>
                      <a:pt x="53" y="211"/>
                    </a:lnTo>
                    <a:lnTo>
                      <a:pt x="40" y="211"/>
                    </a:lnTo>
                    <a:lnTo>
                      <a:pt x="31" y="211"/>
                    </a:lnTo>
                    <a:lnTo>
                      <a:pt x="31" y="211"/>
                    </a:lnTo>
                    <a:lnTo>
                      <a:pt x="31" y="207"/>
                    </a:lnTo>
                    <a:lnTo>
                      <a:pt x="31" y="198"/>
                    </a:lnTo>
                    <a:lnTo>
                      <a:pt x="35" y="179"/>
                    </a:lnTo>
                    <a:lnTo>
                      <a:pt x="39" y="157"/>
                    </a:lnTo>
                    <a:lnTo>
                      <a:pt x="42" y="150"/>
                    </a:lnTo>
                    <a:lnTo>
                      <a:pt x="43" y="145"/>
                    </a:lnTo>
                    <a:lnTo>
                      <a:pt x="46" y="133"/>
                    </a:lnTo>
                    <a:lnTo>
                      <a:pt x="55" y="109"/>
                    </a:lnTo>
                    <a:lnTo>
                      <a:pt x="64" y="87"/>
                    </a:lnTo>
                    <a:lnTo>
                      <a:pt x="69" y="81"/>
                    </a:lnTo>
                    <a:lnTo>
                      <a:pt x="71" y="77"/>
                    </a:lnTo>
                    <a:lnTo>
                      <a:pt x="77" y="66"/>
                    </a:lnTo>
                    <a:lnTo>
                      <a:pt x="90" y="46"/>
                    </a:lnTo>
                    <a:lnTo>
                      <a:pt x="102" y="29"/>
                    </a:lnTo>
                    <a:lnTo>
                      <a:pt x="107" y="25"/>
                    </a:lnTo>
                    <a:lnTo>
                      <a:pt x="90" y="25"/>
                    </a:lnTo>
                    <a:lnTo>
                      <a:pt x="40" y="25"/>
                    </a:lnTo>
                    <a:lnTo>
                      <a:pt x="2" y="25"/>
                    </a:lnTo>
                    <a:lnTo>
                      <a:pt x="1" y="25"/>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1" name="Freeform 55"/>
              <p:cNvSpPr>
                <a:spLocks/>
              </p:cNvSpPr>
              <p:nvPr/>
            </p:nvSpPr>
            <p:spPr bwMode="auto">
              <a:xfrm>
                <a:off x="4966" y="3623"/>
                <a:ext cx="47" cy="71"/>
              </a:xfrm>
              <a:custGeom>
                <a:avLst/>
                <a:gdLst>
                  <a:gd name="T0" fmla="*/ 1 w 141"/>
                  <a:gd name="T1" fmla="*/ 25 h 211"/>
                  <a:gd name="T2" fmla="*/ 1 w 141"/>
                  <a:gd name="T3" fmla="*/ 22 h 211"/>
                  <a:gd name="T4" fmla="*/ 0 w 141"/>
                  <a:gd name="T5" fmla="*/ 9 h 211"/>
                  <a:gd name="T6" fmla="*/ 0 w 141"/>
                  <a:gd name="T7" fmla="*/ 1 h 211"/>
                  <a:gd name="T8" fmla="*/ 1 w 141"/>
                  <a:gd name="T9" fmla="*/ 0 h 211"/>
                  <a:gd name="T10" fmla="*/ 22 w 141"/>
                  <a:gd name="T11" fmla="*/ 0 h 211"/>
                  <a:gd name="T12" fmla="*/ 87 w 141"/>
                  <a:gd name="T13" fmla="*/ 0 h 211"/>
                  <a:gd name="T14" fmla="*/ 138 w 141"/>
                  <a:gd name="T15" fmla="*/ 0 h 211"/>
                  <a:gd name="T16" fmla="*/ 141 w 141"/>
                  <a:gd name="T17" fmla="*/ 0 h 211"/>
                  <a:gd name="T18" fmla="*/ 141 w 141"/>
                  <a:gd name="T19" fmla="*/ 4 h 211"/>
                  <a:gd name="T20" fmla="*/ 139 w 141"/>
                  <a:gd name="T21" fmla="*/ 14 h 211"/>
                  <a:gd name="T22" fmla="*/ 139 w 141"/>
                  <a:gd name="T23" fmla="*/ 21 h 211"/>
                  <a:gd name="T24" fmla="*/ 141 w 141"/>
                  <a:gd name="T25" fmla="*/ 21 h 211"/>
                  <a:gd name="T26" fmla="*/ 137 w 141"/>
                  <a:gd name="T27" fmla="*/ 25 h 211"/>
                  <a:gd name="T28" fmla="*/ 130 w 141"/>
                  <a:gd name="T29" fmla="*/ 33 h 211"/>
                  <a:gd name="T30" fmla="*/ 116 w 141"/>
                  <a:gd name="T31" fmla="*/ 52 h 211"/>
                  <a:gd name="T32" fmla="*/ 103 w 141"/>
                  <a:gd name="T33" fmla="*/ 73 h 211"/>
                  <a:gd name="T34" fmla="*/ 100 w 141"/>
                  <a:gd name="T35" fmla="*/ 78 h 211"/>
                  <a:gd name="T36" fmla="*/ 96 w 141"/>
                  <a:gd name="T37" fmla="*/ 85 h 211"/>
                  <a:gd name="T38" fmla="*/ 90 w 141"/>
                  <a:gd name="T39" fmla="*/ 97 h 211"/>
                  <a:gd name="T40" fmla="*/ 79 w 141"/>
                  <a:gd name="T41" fmla="*/ 121 h 211"/>
                  <a:gd name="T42" fmla="*/ 70 w 141"/>
                  <a:gd name="T43" fmla="*/ 146 h 211"/>
                  <a:gd name="T44" fmla="*/ 69 w 141"/>
                  <a:gd name="T45" fmla="*/ 152 h 211"/>
                  <a:gd name="T46" fmla="*/ 68 w 141"/>
                  <a:gd name="T47" fmla="*/ 157 h 211"/>
                  <a:gd name="T48" fmla="*/ 65 w 141"/>
                  <a:gd name="T49" fmla="*/ 166 h 211"/>
                  <a:gd name="T50" fmla="*/ 61 w 141"/>
                  <a:gd name="T51" fmla="*/ 186 h 211"/>
                  <a:gd name="T52" fmla="*/ 59 w 141"/>
                  <a:gd name="T53" fmla="*/ 207 h 211"/>
                  <a:gd name="T54" fmla="*/ 59 w 141"/>
                  <a:gd name="T55" fmla="*/ 211 h 211"/>
                  <a:gd name="T56" fmla="*/ 55 w 141"/>
                  <a:gd name="T57" fmla="*/ 211 h 211"/>
                  <a:gd name="T58" fmla="*/ 42 w 141"/>
                  <a:gd name="T59" fmla="*/ 211 h 211"/>
                  <a:gd name="T60" fmla="*/ 32 w 141"/>
                  <a:gd name="T61" fmla="*/ 211 h 211"/>
                  <a:gd name="T62" fmla="*/ 32 w 141"/>
                  <a:gd name="T63" fmla="*/ 211 h 211"/>
                  <a:gd name="T64" fmla="*/ 32 w 141"/>
                  <a:gd name="T65" fmla="*/ 207 h 211"/>
                  <a:gd name="T66" fmla="*/ 32 w 141"/>
                  <a:gd name="T67" fmla="*/ 198 h 211"/>
                  <a:gd name="T68" fmla="*/ 35 w 141"/>
                  <a:gd name="T69" fmla="*/ 179 h 211"/>
                  <a:gd name="T70" fmla="*/ 39 w 141"/>
                  <a:gd name="T71" fmla="*/ 157 h 211"/>
                  <a:gd name="T72" fmla="*/ 42 w 141"/>
                  <a:gd name="T73" fmla="*/ 150 h 211"/>
                  <a:gd name="T74" fmla="*/ 44 w 141"/>
                  <a:gd name="T75" fmla="*/ 145 h 211"/>
                  <a:gd name="T76" fmla="*/ 46 w 141"/>
                  <a:gd name="T77" fmla="*/ 133 h 211"/>
                  <a:gd name="T78" fmla="*/ 55 w 141"/>
                  <a:gd name="T79" fmla="*/ 109 h 211"/>
                  <a:gd name="T80" fmla="*/ 66 w 141"/>
                  <a:gd name="T81" fmla="*/ 87 h 211"/>
                  <a:gd name="T82" fmla="*/ 69 w 141"/>
                  <a:gd name="T83" fmla="*/ 81 h 211"/>
                  <a:gd name="T84" fmla="*/ 72 w 141"/>
                  <a:gd name="T85" fmla="*/ 77 h 211"/>
                  <a:gd name="T86" fmla="*/ 77 w 141"/>
                  <a:gd name="T87" fmla="*/ 66 h 211"/>
                  <a:gd name="T88" fmla="*/ 90 w 141"/>
                  <a:gd name="T89" fmla="*/ 46 h 211"/>
                  <a:gd name="T90" fmla="*/ 103 w 141"/>
                  <a:gd name="T91" fmla="*/ 29 h 211"/>
                  <a:gd name="T92" fmla="*/ 107 w 141"/>
                  <a:gd name="T93" fmla="*/ 25 h 211"/>
                  <a:gd name="T94" fmla="*/ 90 w 141"/>
                  <a:gd name="T95" fmla="*/ 25 h 211"/>
                  <a:gd name="T96" fmla="*/ 41 w 141"/>
                  <a:gd name="T97" fmla="*/ 25 h 211"/>
                  <a:gd name="T98" fmla="*/ 3 w 141"/>
                  <a:gd name="T99" fmla="*/ 25 h 211"/>
                  <a:gd name="T100" fmla="*/ 1 w 141"/>
                  <a:gd name="T101" fmla="*/ 25 h 211"/>
                  <a:gd name="T102" fmla="*/ 1 w 141"/>
                  <a:gd name="T10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11">
                    <a:moveTo>
                      <a:pt x="1" y="25"/>
                    </a:moveTo>
                    <a:lnTo>
                      <a:pt x="1" y="22"/>
                    </a:lnTo>
                    <a:lnTo>
                      <a:pt x="0" y="9"/>
                    </a:lnTo>
                    <a:lnTo>
                      <a:pt x="0" y="1"/>
                    </a:lnTo>
                    <a:lnTo>
                      <a:pt x="1" y="0"/>
                    </a:lnTo>
                    <a:lnTo>
                      <a:pt x="22" y="0"/>
                    </a:lnTo>
                    <a:lnTo>
                      <a:pt x="87" y="0"/>
                    </a:lnTo>
                    <a:lnTo>
                      <a:pt x="138" y="0"/>
                    </a:lnTo>
                    <a:lnTo>
                      <a:pt x="141" y="0"/>
                    </a:lnTo>
                    <a:lnTo>
                      <a:pt x="141" y="4"/>
                    </a:lnTo>
                    <a:lnTo>
                      <a:pt x="139" y="14"/>
                    </a:lnTo>
                    <a:lnTo>
                      <a:pt x="139" y="21"/>
                    </a:lnTo>
                    <a:lnTo>
                      <a:pt x="141" y="21"/>
                    </a:lnTo>
                    <a:lnTo>
                      <a:pt x="137" y="25"/>
                    </a:lnTo>
                    <a:lnTo>
                      <a:pt x="130" y="33"/>
                    </a:lnTo>
                    <a:lnTo>
                      <a:pt x="116" y="52"/>
                    </a:lnTo>
                    <a:lnTo>
                      <a:pt x="103" y="73"/>
                    </a:lnTo>
                    <a:lnTo>
                      <a:pt x="100" y="78"/>
                    </a:lnTo>
                    <a:lnTo>
                      <a:pt x="96" y="85"/>
                    </a:lnTo>
                    <a:lnTo>
                      <a:pt x="90" y="97"/>
                    </a:lnTo>
                    <a:lnTo>
                      <a:pt x="79" y="121"/>
                    </a:lnTo>
                    <a:lnTo>
                      <a:pt x="70" y="146"/>
                    </a:lnTo>
                    <a:lnTo>
                      <a:pt x="69" y="152"/>
                    </a:lnTo>
                    <a:lnTo>
                      <a:pt x="68" y="157"/>
                    </a:lnTo>
                    <a:lnTo>
                      <a:pt x="65" y="166"/>
                    </a:lnTo>
                    <a:lnTo>
                      <a:pt x="61" y="186"/>
                    </a:lnTo>
                    <a:lnTo>
                      <a:pt x="59" y="207"/>
                    </a:lnTo>
                    <a:lnTo>
                      <a:pt x="59" y="211"/>
                    </a:lnTo>
                    <a:lnTo>
                      <a:pt x="55" y="211"/>
                    </a:lnTo>
                    <a:lnTo>
                      <a:pt x="42" y="211"/>
                    </a:lnTo>
                    <a:lnTo>
                      <a:pt x="32" y="211"/>
                    </a:lnTo>
                    <a:lnTo>
                      <a:pt x="32" y="211"/>
                    </a:lnTo>
                    <a:lnTo>
                      <a:pt x="32" y="207"/>
                    </a:lnTo>
                    <a:lnTo>
                      <a:pt x="32" y="198"/>
                    </a:lnTo>
                    <a:lnTo>
                      <a:pt x="35" y="179"/>
                    </a:lnTo>
                    <a:lnTo>
                      <a:pt x="39" y="157"/>
                    </a:lnTo>
                    <a:lnTo>
                      <a:pt x="42" y="150"/>
                    </a:lnTo>
                    <a:lnTo>
                      <a:pt x="44" y="145"/>
                    </a:lnTo>
                    <a:lnTo>
                      <a:pt x="46" y="133"/>
                    </a:lnTo>
                    <a:lnTo>
                      <a:pt x="55" y="109"/>
                    </a:lnTo>
                    <a:lnTo>
                      <a:pt x="66" y="87"/>
                    </a:lnTo>
                    <a:lnTo>
                      <a:pt x="69" y="81"/>
                    </a:lnTo>
                    <a:lnTo>
                      <a:pt x="72" y="77"/>
                    </a:lnTo>
                    <a:lnTo>
                      <a:pt x="77" y="66"/>
                    </a:lnTo>
                    <a:lnTo>
                      <a:pt x="90" y="46"/>
                    </a:lnTo>
                    <a:lnTo>
                      <a:pt x="103" y="29"/>
                    </a:lnTo>
                    <a:lnTo>
                      <a:pt x="107" y="25"/>
                    </a:lnTo>
                    <a:lnTo>
                      <a:pt x="90" y="25"/>
                    </a:lnTo>
                    <a:lnTo>
                      <a:pt x="41" y="25"/>
                    </a:lnTo>
                    <a:lnTo>
                      <a:pt x="3" y="25"/>
                    </a:lnTo>
                    <a:lnTo>
                      <a:pt x="1" y="25"/>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2" name="Freeform 56"/>
              <p:cNvSpPr>
                <a:spLocks/>
              </p:cNvSpPr>
              <p:nvPr/>
            </p:nvSpPr>
            <p:spPr bwMode="auto">
              <a:xfrm>
                <a:off x="5024" y="3684"/>
                <a:ext cx="12" cy="10"/>
              </a:xfrm>
              <a:custGeom>
                <a:avLst/>
                <a:gdLst>
                  <a:gd name="T0" fmla="*/ 2 w 31"/>
                  <a:gd name="T1" fmla="*/ 30 h 30"/>
                  <a:gd name="T2" fmla="*/ 2 w 31"/>
                  <a:gd name="T3" fmla="*/ 26 h 30"/>
                  <a:gd name="T4" fmla="*/ 0 w 31"/>
                  <a:gd name="T5" fmla="*/ 12 h 30"/>
                  <a:gd name="T6" fmla="*/ 0 w 31"/>
                  <a:gd name="T7" fmla="*/ 2 h 30"/>
                  <a:gd name="T8" fmla="*/ 2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26 w 31"/>
                  <a:gd name="T27" fmla="*/ 30 h 30"/>
                  <a:gd name="T28" fmla="*/ 12 w 31"/>
                  <a:gd name="T29" fmla="*/ 30 h 30"/>
                  <a:gd name="T30" fmla="*/ 2 w 31"/>
                  <a:gd name="T31" fmla="*/ 30 h 30"/>
                  <a:gd name="T32" fmla="*/ 2 w 31"/>
                  <a:gd name="T33" fmla="*/ 30 h 30"/>
                  <a:gd name="T34" fmla="*/ 2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2" y="30"/>
                    </a:moveTo>
                    <a:lnTo>
                      <a:pt x="2" y="26"/>
                    </a:lnTo>
                    <a:lnTo>
                      <a:pt x="0" y="12"/>
                    </a:lnTo>
                    <a:lnTo>
                      <a:pt x="0" y="2"/>
                    </a:lnTo>
                    <a:lnTo>
                      <a:pt x="2" y="0"/>
                    </a:lnTo>
                    <a:lnTo>
                      <a:pt x="6" y="0"/>
                    </a:lnTo>
                    <a:lnTo>
                      <a:pt x="20" y="0"/>
                    </a:lnTo>
                    <a:lnTo>
                      <a:pt x="30" y="0"/>
                    </a:lnTo>
                    <a:lnTo>
                      <a:pt x="31" y="0"/>
                    </a:lnTo>
                    <a:lnTo>
                      <a:pt x="31" y="6"/>
                    </a:lnTo>
                    <a:lnTo>
                      <a:pt x="30" y="20"/>
                    </a:lnTo>
                    <a:lnTo>
                      <a:pt x="30" y="30"/>
                    </a:lnTo>
                    <a:lnTo>
                      <a:pt x="31" y="30"/>
                    </a:lnTo>
                    <a:lnTo>
                      <a:pt x="26" y="30"/>
                    </a:lnTo>
                    <a:lnTo>
                      <a:pt x="12"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3" name="Freeform 57"/>
              <p:cNvSpPr>
                <a:spLocks noEditPoints="1"/>
              </p:cNvSpPr>
              <p:nvPr/>
            </p:nvSpPr>
            <p:spPr bwMode="auto">
              <a:xfrm>
                <a:off x="5049" y="3622"/>
                <a:ext cx="49" cy="73"/>
              </a:xfrm>
              <a:custGeom>
                <a:avLst/>
                <a:gdLst>
                  <a:gd name="T0" fmla="*/ 121 w 142"/>
                  <a:gd name="T1" fmla="*/ 57 h 220"/>
                  <a:gd name="T2" fmla="*/ 109 w 142"/>
                  <a:gd name="T3" fmla="*/ 50 h 220"/>
                  <a:gd name="T4" fmla="*/ 102 w 142"/>
                  <a:gd name="T5" fmla="*/ 34 h 220"/>
                  <a:gd name="T6" fmla="*/ 87 w 142"/>
                  <a:gd name="T7" fmla="*/ 26 h 220"/>
                  <a:gd name="T8" fmla="*/ 69 w 142"/>
                  <a:gd name="T9" fmla="*/ 24 h 220"/>
                  <a:gd name="T10" fmla="*/ 54 w 142"/>
                  <a:gd name="T11" fmla="*/ 30 h 220"/>
                  <a:gd name="T12" fmla="*/ 41 w 142"/>
                  <a:gd name="T13" fmla="*/ 44 h 220"/>
                  <a:gd name="T14" fmla="*/ 32 w 142"/>
                  <a:gd name="T15" fmla="*/ 61 h 220"/>
                  <a:gd name="T16" fmla="*/ 27 w 142"/>
                  <a:gd name="T17" fmla="*/ 102 h 220"/>
                  <a:gd name="T18" fmla="*/ 31 w 142"/>
                  <a:gd name="T19" fmla="*/ 100 h 220"/>
                  <a:gd name="T20" fmla="*/ 49 w 142"/>
                  <a:gd name="T21" fmla="*/ 83 h 220"/>
                  <a:gd name="T22" fmla="*/ 76 w 142"/>
                  <a:gd name="T23" fmla="*/ 78 h 220"/>
                  <a:gd name="T24" fmla="*/ 99 w 142"/>
                  <a:gd name="T25" fmla="*/ 81 h 220"/>
                  <a:gd name="T26" fmla="*/ 126 w 142"/>
                  <a:gd name="T27" fmla="*/ 100 h 220"/>
                  <a:gd name="T28" fmla="*/ 141 w 142"/>
                  <a:gd name="T29" fmla="*/ 143 h 220"/>
                  <a:gd name="T30" fmla="*/ 141 w 142"/>
                  <a:gd name="T31" fmla="*/ 157 h 220"/>
                  <a:gd name="T32" fmla="*/ 134 w 142"/>
                  <a:gd name="T33" fmla="*/ 184 h 220"/>
                  <a:gd name="T34" fmla="*/ 120 w 142"/>
                  <a:gd name="T35" fmla="*/ 202 h 220"/>
                  <a:gd name="T36" fmla="*/ 106 w 142"/>
                  <a:gd name="T37" fmla="*/ 213 h 220"/>
                  <a:gd name="T38" fmla="*/ 78 w 142"/>
                  <a:gd name="T39" fmla="*/ 220 h 220"/>
                  <a:gd name="T40" fmla="*/ 59 w 142"/>
                  <a:gd name="T41" fmla="*/ 219 h 220"/>
                  <a:gd name="T42" fmla="*/ 21 w 142"/>
                  <a:gd name="T43" fmla="*/ 195 h 220"/>
                  <a:gd name="T44" fmla="*/ 7 w 142"/>
                  <a:gd name="T45" fmla="*/ 171 h 220"/>
                  <a:gd name="T46" fmla="*/ 0 w 142"/>
                  <a:gd name="T47" fmla="*/ 106 h 220"/>
                  <a:gd name="T48" fmla="*/ 20 w 142"/>
                  <a:gd name="T49" fmla="*/ 31 h 220"/>
                  <a:gd name="T50" fmla="*/ 34 w 142"/>
                  <a:gd name="T51" fmla="*/ 16 h 220"/>
                  <a:gd name="T52" fmla="*/ 78 w 142"/>
                  <a:gd name="T53" fmla="*/ 0 h 220"/>
                  <a:gd name="T54" fmla="*/ 110 w 142"/>
                  <a:gd name="T55" fmla="*/ 10 h 220"/>
                  <a:gd name="T56" fmla="*/ 130 w 142"/>
                  <a:gd name="T57" fmla="*/ 30 h 220"/>
                  <a:gd name="T58" fmla="*/ 137 w 142"/>
                  <a:gd name="T59" fmla="*/ 54 h 220"/>
                  <a:gd name="T60" fmla="*/ 31 w 142"/>
                  <a:gd name="T61" fmla="*/ 147 h 220"/>
                  <a:gd name="T62" fmla="*/ 32 w 142"/>
                  <a:gd name="T63" fmla="*/ 162 h 220"/>
                  <a:gd name="T64" fmla="*/ 40 w 142"/>
                  <a:gd name="T65" fmla="*/ 179 h 220"/>
                  <a:gd name="T66" fmla="*/ 52 w 142"/>
                  <a:gd name="T67" fmla="*/ 192 h 220"/>
                  <a:gd name="T68" fmla="*/ 63 w 142"/>
                  <a:gd name="T69" fmla="*/ 198 h 220"/>
                  <a:gd name="T70" fmla="*/ 76 w 142"/>
                  <a:gd name="T71" fmla="*/ 198 h 220"/>
                  <a:gd name="T72" fmla="*/ 100 w 142"/>
                  <a:gd name="T73" fmla="*/ 188 h 220"/>
                  <a:gd name="T74" fmla="*/ 107 w 142"/>
                  <a:gd name="T75" fmla="*/ 178 h 220"/>
                  <a:gd name="T76" fmla="*/ 116 w 142"/>
                  <a:gd name="T77" fmla="*/ 148 h 220"/>
                  <a:gd name="T78" fmla="*/ 104 w 142"/>
                  <a:gd name="T79" fmla="*/ 116 h 220"/>
                  <a:gd name="T80" fmla="*/ 96 w 142"/>
                  <a:gd name="T81" fmla="*/ 109 h 220"/>
                  <a:gd name="T82" fmla="*/ 73 w 142"/>
                  <a:gd name="T83" fmla="*/ 100 h 220"/>
                  <a:gd name="T84" fmla="*/ 49 w 142"/>
                  <a:gd name="T85" fmla="*/ 109 h 220"/>
                  <a:gd name="T86" fmla="*/ 38 w 142"/>
                  <a:gd name="T87" fmla="*/ 120 h 220"/>
                  <a:gd name="T88" fmla="*/ 31 w 142"/>
                  <a:gd name="T89" fmla="*/ 147 h 220"/>
                  <a:gd name="T90" fmla="*/ 31 w 142"/>
                  <a:gd name="T91" fmla="*/ 1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0">
                    <a:moveTo>
                      <a:pt x="138" y="54"/>
                    </a:moveTo>
                    <a:lnTo>
                      <a:pt x="134" y="55"/>
                    </a:lnTo>
                    <a:lnTo>
                      <a:pt x="121" y="57"/>
                    </a:lnTo>
                    <a:lnTo>
                      <a:pt x="111" y="57"/>
                    </a:lnTo>
                    <a:lnTo>
                      <a:pt x="111" y="57"/>
                    </a:lnTo>
                    <a:lnTo>
                      <a:pt x="109" y="50"/>
                    </a:lnTo>
                    <a:lnTo>
                      <a:pt x="106" y="41"/>
                    </a:lnTo>
                    <a:lnTo>
                      <a:pt x="102" y="36"/>
                    </a:lnTo>
                    <a:lnTo>
                      <a:pt x="102" y="34"/>
                    </a:lnTo>
                    <a:lnTo>
                      <a:pt x="99" y="33"/>
                    </a:lnTo>
                    <a:lnTo>
                      <a:pt x="96" y="30"/>
                    </a:lnTo>
                    <a:lnTo>
                      <a:pt x="87" y="26"/>
                    </a:lnTo>
                    <a:lnTo>
                      <a:pt x="78" y="24"/>
                    </a:lnTo>
                    <a:lnTo>
                      <a:pt x="76" y="23"/>
                    </a:lnTo>
                    <a:lnTo>
                      <a:pt x="69" y="24"/>
                    </a:lnTo>
                    <a:lnTo>
                      <a:pt x="62" y="26"/>
                    </a:lnTo>
                    <a:lnTo>
                      <a:pt x="55" y="30"/>
                    </a:lnTo>
                    <a:lnTo>
                      <a:pt x="54" y="30"/>
                    </a:lnTo>
                    <a:lnTo>
                      <a:pt x="51" y="33"/>
                    </a:lnTo>
                    <a:lnTo>
                      <a:pt x="47" y="36"/>
                    </a:lnTo>
                    <a:lnTo>
                      <a:pt x="41" y="44"/>
                    </a:lnTo>
                    <a:lnTo>
                      <a:pt x="35" y="54"/>
                    </a:lnTo>
                    <a:lnTo>
                      <a:pt x="34" y="57"/>
                    </a:lnTo>
                    <a:lnTo>
                      <a:pt x="32" y="61"/>
                    </a:lnTo>
                    <a:lnTo>
                      <a:pt x="30" y="67"/>
                    </a:lnTo>
                    <a:lnTo>
                      <a:pt x="27" y="82"/>
                    </a:lnTo>
                    <a:lnTo>
                      <a:pt x="27" y="102"/>
                    </a:lnTo>
                    <a:lnTo>
                      <a:pt x="27" y="106"/>
                    </a:lnTo>
                    <a:lnTo>
                      <a:pt x="28" y="105"/>
                    </a:lnTo>
                    <a:lnTo>
                      <a:pt x="31" y="100"/>
                    </a:lnTo>
                    <a:lnTo>
                      <a:pt x="38" y="92"/>
                    </a:lnTo>
                    <a:lnTo>
                      <a:pt x="47" y="86"/>
                    </a:lnTo>
                    <a:lnTo>
                      <a:pt x="49" y="83"/>
                    </a:lnTo>
                    <a:lnTo>
                      <a:pt x="56" y="81"/>
                    </a:lnTo>
                    <a:lnTo>
                      <a:pt x="66" y="78"/>
                    </a:lnTo>
                    <a:lnTo>
                      <a:pt x="76" y="78"/>
                    </a:lnTo>
                    <a:lnTo>
                      <a:pt x="79" y="76"/>
                    </a:lnTo>
                    <a:lnTo>
                      <a:pt x="90" y="78"/>
                    </a:lnTo>
                    <a:lnTo>
                      <a:pt x="99" y="81"/>
                    </a:lnTo>
                    <a:lnTo>
                      <a:pt x="113" y="89"/>
                    </a:lnTo>
                    <a:lnTo>
                      <a:pt x="124" y="96"/>
                    </a:lnTo>
                    <a:lnTo>
                      <a:pt x="126" y="100"/>
                    </a:lnTo>
                    <a:lnTo>
                      <a:pt x="131" y="107"/>
                    </a:lnTo>
                    <a:lnTo>
                      <a:pt x="138" y="123"/>
                    </a:lnTo>
                    <a:lnTo>
                      <a:pt x="141" y="143"/>
                    </a:lnTo>
                    <a:lnTo>
                      <a:pt x="142" y="147"/>
                    </a:lnTo>
                    <a:lnTo>
                      <a:pt x="141" y="151"/>
                    </a:lnTo>
                    <a:lnTo>
                      <a:pt x="141" y="157"/>
                    </a:lnTo>
                    <a:lnTo>
                      <a:pt x="138" y="169"/>
                    </a:lnTo>
                    <a:lnTo>
                      <a:pt x="134" y="181"/>
                    </a:lnTo>
                    <a:lnTo>
                      <a:pt x="134" y="184"/>
                    </a:lnTo>
                    <a:lnTo>
                      <a:pt x="131" y="186"/>
                    </a:lnTo>
                    <a:lnTo>
                      <a:pt x="128" y="192"/>
                    </a:lnTo>
                    <a:lnTo>
                      <a:pt x="120" y="202"/>
                    </a:lnTo>
                    <a:lnTo>
                      <a:pt x="111" y="209"/>
                    </a:lnTo>
                    <a:lnTo>
                      <a:pt x="110" y="210"/>
                    </a:lnTo>
                    <a:lnTo>
                      <a:pt x="106" y="213"/>
                    </a:lnTo>
                    <a:lnTo>
                      <a:pt x="100" y="216"/>
                    </a:lnTo>
                    <a:lnTo>
                      <a:pt x="89" y="219"/>
                    </a:lnTo>
                    <a:lnTo>
                      <a:pt x="78" y="220"/>
                    </a:lnTo>
                    <a:lnTo>
                      <a:pt x="75" y="220"/>
                    </a:lnTo>
                    <a:lnTo>
                      <a:pt x="69" y="220"/>
                    </a:lnTo>
                    <a:lnTo>
                      <a:pt x="59" y="219"/>
                    </a:lnTo>
                    <a:lnTo>
                      <a:pt x="40" y="212"/>
                    </a:lnTo>
                    <a:lnTo>
                      <a:pt x="24" y="199"/>
                    </a:lnTo>
                    <a:lnTo>
                      <a:pt x="21" y="195"/>
                    </a:lnTo>
                    <a:lnTo>
                      <a:pt x="17" y="192"/>
                    </a:lnTo>
                    <a:lnTo>
                      <a:pt x="11" y="182"/>
                    </a:lnTo>
                    <a:lnTo>
                      <a:pt x="7" y="171"/>
                    </a:lnTo>
                    <a:lnTo>
                      <a:pt x="0" y="143"/>
                    </a:lnTo>
                    <a:lnTo>
                      <a:pt x="0" y="116"/>
                    </a:lnTo>
                    <a:lnTo>
                      <a:pt x="0" y="106"/>
                    </a:lnTo>
                    <a:lnTo>
                      <a:pt x="1" y="88"/>
                    </a:lnTo>
                    <a:lnTo>
                      <a:pt x="7" y="55"/>
                    </a:lnTo>
                    <a:lnTo>
                      <a:pt x="20" y="31"/>
                    </a:lnTo>
                    <a:lnTo>
                      <a:pt x="24" y="26"/>
                    </a:lnTo>
                    <a:lnTo>
                      <a:pt x="27" y="23"/>
                    </a:lnTo>
                    <a:lnTo>
                      <a:pt x="34" y="16"/>
                    </a:lnTo>
                    <a:lnTo>
                      <a:pt x="51" y="6"/>
                    </a:lnTo>
                    <a:lnTo>
                      <a:pt x="72" y="2"/>
                    </a:lnTo>
                    <a:lnTo>
                      <a:pt x="78" y="0"/>
                    </a:lnTo>
                    <a:lnTo>
                      <a:pt x="89" y="2"/>
                    </a:lnTo>
                    <a:lnTo>
                      <a:pt x="96" y="5"/>
                    </a:lnTo>
                    <a:lnTo>
                      <a:pt x="110" y="10"/>
                    </a:lnTo>
                    <a:lnTo>
                      <a:pt x="118" y="16"/>
                    </a:lnTo>
                    <a:lnTo>
                      <a:pt x="126" y="24"/>
                    </a:lnTo>
                    <a:lnTo>
                      <a:pt x="130" y="30"/>
                    </a:lnTo>
                    <a:lnTo>
                      <a:pt x="135" y="43"/>
                    </a:lnTo>
                    <a:lnTo>
                      <a:pt x="138" y="54"/>
                    </a:lnTo>
                    <a:lnTo>
                      <a:pt x="137" y="54"/>
                    </a:lnTo>
                    <a:lnTo>
                      <a:pt x="138" y="54"/>
                    </a:lnTo>
                    <a:lnTo>
                      <a:pt x="138" y="54"/>
                    </a:lnTo>
                    <a:close/>
                    <a:moveTo>
                      <a:pt x="31" y="147"/>
                    </a:moveTo>
                    <a:lnTo>
                      <a:pt x="31" y="150"/>
                    </a:lnTo>
                    <a:lnTo>
                      <a:pt x="31" y="154"/>
                    </a:lnTo>
                    <a:lnTo>
                      <a:pt x="32" y="162"/>
                    </a:lnTo>
                    <a:lnTo>
                      <a:pt x="35" y="171"/>
                    </a:lnTo>
                    <a:lnTo>
                      <a:pt x="37" y="172"/>
                    </a:lnTo>
                    <a:lnTo>
                      <a:pt x="40" y="179"/>
                    </a:lnTo>
                    <a:lnTo>
                      <a:pt x="44" y="186"/>
                    </a:lnTo>
                    <a:lnTo>
                      <a:pt x="49" y="192"/>
                    </a:lnTo>
                    <a:lnTo>
                      <a:pt x="52" y="192"/>
                    </a:lnTo>
                    <a:lnTo>
                      <a:pt x="54" y="193"/>
                    </a:lnTo>
                    <a:lnTo>
                      <a:pt x="56" y="195"/>
                    </a:lnTo>
                    <a:lnTo>
                      <a:pt x="63" y="198"/>
                    </a:lnTo>
                    <a:lnTo>
                      <a:pt x="72" y="198"/>
                    </a:lnTo>
                    <a:lnTo>
                      <a:pt x="75" y="198"/>
                    </a:lnTo>
                    <a:lnTo>
                      <a:pt x="76" y="198"/>
                    </a:lnTo>
                    <a:lnTo>
                      <a:pt x="82" y="198"/>
                    </a:lnTo>
                    <a:lnTo>
                      <a:pt x="92" y="193"/>
                    </a:lnTo>
                    <a:lnTo>
                      <a:pt x="100" y="188"/>
                    </a:lnTo>
                    <a:lnTo>
                      <a:pt x="103" y="185"/>
                    </a:lnTo>
                    <a:lnTo>
                      <a:pt x="104" y="184"/>
                    </a:lnTo>
                    <a:lnTo>
                      <a:pt x="107" y="178"/>
                    </a:lnTo>
                    <a:lnTo>
                      <a:pt x="113" y="167"/>
                    </a:lnTo>
                    <a:lnTo>
                      <a:pt x="114" y="153"/>
                    </a:lnTo>
                    <a:lnTo>
                      <a:pt x="116" y="148"/>
                    </a:lnTo>
                    <a:lnTo>
                      <a:pt x="114" y="138"/>
                    </a:lnTo>
                    <a:lnTo>
                      <a:pt x="110" y="126"/>
                    </a:lnTo>
                    <a:lnTo>
                      <a:pt x="104" y="116"/>
                    </a:lnTo>
                    <a:lnTo>
                      <a:pt x="103" y="113"/>
                    </a:lnTo>
                    <a:lnTo>
                      <a:pt x="100" y="112"/>
                    </a:lnTo>
                    <a:lnTo>
                      <a:pt x="96" y="109"/>
                    </a:lnTo>
                    <a:lnTo>
                      <a:pt x="87" y="103"/>
                    </a:lnTo>
                    <a:lnTo>
                      <a:pt x="76" y="102"/>
                    </a:lnTo>
                    <a:lnTo>
                      <a:pt x="73" y="100"/>
                    </a:lnTo>
                    <a:lnTo>
                      <a:pt x="65" y="102"/>
                    </a:lnTo>
                    <a:lnTo>
                      <a:pt x="59" y="103"/>
                    </a:lnTo>
                    <a:lnTo>
                      <a:pt x="49" y="109"/>
                    </a:lnTo>
                    <a:lnTo>
                      <a:pt x="44" y="113"/>
                    </a:lnTo>
                    <a:lnTo>
                      <a:pt x="41" y="116"/>
                    </a:lnTo>
                    <a:lnTo>
                      <a:pt x="38" y="120"/>
                    </a:lnTo>
                    <a:lnTo>
                      <a:pt x="32" y="131"/>
                    </a:lnTo>
                    <a:lnTo>
                      <a:pt x="31" y="144"/>
                    </a:lnTo>
                    <a:lnTo>
                      <a:pt x="31" y="147"/>
                    </a:lnTo>
                    <a:lnTo>
                      <a:pt x="31" y="151"/>
                    </a:lnTo>
                    <a:lnTo>
                      <a:pt x="31" y="147"/>
                    </a:lnTo>
                    <a:lnTo>
                      <a:pt x="31"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4" name="Freeform 58"/>
              <p:cNvSpPr>
                <a:spLocks/>
              </p:cNvSpPr>
              <p:nvPr/>
            </p:nvSpPr>
            <p:spPr bwMode="auto">
              <a:xfrm>
                <a:off x="4813" y="3520"/>
                <a:ext cx="49" cy="71"/>
              </a:xfrm>
              <a:custGeom>
                <a:avLst/>
                <a:gdLst>
                  <a:gd name="T0" fmla="*/ 2 w 140"/>
                  <a:gd name="T1" fmla="*/ 25 h 211"/>
                  <a:gd name="T2" fmla="*/ 2 w 140"/>
                  <a:gd name="T3" fmla="*/ 22 h 211"/>
                  <a:gd name="T4" fmla="*/ 0 w 140"/>
                  <a:gd name="T5" fmla="*/ 10 h 211"/>
                  <a:gd name="T6" fmla="*/ 0 w 140"/>
                  <a:gd name="T7" fmla="*/ 1 h 211"/>
                  <a:gd name="T8" fmla="*/ 2 w 140"/>
                  <a:gd name="T9" fmla="*/ 0 h 211"/>
                  <a:gd name="T10" fmla="*/ 23 w 140"/>
                  <a:gd name="T11" fmla="*/ 0 h 211"/>
                  <a:gd name="T12" fmla="*/ 88 w 140"/>
                  <a:gd name="T13" fmla="*/ 0 h 211"/>
                  <a:gd name="T14" fmla="*/ 137 w 140"/>
                  <a:gd name="T15" fmla="*/ 0 h 211"/>
                  <a:gd name="T16" fmla="*/ 140 w 140"/>
                  <a:gd name="T17" fmla="*/ 0 h 211"/>
                  <a:gd name="T18" fmla="*/ 140 w 140"/>
                  <a:gd name="T19" fmla="*/ 4 h 211"/>
                  <a:gd name="T20" fmla="*/ 139 w 140"/>
                  <a:gd name="T21" fmla="*/ 12 h 211"/>
                  <a:gd name="T22" fmla="*/ 139 w 140"/>
                  <a:gd name="T23" fmla="*/ 20 h 211"/>
                  <a:gd name="T24" fmla="*/ 140 w 140"/>
                  <a:gd name="T25" fmla="*/ 20 h 211"/>
                  <a:gd name="T26" fmla="*/ 136 w 140"/>
                  <a:gd name="T27" fmla="*/ 24 h 211"/>
                  <a:gd name="T28" fmla="*/ 130 w 140"/>
                  <a:gd name="T29" fmla="*/ 32 h 211"/>
                  <a:gd name="T30" fmla="*/ 116 w 140"/>
                  <a:gd name="T31" fmla="*/ 51 h 211"/>
                  <a:gd name="T32" fmla="*/ 103 w 140"/>
                  <a:gd name="T33" fmla="*/ 72 h 211"/>
                  <a:gd name="T34" fmla="*/ 100 w 140"/>
                  <a:gd name="T35" fmla="*/ 77 h 211"/>
                  <a:gd name="T36" fmla="*/ 96 w 140"/>
                  <a:gd name="T37" fmla="*/ 84 h 211"/>
                  <a:gd name="T38" fmla="*/ 91 w 140"/>
                  <a:gd name="T39" fmla="*/ 96 h 211"/>
                  <a:gd name="T40" fmla="*/ 79 w 140"/>
                  <a:gd name="T41" fmla="*/ 121 h 211"/>
                  <a:gd name="T42" fmla="*/ 71 w 140"/>
                  <a:gd name="T43" fmla="*/ 146 h 211"/>
                  <a:gd name="T44" fmla="*/ 69 w 140"/>
                  <a:gd name="T45" fmla="*/ 152 h 211"/>
                  <a:gd name="T46" fmla="*/ 68 w 140"/>
                  <a:gd name="T47" fmla="*/ 158 h 211"/>
                  <a:gd name="T48" fmla="*/ 65 w 140"/>
                  <a:gd name="T49" fmla="*/ 166 h 211"/>
                  <a:gd name="T50" fmla="*/ 61 w 140"/>
                  <a:gd name="T51" fmla="*/ 186 h 211"/>
                  <a:gd name="T52" fmla="*/ 58 w 140"/>
                  <a:gd name="T53" fmla="*/ 207 h 211"/>
                  <a:gd name="T54" fmla="*/ 58 w 140"/>
                  <a:gd name="T55" fmla="*/ 211 h 211"/>
                  <a:gd name="T56" fmla="*/ 54 w 140"/>
                  <a:gd name="T57" fmla="*/ 211 h 211"/>
                  <a:gd name="T58" fmla="*/ 41 w 140"/>
                  <a:gd name="T59" fmla="*/ 211 h 211"/>
                  <a:gd name="T60" fmla="*/ 31 w 140"/>
                  <a:gd name="T61" fmla="*/ 211 h 211"/>
                  <a:gd name="T62" fmla="*/ 31 w 140"/>
                  <a:gd name="T63" fmla="*/ 211 h 211"/>
                  <a:gd name="T64" fmla="*/ 31 w 140"/>
                  <a:gd name="T65" fmla="*/ 207 h 211"/>
                  <a:gd name="T66" fmla="*/ 31 w 140"/>
                  <a:gd name="T67" fmla="*/ 199 h 211"/>
                  <a:gd name="T68" fmla="*/ 34 w 140"/>
                  <a:gd name="T69" fmla="*/ 179 h 211"/>
                  <a:gd name="T70" fmla="*/ 40 w 140"/>
                  <a:gd name="T71" fmla="*/ 156 h 211"/>
                  <a:gd name="T72" fmla="*/ 41 w 140"/>
                  <a:gd name="T73" fmla="*/ 151 h 211"/>
                  <a:gd name="T74" fmla="*/ 43 w 140"/>
                  <a:gd name="T75" fmla="*/ 145 h 211"/>
                  <a:gd name="T76" fmla="*/ 45 w 140"/>
                  <a:gd name="T77" fmla="*/ 134 h 211"/>
                  <a:gd name="T78" fmla="*/ 55 w 140"/>
                  <a:gd name="T79" fmla="*/ 110 h 211"/>
                  <a:gd name="T80" fmla="*/ 65 w 140"/>
                  <a:gd name="T81" fmla="*/ 87 h 211"/>
                  <a:gd name="T82" fmla="*/ 69 w 140"/>
                  <a:gd name="T83" fmla="*/ 82 h 211"/>
                  <a:gd name="T84" fmla="*/ 72 w 140"/>
                  <a:gd name="T85" fmla="*/ 77 h 211"/>
                  <a:gd name="T86" fmla="*/ 78 w 140"/>
                  <a:gd name="T87" fmla="*/ 66 h 211"/>
                  <a:gd name="T88" fmla="*/ 89 w 140"/>
                  <a:gd name="T89" fmla="*/ 46 h 211"/>
                  <a:gd name="T90" fmla="*/ 102 w 140"/>
                  <a:gd name="T91" fmla="*/ 29 h 211"/>
                  <a:gd name="T92" fmla="*/ 106 w 140"/>
                  <a:gd name="T93" fmla="*/ 25 h 211"/>
                  <a:gd name="T94" fmla="*/ 89 w 140"/>
                  <a:gd name="T95" fmla="*/ 25 h 211"/>
                  <a:gd name="T96" fmla="*/ 40 w 140"/>
                  <a:gd name="T97" fmla="*/ 25 h 211"/>
                  <a:gd name="T98" fmla="*/ 3 w 140"/>
                  <a:gd name="T99" fmla="*/ 25 h 211"/>
                  <a:gd name="T100" fmla="*/ 2 w 140"/>
                  <a:gd name="T101" fmla="*/ 25 h 211"/>
                  <a:gd name="T102" fmla="*/ 2 w 140"/>
                  <a:gd name="T10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211">
                    <a:moveTo>
                      <a:pt x="2" y="25"/>
                    </a:moveTo>
                    <a:lnTo>
                      <a:pt x="2" y="22"/>
                    </a:lnTo>
                    <a:lnTo>
                      <a:pt x="0" y="10"/>
                    </a:lnTo>
                    <a:lnTo>
                      <a:pt x="0" y="1"/>
                    </a:lnTo>
                    <a:lnTo>
                      <a:pt x="2" y="0"/>
                    </a:lnTo>
                    <a:lnTo>
                      <a:pt x="23" y="0"/>
                    </a:lnTo>
                    <a:lnTo>
                      <a:pt x="88" y="0"/>
                    </a:lnTo>
                    <a:lnTo>
                      <a:pt x="137" y="0"/>
                    </a:lnTo>
                    <a:lnTo>
                      <a:pt x="140" y="0"/>
                    </a:lnTo>
                    <a:lnTo>
                      <a:pt x="140" y="4"/>
                    </a:lnTo>
                    <a:lnTo>
                      <a:pt x="139" y="12"/>
                    </a:lnTo>
                    <a:lnTo>
                      <a:pt x="139" y="20"/>
                    </a:lnTo>
                    <a:lnTo>
                      <a:pt x="140" y="20"/>
                    </a:lnTo>
                    <a:lnTo>
                      <a:pt x="136" y="24"/>
                    </a:lnTo>
                    <a:lnTo>
                      <a:pt x="130" y="32"/>
                    </a:lnTo>
                    <a:lnTo>
                      <a:pt x="116" y="51"/>
                    </a:lnTo>
                    <a:lnTo>
                      <a:pt x="103" y="72"/>
                    </a:lnTo>
                    <a:lnTo>
                      <a:pt x="100" y="77"/>
                    </a:lnTo>
                    <a:lnTo>
                      <a:pt x="96" y="84"/>
                    </a:lnTo>
                    <a:lnTo>
                      <a:pt x="91" y="96"/>
                    </a:lnTo>
                    <a:lnTo>
                      <a:pt x="79" y="121"/>
                    </a:lnTo>
                    <a:lnTo>
                      <a:pt x="71" y="146"/>
                    </a:lnTo>
                    <a:lnTo>
                      <a:pt x="69" y="152"/>
                    </a:lnTo>
                    <a:lnTo>
                      <a:pt x="68" y="158"/>
                    </a:lnTo>
                    <a:lnTo>
                      <a:pt x="65" y="166"/>
                    </a:lnTo>
                    <a:lnTo>
                      <a:pt x="61" y="186"/>
                    </a:lnTo>
                    <a:lnTo>
                      <a:pt x="58" y="207"/>
                    </a:lnTo>
                    <a:lnTo>
                      <a:pt x="58" y="211"/>
                    </a:lnTo>
                    <a:lnTo>
                      <a:pt x="54" y="211"/>
                    </a:lnTo>
                    <a:lnTo>
                      <a:pt x="41" y="211"/>
                    </a:lnTo>
                    <a:lnTo>
                      <a:pt x="31" y="211"/>
                    </a:lnTo>
                    <a:lnTo>
                      <a:pt x="31" y="211"/>
                    </a:lnTo>
                    <a:lnTo>
                      <a:pt x="31" y="207"/>
                    </a:lnTo>
                    <a:lnTo>
                      <a:pt x="31" y="199"/>
                    </a:lnTo>
                    <a:lnTo>
                      <a:pt x="34" y="179"/>
                    </a:lnTo>
                    <a:lnTo>
                      <a:pt x="40" y="156"/>
                    </a:lnTo>
                    <a:lnTo>
                      <a:pt x="41" y="151"/>
                    </a:lnTo>
                    <a:lnTo>
                      <a:pt x="43" y="145"/>
                    </a:lnTo>
                    <a:lnTo>
                      <a:pt x="45" y="134"/>
                    </a:lnTo>
                    <a:lnTo>
                      <a:pt x="55" y="110"/>
                    </a:lnTo>
                    <a:lnTo>
                      <a:pt x="65" y="87"/>
                    </a:lnTo>
                    <a:lnTo>
                      <a:pt x="69" y="82"/>
                    </a:lnTo>
                    <a:lnTo>
                      <a:pt x="72" y="77"/>
                    </a:lnTo>
                    <a:lnTo>
                      <a:pt x="78" y="66"/>
                    </a:lnTo>
                    <a:lnTo>
                      <a:pt x="89" y="46"/>
                    </a:lnTo>
                    <a:lnTo>
                      <a:pt x="102" y="29"/>
                    </a:lnTo>
                    <a:lnTo>
                      <a:pt x="106" y="25"/>
                    </a:lnTo>
                    <a:lnTo>
                      <a:pt x="89" y="25"/>
                    </a:lnTo>
                    <a:lnTo>
                      <a:pt x="40" y="25"/>
                    </a:lnTo>
                    <a:lnTo>
                      <a:pt x="3" y="25"/>
                    </a:lnTo>
                    <a:lnTo>
                      <a:pt x="2" y="25"/>
                    </a:lnTo>
                    <a:lnTo>
                      <a:pt x="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5" name="Freeform 59"/>
              <p:cNvSpPr>
                <a:spLocks noEditPoints="1"/>
              </p:cNvSpPr>
              <p:nvPr/>
            </p:nvSpPr>
            <p:spPr bwMode="auto">
              <a:xfrm>
                <a:off x="4868" y="3519"/>
                <a:ext cx="48" cy="73"/>
              </a:xfrm>
              <a:custGeom>
                <a:avLst/>
                <a:gdLst>
                  <a:gd name="T0" fmla="*/ 122 w 141"/>
                  <a:gd name="T1" fmla="*/ 56 h 218"/>
                  <a:gd name="T2" fmla="*/ 109 w 141"/>
                  <a:gd name="T3" fmla="*/ 49 h 218"/>
                  <a:gd name="T4" fmla="*/ 102 w 141"/>
                  <a:gd name="T5" fmla="*/ 33 h 218"/>
                  <a:gd name="T6" fmla="*/ 88 w 141"/>
                  <a:gd name="T7" fmla="*/ 25 h 218"/>
                  <a:gd name="T8" fmla="*/ 68 w 141"/>
                  <a:gd name="T9" fmla="*/ 24 h 218"/>
                  <a:gd name="T10" fmla="*/ 54 w 141"/>
                  <a:gd name="T11" fmla="*/ 29 h 218"/>
                  <a:gd name="T12" fmla="*/ 40 w 141"/>
                  <a:gd name="T13" fmla="*/ 43 h 218"/>
                  <a:gd name="T14" fmla="*/ 33 w 141"/>
                  <a:gd name="T15" fmla="*/ 59 h 218"/>
                  <a:gd name="T16" fmla="*/ 27 w 141"/>
                  <a:gd name="T17" fmla="*/ 100 h 218"/>
                  <a:gd name="T18" fmla="*/ 31 w 141"/>
                  <a:gd name="T19" fmla="*/ 98 h 218"/>
                  <a:gd name="T20" fmla="*/ 50 w 141"/>
                  <a:gd name="T21" fmla="*/ 83 h 218"/>
                  <a:gd name="T22" fmla="*/ 75 w 141"/>
                  <a:gd name="T23" fmla="*/ 77 h 218"/>
                  <a:gd name="T24" fmla="*/ 91 w 141"/>
                  <a:gd name="T25" fmla="*/ 77 h 218"/>
                  <a:gd name="T26" fmla="*/ 123 w 141"/>
                  <a:gd name="T27" fmla="*/ 95 h 218"/>
                  <a:gd name="T28" fmla="*/ 137 w 141"/>
                  <a:gd name="T29" fmla="*/ 122 h 218"/>
                  <a:gd name="T30" fmla="*/ 140 w 141"/>
                  <a:gd name="T31" fmla="*/ 149 h 218"/>
                  <a:gd name="T32" fmla="*/ 133 w 141"/>
                  <a:gd name="T33" fmla="*/ 180 h 218"/>
                  <a:gd name="T34" fmla="*/ 127 w 141"/>
                  <a:gd name="T35" fmla="*/ 191 h 218"/>
                  <a:gd name="T36" fmla="*/ 109 w 141"/>
                  <a:gd name="T37" fmla="*/ 210 h 218"/>
                  <a:gd name="T38" fmla="*/ 89 w 141"/>
                  <a:gd name="T39" fmla="*/ 217 h 218"/>
                  <a:gd name="T40" fmla="*/ 69 w 141"/>
                  <a:gd name="T41" fmla="*/ 218 h 218"/>
                  <a:gd name="T42" fmla="*/ 24 w 141"/>
                  <a:gd name="T43" fmla="*/ 198 h 218"/>
                  <a:gd name="T44" fmla="*/ 12 w 141"/>
                  <a:gd name="T45" fmla="*/ 181 h 218"/>
                  <a:gd name="T46" fmla="*/ 0 w 141"/>
                  <a:gd name="T47" fmla="*/ 115 h 218"/>
                  <a:gd name="T48" fmla="*/ 7 w 141"/>
                  <a:gd name="T49" fmla="*/ 55 h 218"/>
                  <a:gd name="T50" fmla="*/ 26 w 141"/>
                  <a:gd name="T51" fmla="*/ 22 h 218"/>
                  <a:gd name="T52" fmla="*/ 71 w 141"/>
                  <a:gd name="T53" fmla="*/ 1 h 218"/>
                  <a:gd name="T54" fmla="*/ 96 w 141"/>
                  <a:gd name="T55" fmla="*/ 2 h 218"/>
                  <a:gd name="T56" fmla="*/ 120 w 141"/>
                  <a:gd name="T57" fmla="*/ 16 h 218"/>
                  <a:gd name="T58" fmla="*/ 137 w 141"/>
                  <a:gd name="T59" fmla="*/ 50 h 218"/>
                  <a:gd name="T60" fmla="*/ 138 w 141"/>
                  <a:gd name="T61" fmla="*/ 53 h 218"/>
                  <a:gd name="T62" fmla="*/ 30 w 141"/>
                  <a:gd name="T63" fmla="*/ 149 h 218"/>
                  <a:gd name="T64" fmla="*/ 36 w 141"/>
                  <a:gd name="T65" fmla="*/ 170 h 218"/>
                  <a:gd name="T66" fmla="*/ 38 w 141"/>
                  <a:gd name="T67" fmla="*/ 179 h 218"/>
                  <a:gd name="T68" fmla="*/ 52 w 141"/>
                  <a:gd name="T69" fmla="*/ 190 h 218"/>
                  <a:gd name="T70" fmla="*/ 64 w 141"/>
                  <a:gd name="T71" fmla="*/ 197 h 218"/>
                  <a:gd name="T72" fmla="*/ 75 w 141"/>
                  <a:gd name="T73" fmla="*/ 197 h 218"/>
                  <a:gd name="T74" fmla="*/ 100 w 141"/>
                  <a:gd name="T75" fmla="*/ 187 h 218"/>
                  <a:gd name="T76" fmla="*/ 107 w 141"/>
                  <a:gd name="T77" fmla="*/ 177 h 218"/>
                  <a:gd name="T78" fmla="*/ 114 w 141"/>
                  <a:gd name="T79" fmla="*/ 148 h 218"/>
                  <a:gd name="T80" fmla="*/ 105 w 141"/>
                  <a:gd name="T81" fmla="*/ 115 h 218"/>
                  <a:gd name="T82" fmla="*/ 96 w 141"/>
                  <a:gd name="T83" fmla="*/ 108 h 218"/>
                  <a:gd name="T84" fmla="*/ 74 w 141"/>
                  <a:gd name="T85" fmla="*/ 100 h 218"/>
                  <a:gd name="T86" fmla="*/ 54 w 141"/>
                  <a:gd name="T87" fmla="*/ 105 h 218"/>
                  <a:gd name="T88" fmla="*/ 40 w 141"/>
                  <a:gd name="T89" fmla="*/ 115 h 218"/>
                  <a:gd name="T90" fmla="*/ 30 w 141"/>
                  <a:gd name="T91" fmla="*/ 143 h 218"/>
                  <a:gd name="T92" fmla="*/ 30 w 141"/>
                  <a:gd name="T93" fmla="*/ 14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8">
                    <a:moveTo>
                      <a:pt x="138" y="53"/>
                    </a:moveTo>
                    <a:lnTo>
                      <a:pt x="134" y="55"/>
                    </a:lnTo>
                    <a:lnTo>
                      <a:pt x="122" y="56"/>
                    </a:lnTo>
                    <a:lnTo>
                      <a:pt x="112" y="56"/>
                    </a:lnTo>
                    <a:lnTo>
                      <a:pt x="112" y="56"/>
                    </a:lnTo>
                    <a:lnTo>
                      <a:pt x="109" y="49"/>
                    </a:lnTo>
                    <a:lnTo>
                      <a:pt x="106" y="40"/>
                    </a:lnTo>
                    <a:lnTo>
                      <a:pt x="102" y="35"/>
                    </a:lnTo>
                    <a:lnTo>
                      <a:pt x="102" y="33"/>
                    </a:lnTo>
                    <a:lnTo>
                      <a:pt x="99" y="32"/>
                    </a:lnTo>
                    <a:lnTo>
                      <a:pt x="96" y="29"/>
                    </a:lnTo>
                    <a:lnTo>
                      <a:pt x="88" y="25"/>
                    </a:lnTo>
                    <a:lnTo>
                      <a:pt x="76" y="24"/>
                    </a:lnTo>
                    <a:lnTo>
                      <a:pt x="75" y="22"/>
                    </a:lnTo>
                    <a:lnTo>
                      <a:pt x="68" y="24"/>
                    </a:lnTo>
                    <a:lnTo>
                      <a:pt x="61" y="25"/>
                    </a:lnTo>
                    <a:lnTo>
                      <a:pt x="55" y="29"/>
                    </a:lnTo>
                    <a:lnTo>
                      <a:pt x="54" y="29"/>
                    </a:lnTo>
                    <a:lnTo>
                      <a:pt x="51" y="32"/>
                    </a:lnTo>
                    <a:lnTo>
                      <a:pt x="47" y="35"/>
                    </a:lnTo>
                    <a:lnTo>
                      <a:pt x="40" y="43"/>
                    </a:lnTo>
                    <a:lnTo>
                      <a:pt x="34" y="53"/>
                    </a:lnTo>
                    <a:lnTo>
                      <a:pt x="34" y="55"/>
                    </a:lnTo>
                    <a:lnTo>
                      <a:pt x="33" y="59"/>
                    </a:lnTo>
                    <a:lnTo>
                      <a:pt x="30" y="66"/>
                    </a:lnTo>
                    <a:lnTo>
                      <a:pt x="27" y="81"/>
                    </a:lnTo>
                    <a:lnTo>
                      <a:pt x="27" y="100"/>
                    </a:lnTo>
                    <a:lnTo>
                      <a:pt x="27" y="104"/>
                    </a:lnTo>
                    <a:lnTo>
                      <a:pt x="28" y="102"/>
                    </a:lnTo>
                    <a:lnTo>
                      <a:pt x="31" y="98"/>
                    </a:lnTo>
                    <a:lnTo>
                      <a:pt x="38" y="91"/>
                    </a:lnTo>
                    <a:lnTo>
                      <a:pt x="47" y="86"/>
                    </a:lnTo>
                    <a:lnTo>
                      <a:pt x="50" y="83"/>
                    </a:lnTo>
                    <a:lnTo>
                      <a:pt x="57" y="80"/>
                    </a:lnTo>
                    <a:lnTo>
                      <a:pt x="65" y="77"/>
                    </a:lnTo>
                    <a:lnTo>
                      <a:pt x="75" y="77"/>
                    </a:lnTo>
                    <a:lnTo>
                      <a:pt x="78" y="76"/>
                    </a:lnTo>
                    <a:lnTo>
                      <a:pt x="82" y="77"/>
                    </a:lnTo>
                    <a:lnTo>
                      <a:pt x="91" y="77"/>
                    </a:lnTo>
                    <a:lnTo>
                      <a:pt x="106" y="83"/>
                    </a:lnTo>
                    <a:lnTo>
                      <a:pt x="119" y="93"/>
                    </a:lnTo>
                    <a:lnTo>
                      <a:pt x="123" y="95"/>
                    </a:lnTo>
                    <a:lnTo>
                      <a:pt x="126" y="100"/>
                    </a:lnTo>
                    <a:lnTo>
                      <a:pt x="130" y="107"/>
                    </a:lnTo>
                    <a:lnTo>
                      <a:pt x="137" y="122"/>
                    </a:lnTo>
                    <a:lnTo>
                      <a:pt x="140" y="141"/>
                    </a:lnTo>
                    <a:lnTo>
                      <a:pt x="141" y="145"/>
                    </a:lnTo>
                    <a:lnTo>
                      <a:pt x="140" y="149"/>
                    </a:lnTo>
                    <a:lnTo>
                      <a:pt x="140" y="156"/>
                    </a:lnTo>
                    <a:lnTo>
                      <a:pt x="137" y="169"/>
                    </a:lnTo>
                    <a:lnTo>
                      <a:pt x="133" y="180"/>
                    </a:lnTo>
                    <a:lnTo>
                      <a:pt x="133" y="183"/>
                    </a:lnTo>
                    <a:lnTo>
                      <a:pt x="130" y="186"/>
                    </a:lnTo>
                    <a:lnTo>
                      <a:pt x="127" y="191"/>
                    </a:lnTo>
                    <a:lnTo>
                      <a:pt x="120" y="201"/>
                    </a:lnTo>
                    <a:lnTo>
                      <a:pt x="110" y="208"/>
                    </a:lnTo>
                    <a:lnTo>
                      <a:pt x="109" y="210"/>
                    </a:lnTo>
                    <a:lnTo>
                      <a:pt x="106" y="211"/>
                    </a:lnTo>
                    <a:lnTo>
                      <a:pt x="100" y="214"/>
                    </a:lnTo>
                    <a:lnTo>
                      <a:pt x="89" y="217"/>
                    </a:lnTo>
                    <a:lnTo>
                      <a:pt x="78" y="218"/>
                    </a:lnTo>
                    <a:lnTo>
                      <a:pt x="75" y="218"/>
                    </a:lnTo>
                    <a:lnTo>
                      <a:pt x="69" y="218"/>
                    </a:lnTo>
                    <a:lnTo>
                      <a:pt x="58" y="218"/>
                    </a:lnTo>
                    <a:lnTo>
                      <a:pt x="40" y="211"/>
                    </a:lnTo>
                    <a:lnTo>
                      <a:pt x="24" y="198"/>
                    </a:lnTo>
                    <a:lnTo>
                      <a:pt x="21" y="194"/>
                    </a:lnTo>
                    <a:lnTo>
                      <a:pt x="17" y="191"/>
                    </a:lnTo>
                    <a:lnTo>
                      <a:pt x="12" y="181"/>
                    </a:lnTo>
                    <a:lnTo>
                      <a:pt x="7" y="170"/>
                    </a:lnTo>
                    <a:lnTo>
                      <a:pt x="0" y="142"/>
                    </a:lnTo>
                    <a:lnTo>
                      <a:pt x="0" y="115"/>
                    </a:lnTo>
                    <a:lnTo>
                      <a:pt x="0" y="105"/>
                    </a:lnTo>
                    <a:lnTo>
                      <a:pt x="0" y="87"/>
                    </a:lnTo>
                    <a:lnTo>
                      <a:pt x="7" y="55"/>
                    </a:lnTo>
                    <a:lnTo>
                      <a:pt x="19" y="31"/>
                    </a:lnTo>
                    <a:lnTo>
                      <a:pt x="23" y="25"/>
                    </a:lnTo>
                    <a:lnTo>
                      <a:pt x="26" y="22"/>
                    </a:lnTo>
                    <a:lnTo>
                      <a:pt x="33" y="15"/>
                    </a:lnTo>
                    <a:lnTo>
                      <a:pt x="51" y="5"/>
                    </a:lnTo>
                    <a:lnTo>
                      <a:pt x="71" y="1"/>
                    </a:lnTo>
                    <a:lnTo>
                      <a:pt x="78" y="0"/>
                    </a:lnTo>
                    <a:lnTo>
                      <a:pt x="89" y="1"/>
                    </a:lnTo>
                    <a:lnTo>
                      <a:pt x="96" y="2"/>
                    </a:lnTo>
                    <a:lnTo>
                      <a:pt x="109" y="8"/>
                    </a:lnTo>
                    <a:lnTo>
                      <a:pt x="119" y="14"/>
                    </a:lnTo>
                    <a:lnTo>
                      <a:pt x="120" y="16"/>
                    </a:lnTo>
                    <a:lnTo>
                      <a:pt x="126" y="22"/>
                    </a:lnTo>
                    <a:lnTo>
                      <a:pt x="133" y="35"/>
                    </a:lnTo>
                    <a:lnTo>
                      <a:pt x="137" y="50"/>
                    </a:lnTo>
                    <a:lnTo>
                      <a:pt x="138" y="53"/>
                    </a:lnTo>
                    <a:lnTo>
                      <a:pt x="137" y="53"/>
                    </a:lnTo>
                    <a:lnTo>
                      <a:pt x="138" y="53"/>
                    </a:lnTo>
                    <a:lnTo>
                      <a:pt x="138" y="53"/>
                    </a:lnTo>
                    <a:close/>
                    <a:moveTo>
                      <a:pt x="30" y="146"/>
                    </a:moveTo>
                    <a:lnTo>
                      <a:pt x="30" y="149"/>
                    </a:lnTo>
                    <a:lnTo>
                      <a:pt x="30" y="153"/>
                    </a:lnTo>
                    <a:lnTo>
                      <a:pt x="31" y="162"/>
                    </a:lnTo>
                    <a:lnTo>
                      <a:pt x="36" y="170"/>
                    </a:lnTo>
                    <a:lnTo>
                      <a:pt x="37" y="172"/>
                    </a:lnTo>
                    <a:lnTo>
                      <a:pt x="37" y="174"/>
                    </a:lnTo>
                    <a:lnTo>
                      <a:pt x="38" y="179"/>
                    </a:lnTo>
                    <a:lnTo>
                      <a:pt x="44" y="184"/>
                    </a:lnTo>
                    <a:lnTo>
                      <a:pt x="50" y="190"/>
                    </a:lnTo>
                    <a:lnTo>
                      <a:pt x="52" y="190"/>
                    </a:lnTo>
                    <a:lnTo>
                      <a:pt x="54" y="191"/>
                    </a:lnTo>
                    <a:lnTo>
                      <a:pt x="57" y="194"/>
                    </a:lnTo>
                    <a:lnTo>
                      <a:pt x="64" y="197"/>
                    </a:lnTo>
                    <a:lnTo>
                      <a:pt x="71" y="197"/>
                    </a:lnTo>
                    <a:lnTo>
                      <a:pt x="74" y="197"/>
                    </a:lnTo>
                    <a:lnTo>
                      <a:pt x="75" y="197"/>
                    </a:lnTo>
                    <a:lnTo>
                      <a:pt x="81" y="197"/>
                    </a:lnTo>
                    <a:lnTo>
                      <a:pt x="91" y="193"/>
                    </a:lnTo>
                    <a:lnTo>
                      <a:pt x="100" y="187"/>
                    </a:lnTo>
                    <a:lnTo>
                      <a:pt x="103" y="184"/>
                    </a:lnTo>
                    <a:lnTo>
                      <a:pt x="105" y="183"/>
                    </a:lnTo>
                    <a:lnTo>
                      <a:pt x="107" y="177"/>
                    </a:lnTo>
                    <a:lnTo>
                      <a:pt x="112" y="166"/>
                    </a:lnTo>
                    <a:lnTo>
                      <a:pt x="113" y="152"/>
                    </a:lnTo>
                    <a:lnTo>
                      <a:pt x="114" y="148"/>
                    </a:lnTo>
                    <a:lnTo>
                      <a:pt x="113" y="138"/>
                    </a:lnTo>
                    <a:lnTo>
                      <a:pt x="110" y="125"/>
                    </a:lnTo>
                    <a:lnTo>
                      <a:pt x="105" y="115"/>
                    </a:lnTo>
                    <a:lnTo>
                      <a:pt x="103" y="112"/>
                    </a:lnTo>
                    <a:lnTo>
                      <a:pt x="100" y="111"/>
                    </a:lnTo>
                    <a:lnTo>
                      <a:pt x="96" y="108"/>
                    </a:lnTo>
                    <a:lnTo>
                      <a:pt x="86" y="102"/>
                    </a:lnTo>
                    <a:lnTo>
                      <a:pt x="75" y="101"/>
                    </a:lnTo>
                    <a:lnTo>
                      <a:pt x="74" y="100"/>
                    </a:lnTo>
                    <a:lnTo>
                      <a:pt x="69" y="101"/>
                    </a:lnTo>
                    <a:lnTo>
                      <a:pt x="64" y="101"/>
                    </a:lnTo>
                    <a:lnTo>
                      <a:pt x="54" y="105"/>
                    </a:lnTo>
                    <a:lnTo>
                      <a:pt x="44" y="111"/>
                    </a:lnTo>
                    <a:lnTo>
                      <a:pt x="43" y="112"/>
                    </a:lnTo>
                    <a:lnTo>
                      <a:pt x="40" y="115"/>
                    </a:lnTo>
                    <a:lnTo>
                      <a:pt x="37" y="119"/>
                    </a:lnTo>
                    <a:lnTo>
                      <a:pt x="31" y="131"/>
                    </a:lnTo>
                    <a:lnTo>
                      <a:pt x="30" y="143"/>
                    </a:lnTo>
                    <a:lnTo>
                      <a:pt x="30" y="146"/>
                    </a:lnTo>
                    <a:lnTo>
                      <a:pt x="30" y="150"/>
                    </a:lnTo>
                    <a:lnTo>
                      <a:pt x="30" y="146"/>
                    </a:lnTo>
                    <a:lnTo>
                      <a:pt x="3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6" name="Freeform 60"/>
              <p:cNvSpPr>
                <a:spLocks/>
              </p:cNvSpPr>
              <p:nvPr/>
            </p:nvSpPr>
            <p:spPr bwMode="auto">
              <a:xfrm>
                <a:off x="4928" y="3575"/>
                <a:ext cx="11" cy="16"/>
              </a:xfrm>
              <a:custGeom>
                <a:avLst/>
                <a:gdLst>
                  <a:gd name="T0" fmla="*/ 1 w 32"/>
                  <a:gd name="T1" fmla="*/ 29 h 29"/>
                  <a:gd name="T2" fmla="*/ 1 w 32"/>
                  <a:gd name="T3" fmla="*/ 25 h 29"/>
                  <a:gd name="T4" fmla="*/ 0 w 32"/>
                  <a:gd name="T5" fmla="*/ 11 h 29"/>
                  <a:gd name="T6" fmla="*/ 0 w 32"/>
                  <a:gd name="T7" fmla="*/ 1 h 29"/>
                  <a:gd name="T8" fmla="*/ 1 w 32"/>
                  <a:gd name="T9" fmla="*/ 0 h 29"/>
                  <a:gd name="T10" fmla="*/ 5 w 32"/>
                  <a:gd name="T11" fmla="*/ 0 h 29"/>
                  <a:gd name="T12" fmla="*/ 19 w 32"/>
                  <a:gd name="T13" fmla="*/ 0 h 29"/>
                  <a:gd name="T14" fmla="*/ 31 w 32"/>
                  <a:gd name="T15" fmla="*/ 0 h 29"/>
                  <a:gd name="T16" fmla="*/ 32 w 32"/>
                  <a:gd name="T17" fmla="*/ 0 h 29"/>
                  <a:gd name="T18" fmla="*/ 32 w 32"/>
                  <a:gd name="T19" fmla="*/ 5 h 29"/>
                  <a:gd name="T20" fmla="*/ 31 w 32"/>
                  <a:gd name="T21" fmla="*/ 19 h 29"/>
                  <a:gd name="T22" fmla="*/ 31 w 32"/>
                  <a:gd name="T23" fmla="*/ 29 h 29"/>
                  <a:gd name="T24" fmla="*/ 32 w 32"/>
                  <a:gd name="T25" fmla="*/ 29 h 29"/>
                  <a:gd name="T26" fmla="*/ 27 w 32"/>
                  <a:gd name="T27" fmla="*/ 29 h 29"/>
                  <a:gd name="T28" fmla="*/ 12 w 32"/>
                  <a:gd name="T29" fmla="*/ 29 h 29"/>
                  <a:gd name="T30" fmla="*/ 1 w 32"/>
                  <a:gd name="T31" fmla="*/ 29 h 29"/>
                  <a:gd name="T32" fmla="*/ 1 w 32"/>
                  <a:gd name="T33" fmla="*/ 29 h 29"/>
                  <a:gd name="T34" fmla="*/ 1 w 3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9">
                    <a:moveTo>
                      <a:pt x="1" y="29"/>
                    </a:moveTo>
                    <a:lnTo>
                      <a:pt x="1" y="25"/>
                    </a:lnTo>
                    <a:lnTo>
                      <a:pt x="0" y="11"/>
                    </a:lnTo>
                    <a:lnTo>
                      <a:pt x="0" y="1"/>
                    </a:lnTo>
                    <a:lnTo>
                      <a:pt x="1" y="0"/>
                    </a:lnTo>
                    <a:lnTo>
                      <a:pt x="5" y="0"/>
                    </a:lnTo>
                    <a:lnTo>
                      <a:pt x="19" y="0"/>
                    </a:lnTo>
                    <a:lnTo>
                      <a:pt x="31" y="0"/>
                    </a:lnTo>
                    <a:lnTo>
                      <a:pt x="32" y="0"/>
                    </a:lnTo>
                    <a:lnTo>
                      <a:pt x="32" y="5"/>
                    </a:lnTo>
                    <a:lnTo>
                      <a:pt x="31" y="19"/>
                    </a:lnTo>
                    <a:lnTo>
                      <a:pt x="31" y="29"/>
                    </a:lnTo>
                    <a:lnTo>
                      <a:pt x="32" y="29"/>
                    </a:lnTo>
                    <a:lnTo>
                      <a:pt x="27" y="29"/>
                    </a:lnTo>
                    <a:lnTo>
                      <a:pt x="12" y="29"/>
                    </a:lnTo>
                    <a:lnTo>
                      <a:pt x="1" y="29"/>
                    </a:lnTo>
                    <a:lnTo>
                      <a:pt x="1" y="29"/>
                    </a:lnTo>
                    <a:lnTo>
                      <a:pt x="1"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7" name="Freeform 61"/>
              <p:cNvSpPr>
                <a:spLocks/>
              </p:cNvSpPr>
              <p:nvPr/>
            </p:nvSpPr>
            <p:spPr bwMode="auto">
              <a:xfrm>
                <a:off x="4951" y="3519"/>
                <a:ext cx="47" cy="73"/>
              </a:xfrm>
              <a:custGeom>
                <a:avLst/>
                <a:gdLst>
                  <a:gd name="T0" fmla="*/ 16 w 141"/>
                  <a:gd name="T1" fmla="*/ 157 h 219"/>
                  <a:gd name="T2" fmla="*/ 27 w 141"/>
                  <a:gd name="T3" fmla="*/ 159 h 219"/>
                  <a:gd name="T4" fmla="*/ 40 w 141"/>
                  <a:gd name="T5" fmla="*/ 186 h 219"/>
                  <a:gd name="T6" fmla="*/ 47 w 141"/>
                  <a:gd name="T7" fmla="*/ 193 h 219"/>
                  <a:gd name="T8" fmla="*/ 68 w 141"/>
                  <a:gd name="T9" fmla="*/ 197 h 219"/>
                  <a:gd name="T10" fmla="*/ 88 w 141"/>
                  <a:gd name="T11" fmla="*/ 193 h 219"/>
                  <a:gd name="T12" fmla="*/ 102 w 141"/>
                  <a:gd name="T13" fmla="*/ 183 h 219"/>
                  <a:gd name="T14" fmla="*/ 112 w 141"/>
                  <a:gd name="T15" fmla="*/ 156 h 219"/>
                  <a:gd name="T16" fmla="*/ 110 w 141"/>
                  <a:gd name="T17" fmla="*/ 139 h 219"/>
                  <a:gd name="T18" fmla="*/ 98 w 141"/>
                  <a:gd name="T19" fmla="*/ 121 h 219"/>
                  <a:gd name="T20" fmla="*/ 74 w 141"/>
                  <a:gd name="T21" fmla="*/ 112 h 219"/>
                  <a:gd name="T22" fmla="*/ 59 w 141"/>
                  <a:gd name="T23" fmla="*/ 112 h 219"/>
                  <a:gd name="T24" fmla="*/ 52 w 141"/>
                  <a:gd name="T25" fmla="*/ 111 h 219"/>
                  <a:gd name="T26" fmla="*/ 55 w 141"/>
                  <a:gd name="T27" fmla="*/ 91 h 219"/>
                  <a:gd name="T28" fmla="*/ 59 w 141"/>
                  <a:gd name="T29" fmla="*/ 91 h 219"/>
                  <a:gd name="T30" fmla="*/ 76 w 141"/>
                  <a:gd name="T31" fmla="*/ 88 h 219"/>
                  <a:gd name="T32" fmla="*/ 90 w 141"/>
                  <a:gd name="T33" fmla="*/ 81 h 219"/>
                  <a:gd name="T34" fmla="*/ 102 w 141"/>
                  <a:gd name="T35" fmla="*/ 59 h 219"/>
                  <a:gd name="T36" fmla="*/ 100 w 141"/>
                  <a:gd name="T37" fmla="*/ 45 h 219"/>
                  <a:gd name="T38" fmla="*/ 88 w 141"/>
                  <a:gd name="T39" fmla="*/ 28 h 219"/>
                  <a:gd name="T40" fmla="*/ 68 w 141"/>
                  <a:gd name="T41" fmla="*/ 22 h 219"/>
                  <a:gd name="T42" fmla="*/ 44 w 141"/>
                  <a:gd name="T43" fmla="*/ 31 h 219"/>
                  <a:gd name="T44" fmla="*/ 37 w 141"/>
                  <a:gd name="T45" fmla="*/ 38 h 219"/>
                  <a:gd name="T46" fmla="*/ 30 w 141"/>
                  <a:gd name="T47" fmla="*/ 60 h 219"/>
                  <a:gd name="T48" fmla="*/ 13 w 141"/>
                  <a:gd name="T49" fmla="*/ 59 h 219"/>
                  <a:gd name="T50" fmla="*/ 3 w 141"/>
                  <a:gd name="T51" fmla="*/ 52 h 219"/>
                  <a:gd name="T52" fmla="*/ 21 w 141"/>
                  <a:gd name="T53" fmla="*/ 18 h 219"/>
                  <a:gd name="T54" fmla="*/ 33 w 141"/>
                  <a:gd name="T55" fmla="*/ 9 h 219"/>
                  <a:gd name="T56" fmla="*/ 68 w 141"/>
                  <a:gd name="T57" fmla="*/ 0 h 219"/>
                  <a:gd name="T58" fmla="*/ 98 w 141"/>
                  <a:gd name="T59" fmla="*/ 8 h 219"/>
                  <a:gd name="T60" fmla="*/ 106 w 141"/>
                  <a:gd name="T61" fmla="*/ 12 h 219"/>
                  <a:gd name="T62" fmla="*/ 123 w 141"/>
                  <a:gd name="T63" fmla="*/ 28 h 219"/>
                  <a:gd name="T64" fmla="*/ 129 w 141"/>
                  <a:gd name="T65" fmla="*/ 55 h 219"/>
                  <a:gd name="T66" fmla="*/ 127 w 141"/>
                  <a:gd name="T67" fmla="*/ 71 h 219"/>
                  <a:gd name="T68" fmla="*/ 120 w 141"/>
                  <a:gd name="T69" fmla="*/ 84 h 219"/>
                  <a:gd name="T70" fmla="*/ 102 w 141"/>
                  <a:gd name="T71" fmla="*/ 98 h 219"/>
                  <a:gd name="T72" fmla="*/ 109 w 141"/>
                  <a:gd name="T73" fmla="*/ 102 h 219"/>
                  <a:gd name="T74" fmla="*/ 130 w 141"/>
                  <a:gd name="T75" fmla="*/ 117 h 219"/>
                  <a:gd name="T76" fmla="*/ 138 w 141"/>
                  <a:gd name="T77" fmla="*/ 136 h 219"/>
                  <a:gd name="T78" fmla="*/ 140 w 141"/>
                  <a:gd name="T79" fmla="*/ 157 h 219"/>
                  <a:gd name="T80" fmla="*/ 123 w 141"/>
                  <a:gd name="T81" fmla="*/ 197 h 219"/>
                  <a:gd name="T82" fmla="*/ 109 w 141"/>
                  <a:gd name="T83" fmla="*/ 208 h 219"/>
                  <a:gd name="T84" fmla="*/ 68 w 141"/>
                  <a:gd name="T85" fmla="*/ 219 h 219"/>
                  <a:gd name="T86" fmla="*/ 38 w 141"/>
                  <a:gd name="T87" fmla="*/ 214 h 219"/>
                  <a:gd name="T88" fmla="*/ 17 w 141"/>
                  <a:gd name="T89" fmla="*/ 200 h 219"/>
                  <a:gd name="T90" fmla="*/ 0 w 141"/>
                  <a:gd name="T91" fmla="*/ 16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219">
                    <a:moveTo>
                      <a:pt x="0" y="159"/>
                    </a:moveTo>
                    <a:lnTo>
                      <a:pt x="3" y="159"/>
                    </a:lnTo>
                    <a:lnTo>
                      <a:pt x="16" y="157"/>
                    </a:lnTo>
                    <a:lnTo>
                      <a:pt x="26" y="156"/>
                    </a:lnTo>
                    <a:lnTo>
                      <a:pt x="27" y="155"/>
                    </a:lnTo>
                    <a:lnTo>
                      <a:pt x="27" y="159"/>
                    </a:lnTo>
                    <a:lnTo>
                      <a:pt x="28" y="166"/>
                    </a:lnTo>
                    <a:lnTo>
                      <a:pt x="33" y="177"/>
                    </a:lnTo>
                    <a:lnTo>
                      <a:pt x="40" y="186"/>
                    </a:lnTo>
                    <a:lnTo>
                      <a:pt x="43" y="187"/>
                    </a:lnTo>
                    <a:lnTo>
                      <a:pt x="44" y="190"/>
                    </a:lnTo>
                    <a:lnTo>
                      <a:pt x="47" y="193"/>
                    </a:lnTo>
                    <a:lnTo>
                      <a:pt x="55" y="196"/>
                    </a:lnTo>
                    <a:lnTo>
                      <a:pt x="65" y="197"/>
                    </a:lnTo>
                    <a:lnTo>
                      <a:pt x="68" y="197"/>
                    </a:lnTo>
                    <a:lnTo>
                      <a:pt x="71" y="197"/>
                    </a:lnTo>
                    <a:lnTo>
                      <a:pt x="76" y="197"/>
                    </a:lnTo>
                    <a:lnTo>
                      <a:pt x="88" y="193"/>
                    </a:lnTo>
                    <a:lnTo>
                      <a:pt x="98" y="187"/>
                    </a:lnTo>
                    <a:lnTo>
                      <a:pt x="100" y="184"/>
                    </a:lnTo>
                    <a:lnTo>
                      <a:pt x="102" y="183"/>
                    </a:lnTo>
                    <a:lnTo>
                      <a:pt x="105" y="179"/>
                    </a:lnTo>
                    <a:lnTo>
                      <a:pt x="110" y="167"/>
                    </a:lnTo>
                    <a:lnTo>
                      <a:pt x="112" y="156"/>
                    </a:lnTo>
                    <a:lnTo>
                      <a:pt x="113" y="152"/>
                    </a:lnTo>
                    <a:lnTo>
                      <a:pt x="112" y="145"/>
                    </a:lnTo>
                    <a:lnTo>
                      <a:pt x="110" y="139"/>
                    </a:lnTo>
                    <a:lnTo>
                      <a:pt x="105" y="129"/>
                    </a:lnTo>
                    <a:lnTo>
                      <a:pt x="100" y="122"/>
                    </a:lnTo>
                    <a:lnTo>
                      <a:pt x="98" y="121"/>
                    </a:lnTo>
                    <a:lnTo>
                      <a:pt x="93" y="118"/>
                    </a:lnTo>
                    <a:lnTo>
                      <a:pt x="85" y="114"/>
                    </a:lnTo>
                    <a:lnTo>
                      <a:pt x="74" y="112"/>
                    </a:lnTo>
                    <a:lnTo>
                      <a:pt x="71" y="111"/>
                    </a:lnTo>
                    <a:lnTo>
                      <a:pt x="65" y="112"/>
                    </a:lnTo>
                    <a:lnTo>
                      <a:pt x="59" y="112"/>
                    </a:lnTo>
                    <a:lnTo>
                      <a:pt x="54" y="114"/>
                    </a:lnTo>
                    <a:lnTo>
                      <a:pt x="52" y="114"/>
                    </a:lnTo>
                    <a:lnTo>
                      <a:pt x="52" y="111"/>
                    </a:lnTo>
                    <a:lnTo>
                      <a:pt x="54" y="101"/>
                    </a:lnTo>
                    <a:lnTo>
                      <a:pt x="54" y="93"/>
                    </a:lnTo>
                    <a:lnTo>
                      <a:pt x="55" y="91"/>
                    </a:lnTo>
                    <a:lnTo>
                      <a:pt x="57" y="91"/>
                    </a:lnTo>
                    <a:lnTo>
                      <a:pt x="58" y="91"/>
                    </a:lnTo>
                    <a:lnTo>
                      <a:pt x="59" y="91"/>
                    </a:lnTo>
                    <a:lnTo>
                      <a:pt x="61" y="91"/>
                    </a:lnTo>
                    <a:lnTo>
                      <a:pt x="66" y="91"/>
                    </a:lnTo>
                    <a:lnTo>
                      <a:pt x="76" y="88"/>
                    </a:lnTo>
                    <a:lnTo>
                      <a:pt x="86" y="84"/>
                    </a:lnTo>
                    <a:lnTo>
                      <a:pt x="89" y="83"/>
                    </a:lnTo>
                    <a:lnTo>
                      <a:pt x="90" y="81"/>
                    </a:lnTo>
                    <a:lnTo>
                      <a:pt x="95" y="79"/>
                    </a:lnTo>
                    <a:lnTo>
                      <a:pt x="100" y="69"/>
                    </a:lnTo>
                    <a:lnTo>
                      <a:pt x="102" y="59"/>
                    </a:lnTo>
                    <a:lnTo>
                      <a:pt x="103" y="55"/>
                    </a:lnTo>
                    <a:lnTo>
                      <a:pt x="102" y="49"/>
                    </a:lnTo>
                    <a:lnTo>
                      <a:pt x="100" y="45"/>
                    </a:lnTo>
                    <a:lnTo>
                      <a:pt x="98" y="36"/>
                    </a:lnTo>
                    <a:lnTo>
                      <a:pt x="93" y="31"/>
                    </a:lnTo>
                    <a:lnTo>
                      <a:pt x="88" y="28"/>
                    </a:lnTo>
                    <a:lnTo>
                      <a:pt x="83" y="26"/>
                    </a:lnTo>
                    <a:lnTo>
                      <a:pt x="75" y="24"/>
                    </a:lnTo>
                    <a:lnTo>
                      <a:pt x="68" y="22"/>
                    </a:lnTo>
                    <a:lnTo>
                      <a:pt x="59" y="24"/>
                    </a:lnTo>
                    <a:lnTo>
                      <a:pt x="51" y="26"/>
                    </a:lnTo>
                    <a:lnTo>
                      <a:pt x="44" y="31"/>
                    </a:lnTo>
                    <a:lnTo>
                      <a:pt x="43" y="31"/>
                    </a:lnTo>
                    <a:lnTo>
                      <a:pt x="40" y="33"/>
                    </a:lnTo>
                    <a:lnTo>
                      <a:pt x="37" y="38"/>
                    </a:lnTo>
                    <a:lnTo>
                      <a:pt x="33" y="46"/>
                    </a:lnTo>
                    <a:lnTo>
                      <a:pt x="30" y="57"/>
                    </a:lnTo>
                    <a:lnTo>
                      <a:pt x="30" y="60"/>
                    </a:lnTo>
                    <a:lnTo>
                      <a:pt x="28" y="60"/>
                    </a:lnTo>
                    <a:lnTo>
                      <a:pt x="26" y="60"/>
                    </a:lnTo>
                    <a:lnTo>
                      <a:pt x="13" y="59"/>
                    </a:lnTo>
                    <a:lnTo>
                      <a:pt x="3" y="57"/>
                    </a:lnTo>
                    <a:lnTo>
                      <a:pt x="3" y="56"/>
                    </a:lnTo>
                    <a:lnTo>
                      <a:pt x="3" y="52"/>
                    </a:lnTo>
                    <a:lnTo>
                      <a:pt x="6" y="43"/>
                    </a:lnTo>
                    <a:lnTo>
                      <a:pt x="12" y="29"/>
                    </a:lnTo>
                    <a:lnTo>
                      <a:pt x="21" y="18"/>
                    </a:lnTo>
                    <a:lnTo>
                      <a:pt x="24" y="15"/>
                    </a:lnTo>
                    <a:lnTo>
                      <a:pt x="27" y="14"/>
                    </a:lnTo>
                    <a:lnTo>
                      <a:pt x="33" y="9"/>
                    </a:lnTo>
                    <a:lnTo>
                      <a:pt x="47" y="4"/>
                    </a:lnTo>
                    <a:lnTo>
                      <a:pt x="64" y="1"/>
                    </a:lnTo>
                    <a:lnTo>
                      <a:pt x="68" y="0"/>
                    </a:lnTo>
                    <a:lnTo>
                      <a:pt x="75" y="1"/>
                    </a:lnTo>
                    <a:lnTo>
                      <a:pt x="86" y="4"/>
                    </a:lnTo>
                    <a:lnTo>
                      <a:pt x="98" y="8"/>
                    </a:lnTo>
                    <a:lnTo>
                      <a:pt x="100" y="8"/>
                    </a:lnTo>
                    <a:lnTo>
                      <a:pt x="102" y="9"/>
                    </a:lnTo>
                    <a:lnTo>
                      <a:pt x="106" y="12"/>
                    </a:lnTo>
                    <a:lnTo>
                      <a:pt x="114" y="19"/>
                    </a:lnTo>
                    <a:lnTo>
                      <a:pt x="120" y="26"/>
                    </a:lnTo>
                    <a:lnTo>
                      <a:pt x="123" y="28"/>
                    </a:lnTo>
                    <a:lnTo>
                      <a:pt x="126" y="35"/>
                    </a:lnTo>
                    <a:lnTo>
                      <a:pt x="129" y="45"/>
                    </a:lnTo>
                    <a:lnTo>
                      <a:pt x="129" y="55"/>
                    </a:lnTo>
                    <a:lnTo>
                      <a:pt x="130" y="56"/>
                    </a:lnTo>
                    <a:lnTo>
                      <a:pt x="129" y="63"/>
                    </a:lnTo>
                    <a:lnTo>
                      <a:pt x="127" y="71"/>
                    </a:lnTo>
                    <a:lnTo>
                      <a:pt x="123" y="80"/>
                    </a:lnTo>
                    <a:lnTo>
                      <a:pt x="123" y="81"/>
                    </a:lnTo>
                    <a:lnTo>
                      <a:pt x="120" y="84"/>
                    </a:lnTo>
                    <a:lnTo>
                      <a:pt x="117" y="87"/>
                    </a:lnTo>
                    <a:lnTo>
                      <a:pt x="110" y="93"/>
                    </a:lnTo>
                    <a:lnTo>
                      <a:pt x="102" y="98"/>
                    </a:lnTo>
                    <a:lnTo>
                      <a:pt x="100" y="100"/>
                    </a:lnTo>
                    <a:lnTo>
                      <a:pt x="103" y="101"/>
                    </a:lnTo>
                    <a:lnTo>
                      <a:pt x="109" y="102"/>
                    </a:lnTo>
                    <a:lnTo>
                      <a:pt x="119" y="108"/>
                    </a:lnTo>
                    <a:lnTo>
                      <a:pt x="127" y="115"/>
                    </a:lnTo>
                    <a:lnTo>
                      <a:pt x="130" y="117"/>
                    </a:lnTo>
                    <a:lnTo>
                      <a:pt x="131" y="119"/>
                    </a:lnTo>
                    <a:lnTo>
                      <a:pt x="134" y="125"/>
                    </a:lnTo>
                    <a:lnTo>
                      <a:pt x="138" y="136"/>
                    </a:lnTo>
                    <a:lnTo>
                      <a:pt x="140" y="149"/>
                    </a:lnTo>
                    <a:lnTo>
                      <a:pt x="141" y="152"/>
                    </a:lnTo>
                    <a:lnTo>
                      <a:pt x="140" y="157"/>
                    </a:lnTo>
                    <a:lnTo>
                      <a:pt x="140" y="166"/>
                    </a:lnTo>
                    <a:lnTo>
                      <a:pt x="133" y="181"/>
                    </a:lnTo>
                    <a:lnTo>
                      <a:pt x="123" y="197"/>
                    </a:lnTo>
                    <a:lnTo>
                      <a:pt x="120" y="200"/>
                    </a:lnTo>
                    <a:lnTo>
                      <a:pt x="116" y="204"/>
                    </a:lnTo>
                    <a:lnTo>
                      <a:pt x="109" y="208"/>
                    </a:lnTo>
                    <a:lnTo>
                      <a:pt x="92" y="217"/>
                    </a:lnTo>
                    <a:lnTo>
                      <a:pt x="72" y="219"/>
                    </a:lnTo>
                    <a:lnTo>
                      <a:pt x="68" y="219"/>
                    </a:lnTo>
                    <a:lnTo>
                      <a:pt x="62" y="219"/>
                    </a:lnTo>
                    <a:lnTo>
                      <a:pt x="54" y="219"/>
                    </a:lnTo>
                    <a:lnTo>
                      <a:pt x="38" y="214"/>
                    </a:lnTo>
                    <a:lnTo>
                      <a:pt x="24" y="205"/>
                    </a:lnTo>
                    <a:lnTo>
                      <a:pt x="21" y="203"/>
                    </a:lnTo>
                    <a:lnTo>
                      <a:pt x="17" y="200"/>
                    </a:lnTo>
                    <a:lnTo>
                      <a:pt x="13" y="194"/>
                    </a:lnTo>
                    <a:lnTo>
                      <a:pt x="4" y="180"/>
                    </a:lnTo>
                    <a:lnTo>
                      <a:pt x="0" y="163"/>
                    </a:lnTo>
                    <a:lnTo>
                      <a:pt x="0" y="159"/>
                    </a:lnTo>
                    <a:lnTo>
                      <a:pt x="0"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8" name="Freeform 62"/>
              <p:cNvSpPr>
                <a:spLocks/>
              </p:cNvSpPr>
              <p:nvPr/>
            </p:nvSpPr>
            <p:spPr bwMode="auto">
              <a:xfrm>
                <a:off x="4725" y="3412"/>
                <a:ext cx="47" cy="72"/>
              </a:xfrm>
              <a:custGeom>
                <a:avLst/>
                <a:gdLst>
                  <a:gd name="T0" fmla="*/ 2 w 140"/>
                  <a:gd name="T1" fmla="*/ 25 h 212"/>
                  <a:gd name="T2" fmla="*/ 2 w 140"/>
                  <a:gd name="T3" fmla="*/ 23 h 212"/>
                  <a:gd name="T4" fmla="*/ 0 w 140"/>
                  <a:gd name="T5" fmla="*/ 10 h 212"/>
                  <a:gd name="T6" fmla="*/ 0 w 140"/>
                  <a:gd name="T7" fmla="*/ 1 h 212"/>
                  <a:gd name="T8" fmla="*/ 2 w 140"/>
                  <a:gd name="T9" fmla="*/ 0 h 212"/>
                  <a:gd name="T10" fmla="*/ 23 w 140"/>
                  <a:gd name="T11" fmla="*/ 0 h 212"/>
                  <a:gd name="T12" fmla="*/ 88 w 140"/>
                  <a:gd name="T13" fmla="*/ 0 h 212"/>
                  <a:gd name="T14" fmla="*/ 137 w 140"/>
                  <a:gd name="T15" fmla="*/ 0 h 212"/>
                  <a:gd name="T16" fmla="*/ 140 w 140"/>
                  <a:gd name="T17" fmla="*/ 0 h 212"/>
                  <a:gd name="T18" fmla="*/ 140 w 140"/>
                  <a:gd name="T19" fmla="*/ 4 h 212"/>
                  <a:gd name="T20" fmla="*/ 138 w 140"/>
                  <a:gd name="T21" fmla="*/ 13 h 212"/>
                  <a:gd name="T22" fmla="*/ 138 w 140"/>
                  <a:gd name="T23" fmla="*/ 20 h 212"/>
                  <a:gd name="T24" fmla="*/ 140 w 140"/>
                  <a:gd name="T25" fmla="*/ 20 h 212"/>
                  <a:gd name="T26" fmla="*/ 135 w 140"/>
                  <a:gd name="T27" fmla="*/ 24 h 212"/>
                  <a:gd name="T28" fmla="*/ 128 w 140"/>
                  <a:gd name="T29" fmla="*/ 33 h 212"/>
                  <a:gd name="T30" fmla="*/ 116 w 140"/>
                  <a:gd name="T31" fmla="*/ 51 h 212"/>
                  <a:gd name="T32" fmla="*/ 102 w 140"/>
                  <a:gd name="T33" fmla="*/ 72 h 212"/>
                  <a:gd name="T34" fmla="*/ 99 w 140"/>
                  <a:gd name="T35" fmla="*/ 78 h 212"/>
                  <a:gd name="T36" fmla="*/ 95 w 140"/>
                  <a:gd name="T37" fmla="*/ 85 h 212"/>
                  <a:gd name="T38" fmla="*/ 89 w 140"/>
                  <a:gd name="T39" fmla="*/ 96 h 212"/>
                  <a:gd name="T40" fmla="*/ 78 w 140"/>
                  <a:gd name="T41" fmla="*/ 121 h 212"/>
                  <a:gd name="T42" fmla="*/ 69 w 140"/>
                  <a:gd name="T43" fmla="*/ 147 h 212"/>
                  <a:gd name="T44" fmla="*/ 68 w 140"/>
                  <a:gd name="T45" fmla="*/ 152 h 212"/>
                  <a:gd name="T46" fmla="*/ 66 w 140"/>
                  <a:gd name="T47" fmla="*/ 158 h 212"/>
                  <a:gd name="T48" fmla="*/ 64 w 140"/>
                  <a:gd name="T49" fmla="*/ 166 h 212"/>
                  <a:gd name="T50" fmla="*/ 59 w 140"/>
                  <a:gd name="T51" fmla="*/ 186 h 212"/>
                  <a:gd name="T52" fmla="*/ 58 w 140"/>
                  <a:gd name="T53" fmla="*/ 207 h 212"/>
                  <a:gd name="T54" fmla="*/ 58 w 140"/>
                  <a:gd name="T55" fmla="*/ 212 h 212"/>
                  <a:gd name="T56" fmla="*/ 54 w 140"/>
                  <a:gd name="T57" fmla="*/ 212 h 212"/>
                  <a:gd name="T58" fmla="*/ 41 w 140"/>
                  <a:gd name="T59" fmla="*/ 212 h 212"/>
                  <a:gd name="T60" fmla="*/ 31 w 140"/>
                  <a:gd name="T61" fmla="*/ 212 h 212"/>
                  <a:gd name="T62" fmla="*/ 31 w 140"/>
                  <a:gd name="T63" fmla="*/ 212 h 212"/>
                  <a:gd name="T64" fmla="*/ 31 w 140"/>
                  <a:gd name="T65" fmla="*/ 207 h 212"/>
                  <a:gd name="T66" fmla="*/ 31 w 140"/>
                  <a:gd name="T67" fmla="*/ 199 h 212"/>
                  <a:gd name="T68" fmla="*/ 34 w 140"/>
                  <a:gd name="T69" fmla="*/ 179 h 212"/>
                  <a:gd name="T70" fmla="*/ 38 w 140"/>
                  <a:gd name="T71" fmla="*/ 157 h 212"/>
                  <a:gd name="T72" fmla="*/ 41 w 140"/>
                  <a:gd name="T73" fmla="*/ 150 h 212"/>
                  <a:gd name="T74" fmla="*/ 42 w 140"/>
                  <a:gd name="T75" fmla="*/ 144 h 212"/>
                  <a:gd name="T76" fmla="*/ 45 w 140"/>
                  <a:gd name="T77" fmla="*/ 133 h 212"/>
                  <a:gd name="T78" fmla="*/ 54 w 140"/>
                  <a:gd name="T79" fmla="*/ 110 h 212"/>
                  <a:gd name="T80" fmla="*/ 65 w 140"/>
                  <a:gd name="T81" fmla="*/ 87 h 212"/>
                  <a:gd name="T82" fmla="*/ 68 w 140"/>
                  <a:gd name="T83" fmla="*/ 80 h 212"/>
                  <a:gd name="T84" fmla="*/ 71 w 140"/>
                  <a:gd name="T85" fmla="*/ 76 h 212"/>
                  <a:gd name="T86" fmla="*/ 76 w 140"/>
                  <a:gd name="T87" fmla="*/ 65 h 212"/>
                  <a:gd name="T88" fmla="*/ 89 w 140"/>
                  <a:gd name="T89" fmla="*/ 47 h 212"/>
                  <a:gd name="T90" fmla="*/ 102 w 140"/>
                  <a:gd name="T91" fmla="*/ 30 h 212"/>
                  <a:gd name="T92" fmla="*/ 106 w 140"/>
                  <a:gd name="T93" fmla="*/ 25 h 212"/>
                  <a:gd name="T94" fmla="*/ 89 w 140"/>
                  <a:gd name="T95" fmla="*/ 25 h 212"/>
                  <a:gd name="T96" fmla="*/ 40 w 140"/>
                  <a:gd name="T97" fmla="*/ 25 h 212"/>
                  <a:gd name="T98" fmla="*/ 3 w 140"/>
                  <a:gd name="T99" fmla="*/ 25 h 212"/>
                  <a:gd name="T100" fmla="*/ 2 w 140"/>
                  <a:gd name="T101" fmla="*/ 25 h 212"/>
                  <a:gd name="T102" fmla="*/ 2 w 140"/>
                  <a:gd name="T103" fmla="*/ 2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212">
                    <a:moveTo>
                      <a:pt x="2" y="25"/>
                    </a:moveTo>
                    <a:lnTo>
                      <a:pt x="2" y="23"/>
                    </a:lnTo>
                    <a:lnTo>
                      <a:pt x="0" y="10"/>
                    </a:lnTo>
                    <a:lnTo>
                      <a:pt x="0" y="1"/>
                    </a:lnTo>
                    <a:lnTo>
                      <a:pt x="2" y="0"/>
                    </a:lnTo>
                    <a:lnTo>
                      <a:pt x="23" y="0"/>
                    </a:lnTo>
                    <a:lnTo>
                      <a:pt x="88" y="0"/>
                    </a:lnTo>
                    <a:lnTo>
                      <a:pt x="137" y="0"/>
                    </a:lnTo>
                    <a:lnTo>
                      <a:pt x="140" y="0"/>
                    </a:lnTo>
                    <a:lnTo>
                      <a:pt x="140" y="4"/>
                    </a:lnTo>
                    <a:lnTo>
                      <a:pt x="138" y="13"/>
                    </a:lnTo>
                    <a:lnTo>
                      <a:pt x="138" y="20"/>
                    </a:lnTo>
                    <a:lnTo>
                      <a:pt x="140" y="20"/>
                    </a:lnTo>
                    <a:lnTo>
                      <a:pt x="135" y="24"/>
                    </a:lnTo>
                    <a:lnTo>
                      <a:pt x="128" y="33"/>
                    </a:lnTo>
                    <a:lnTo>
                      <a:pt x="116" y="51"/>
                    </a:lnTo>
                    <a:lnTo>
                      <a:pt x="102" y="72"/>
                    </a:lnTo>
                    <a:lnTo>
                      <a:pt x="99" y="78"/>
                    </a:lnTo>
                    <a:lnTo>
                      <a:pt x="95" y="85"/>
                    </a:lnTo>
                    <a:lnTo>
                      <a:pt x="89" y="96"/>
                    </a:lnTo>
                    <a:lnTo>
                      <a:pt x="78" y="121"/>
                    </a:lnTo>
                    <a:lnTo>
                      <a:pt x="69" y="147"/>
                    </a:lnTo>
                    <a:lnTo>
                      <a:pt x="68" y="152"/>
                    </a:lnTo>
                    <a:lnTo>
                      <a:pt x="66" y="158"/>
                    </a:lnTo>
                    <a:lnTo>
                      <a:pt x="64" y="166"/>
                    </a:lnTo>
                    <a:lnTo>
                      <a:pt x="59" y="186"/>
                    </a:lnTo>
                    <a:lnTo>
                      <a:pt x="58" y="207"/>
                    </a:lnTo>
                    <a:lnTo>
                      <a:pt x="58" y="212"/>
                    </a:lnTo>
                    <a:lnTo>
                      <a:pt x="54" y="212"/>
                    </a:lnTo>
                    <a:lnTo>
                      <a:pt x="41" y="212"/>
                    </a:lnTo>
                    <a:lnTo>
                      <a:pt x="31" y="212"/>
                    </a:lnTo>
                    <a:lnTo>
                      <a:pt x="31" y="212"/>
                    </a:lnTo>
                    <a:lnTo>
                      <a:pt x="31" y="207"/>
                    </a:lnTo>
                    <a:lnTo>
                      <a:pt x="31" y="199"/>
                    </a:lnTo>
                    <a:lnTo>
                      <a:pt x="34" y="179"/>
                    </a:lnTo>
                    <a:lnTo>
                      <a:pt x="38" y="157"/>
                    </a:lnTo>
                    <a:lnTo>
                      <a:pt x="41" y="150"/>
                    </a:lnTo>
                    <a:lnTo>
                      <a:pt x="42" y="144"/>
                    </a:lnTo>
                    <a:lnTo>
                      <a:pt x="45" y="133"/>
                    </a:lnTo>
                    <a:lnTo>
                      <a:pt x="54" y="110"/>
                    </a:lnTo>
                    <a:lnTo>
                      <a:pt x="65" y="87"/>
                    </a:lnTo>
                    <a:lnTo>
                      <a:pt x="68" y="80"/>
                    </a:lnTo>
                    <a:lnTo>
                      <a:pt x="71" y="76"/>
                    </a:lnTo>
                    <a:lnTo>
                      <a:pt x="76" y="65"/>
                    </a:lnTo>
                    <a:lnTo>
                      <a:pt x="89" y="47"/>
                    </a:lnTo>
                    <a:lnTo>
                      <a:pt x="102" y="30"/>
                    </a:lnTo>
                    <a:lnTo>
                      <a:pt x="106" y="25"/>
                    </a:lnTo>
                    <a:lnTo>
                      <a:pt x="89" y="25"/>
                    </a:lnTo>
                    <a:lnTo>
                      <a:pt x="40" y="25"/>
                    </a:lnTo>
                    <a:lnTo>
                      <a:pt x="3" y="25"/>
                    </a:lnTo>
                    <a:lnTo>
                      <a:pt x="2" y="25"/>
                    </a:lnTo>
                    <a:lnTo>
                      <a:pt x="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9" name="Freeform 63"/>
              <p:cNvSpPr>
                <a:spLocks/>
              </p:cNvSpPr>
              <p:nvPr/>
            </p:nvSpPr>
            <p:spPr bwMode="auto">
              <a:xfrm>
                <a:off x="4780" y="3412"/>
                <a:ext cx="48" cy="72"/>
              </a:xfrm>
              <a:custGeom>
                <a:avLst/>
                <a:gdLst>
                  <a:gd name="T0" fmla="*/ 4 w 142"/>
                  <a:gd name="T1" fmla="*/ 155 h 214"/>
                  <a:gd name="T2" fmla="*/ 27 w 142"/>
                  <a:gd name="T3" fmla="*/ 154 h 214"/>
                  <a:gd name="T4" fmla="*/ 28 w 142"/>
                  <a:gd name="T5" fmla="*/ 157 h 214"/>
                  <a:gd name="T6" fmla="*/ 34 w 142"/>
                  <a:gd name="T7" fmla="*/ 173 h 214"/>
                  <a:gd name="T8" fmla="*/ 42 w 142"/>
                  <a:gd name="T9" fmla="*/ 183 h 214"/>
                  <a:gd name="T10" fmla="*/ 48 w 142"/>
                  <a:gd name="T11" fmla="*/ 189 h 214"/>
                  <a:gd name="T12" fmla="*/ 66 w 142"/>
                  <a:gd name="T13" fmla="*/ 193 h 214"/>
                  <a:gd name="T14" fmla="*/ 72 w 142"/>
                  <a:gd name="T15" fmla="*/ 193 h 214"/>
                  <a:gd name="T16" fmla="*/ 89 w 142"/>
                  <a:gd name="T17" fmla="*/ 189 h 214"/>
                  <a:gd name="T18" fmla="*/ 102 w 142"/>
                  <a:gd name="T19" fmla="*/ 179 h 214"/>
                  <a:gd name="T20" fmla="*/ 106 w 142"/>
                  <a:gd name="T21" fmla="*/ 172 h 214"/>
                  <a:gd name="T22" fmla="*/ 113 w 142"/>
                  <a:gd name="T23" fmla="*/ 145 h 214"/>
                  <a:gd name="T24" fmla="*/ 113 w 142"/>
                  <a:gd name="T25" fmla="*/ 131 h 214"/>
                  <a:gd name="T26" fmla="*/ 104 w 142"/>
                  <a:gd name="T27" fmla="*/ 109 h 214"/>
                  <a:gd name="T28" fmla="*/ 100 w 142"/>
                  <a:gd name="T29" fmla="*/ 104 h 214"/>
                  <a:gd name="T30" fmla="*/ 85 w 142"/>
                  <a:gd name="T31" fmla="*/ 95 h 214"/>
                  <a:gd name="T32" fmla="*/ 69 w 142"/>
                  <a:gd name="T33" fmla="*/ 92 h 214"/>
                  <a:gd name="T34" fmla="*/ 55 w 142"/>
                  <a:gd name="T35" fmla="*/ 95 h 214"/>
                  <a:gd name="T36" fmla="*/ 47 w 142"/>
                  <a:gd name="T37" fmla="*/ 97 h 214"/>
                  <a:gd name="T38" fmla="*/ 41 w 142"/>
                  <a:gd name="T39" fmla="*/ 102 h 214"/>
                  <a:gd name="T40" fmla="*/ 30 w 142"/>
                  <a:gd name="T41" fmla="*/ 113 h 214"/>
                  <a:gd name="T42" fmla="*/ 28 w 142"/>
                  <a:gd name="T43" fmla="*/ 113 h 214"/>
                  <a:gd name="T44" fmla="*/ 14 w 142"/>
                  <a:gd name="T45" fmla="*/ 111 h 214"/>
                  <a:gd name="T46" fmla="*/ 6 w 142"/>
                  <a:gd name="T47" fmla="*/ 110 h 214"/>
                  <a:gd name="T48" fmla="*/ 9 w 142"/>
                  <a:gd name="T49" fmla="*/ 93 h 214"/>
                  <a:gd name="T50" fmla="*/ 25 w 142"/>
                  <a:gd name="T51" fmla="*/ 3 h 214"/>
                  <a:gd name="T52" fmla="*/ 42 w 142"/>
                  <a:gd name="T53" fmla="*/ 0 h 214"/>
                  <a:gd name="T54" fmla="*/ 130 w 142"/>
                  <a:gd name="T55" fmla="*/ 0 h 214"/>
                  <a:gd name="T56" fmla="*/ 133 w 142"/>
                  <a:gd name="T57" fmla="*/ 4 h 214"/>
                  <a:gd name="T58" fmla="*/ 131 w 142"/>
                  <a:gd name="T59" fmla="*/ 25 h 214"/>
                  <a:gd name="T60" fmla="*/ 119 w 142"/>
                  <a:gd name="T61" fmla="*/ 25 h 214"/>
                  <a:gd name="T62" fmla="*/ 48 w 142"/>
                  <a:gd name="T63" fmla="*/ 25 h 214"/>
                  <a:gd name="T64" fmla="*/ 44 w 142"/>
                  <a:gd name="T65" fmla="*/ 35 h 214"/>
                  <a:gd name="T66" fmla="*/ 35 w 142"/>
                  <a:gd name="T67" fmla="*/ 82 h 214"/>
                  <a:gd name="T68" fmla="*/ 38 w 142"/>
                  <a:gd name="T69" fmla="*/ 80 h 214"/>
                  <a:gd name="T70" fmla="*/ 58 w 142"/>
                  <a:gd name="T71" fmla="*/ 72 h 214"/>
                  <a:gd name="T72" fmla="*/ 76 w 142"/>
                  <a:gd name="T73" fmla="*/ 69 h 214"/>
                  <a:gd name="T74" fmla="*/ 89 w 142"/>
                  <a:gd name="T75" fmla="*/ 71 h 214"/>
                  <a:gd name="T76" fmla="*/ 120 w 142"/>
                  <a:gd name="T77" fmla="*/ 86 h 214"/>
                  <a:gd name="T78" fmla="*/ 127 w 142"/>
                  <a:gd name="T79" fmla="*/ 93 h 214"/>
                  <a:gd name="T80" fmla="*/ 138 w 142"/>
                  <a:gd name="T81" fmla="*/ 116 h 214"/>
                  <a:gd name="T82" fmla="*/ 142 w 142"/>
                  <a:gd name="T83" fmla="*/ 138 h 214"/>
                  <a:gd name="T84" fmla="*/ 141 w 142"/>
                  <a:gd name="T85" fmla="*/ 154 h 214"/>
                  <a:gd name="T86" fmla="*/ 127 w 142"/>
                  <a:gd name="T87" fmla="*/ 186 h 214"/>
                  <a:gd name="T88" fmla="*/ 121 w 142"/>
                  <a:gd name="T89" fmla="*/ 193 h 214"/>
                  <a:gd name="T90" fmla="*/ 96 w 142"/>
                  <a:gd name="T91" fmla="*/ 210 h 214"/>
                  <a:gd name="T92" fmla="*/ 69 w 142"/>
                  <a:gd name="T93" fmla="*/ 214 h 214"/>
                  <a:gd name="T94" fmla="*/ 55 w 142"/>
                  <a:gd name="T95" fmla="*/ 214 h 214"/>
                  <a:gd name="T96" fmla="*/ 24 w 142"/>
                  <a:gd name="T97" fmla="*/ 202 h 214"/>
                  <a:gd name="T98" fmla="*/ 18 w 142"/>
                  <a:gd name="T99" fmla="*/ 196 h 214"/>
                  <a:gd name="T100" fmla="*/ 6 w 142"/>
                  <a:gd name="T101" fmla="*/ 176 h 214"/>
                  <a:gd name="T102" fmla="*/ 0 w 142"/>
                  <a:gd name="T103" fmla="*/ 15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4">
                    <a:moveTo>
                      <a:pt x="0" y="155"/>
                    </a:moveTo>
                    <a:lnTo>
                      <a:pt x="4" y="155"/>
                    </a:lnTo>
                    <a:lnTo>
                      <a:pt x="17" y="154"/>
                    </a:lnTo>
                    <a:lnTo>
                      <a:pt x="27" y="154"/>
                    </a:lnTo>
                    <a:lnTo>
                      <a:pt x="28" y="152"/>
                    </a:lnTo>
                    <a:lnTo>
                      <a:pt x="28" y="157"/>
                    </a:lnTo>
                    <a:lnTo>
                      <a:pt x="30" y="162"/>
                    </a:lnTo>
                    <a:lnTo>
                      <a:pt x="34" y="173"/>
                    </a:lnTo>
                    <a:lnTo>
                      <a:pt x="40" y="182"/>
                    </a:lnTo>
                    <a:lnTo>
                      <a:pt x="42" y="183"/>
                    </a:lnTo>
                    <a:lnTo>
                      <a:pt x="44" y="186"/>
                    </a:lnTo>
                    <a:lnTo>
                      <a:pt x="48" y="189"/>
                    </a:lnTo>
                    <a:lnTo>
                      <a:pt x="56" y="192"/>
                    </a:lnTo>
                    <a:lnTo>
                      <a:pt x="66" y="193"/>
                    </a:lnTo>
                    <a:lnTo>
                      <a:pt x="69" y="193"/>
                    </a:lnTo>
                    <a:lnTo>
                      <a:pt x="72" y="193"/>
                    </a:lnTo>
                    <a:lnTo>
                      <a:pt x="78" y="193"/>
                    </a:lnTo>
                    <a:lnTo>
                      <a:pt x="89" y="189"/>
                    </a:lnTo>
                    <a:lnTo>
                      <a:pt x="99" y="182"/>
                    </a:lnTo>
                    <a:lnTo>
                      <a:pt x="102" y="179"/>
                    </a:lnTo>
                    <a:lnTo>
                      <a:pt x="103" y="178"/>
                    </a:lnTo>
                    <a:lnTo>
                      <a:pt x="106" y="172"/>
                    </a:lnTo>
                    <a:lnTo>
                      <a:pt x="111" y="159"/>
                    </a:lnTo>
                    <a:lnTo>
                      <a:pt x="113" y="145"/>
                    </a:lnTo>
                    <a:lnTo>
                      <a:pt x="114" y="141"/>
                    </a:lnTo>
                    <a:lnTo>
                      <a:pt x="113" y="131"/>
                    </a:lnTo>
                    <a:lnTo>
                      <a:pt x="110" y="118"/>
                    </a:lnTo>
                    <a:lnTo>
                      <a:pt x="104" y="109"/>
                    </a:lnTo>
                    <a:lnTo>
                      <a:pt x="103" y="106"/>
                    </a:lnTo>
                    <a:lnTo>
                      <a:pt x="100" y="104"/>
                    </a:lnTo>
                    <a:lnTo>
                      <a:pt x="96" y="100"/>
                    </a:lnTo>
                    <a:lnTo>
                      <a:pt x="85" y="95"/>
                    </a:lnTo>
                    <a:lnTo>
                      <a:pt x="72" y="93"/>
                    </a:lnTo>
                    <a:lnTo>
                      <a:pt x="69" y="92"/>
                    </a:lnTo>
                    <a:lnTo>
                      <a:pt x="62" y="93"/>
                    </a:lnTo>
                    <a:lnTo>
                      <a:pt x="55" y="95"/>
                    </a:lnTo>
                    <a:lnTo>
                      <a:pt x="48" y="97"/>
                    </a:lnTo>
                    <a:lnTo>
                      <a:pt x="47" y="97"/>
                    </a:lnTo>
                    <a:lnTo>
                      <a:pt x="44" y="99"/>
                    </a:lnTo>
                    <a:lnTo>
                      <a:pt x="41" y="102"/>
                    </a:lnTo>
                    <a:lnTo>
                      <a:pt x="35" y="107"/>
                    </a:lnTo>
                    <a:lnTo>
                      <a:pt x="30" y="113"/>
                    </a:lnTo>
                    <a:lnTo>
                      <a:pt x="30" y="113"/>
                    </a:lnTo>
                    <a:lnTo>
                      <a:pt x="28" y="113"/>
                    </a:lnTo>
                    <a:lnTo>
                      <a:pt x="25" y="113"/>
                    </a:lnTo>
                    <a:lnTo>
                      <a:pt x="14" y="111"/>
                    </a:lnTo>
                    <a:lnTo>
                      <a:pt x="6" y="111"/>
                    </a:lnTo>
                    <a:lnTo>
                      <a:pt x="6" y="110"/>
                    </a:lnTo>
                    <a:lnTo>
                      <a:pt x="6" y="109"/>
                    </a:lnTo>
                    <a:lnTo>
                      <a:pt x="9" y="93"/>
                    </a:lnTo>
                    <a:lnTo>
                      <a:pt x="18" y="42"/>
                    </a:lnTo>
                    <a:lnTo>
                      <a:pt x="25" y="3"/>
                    </a:lnTo>
                    <a:lnTo>
                      <a:pt x="27" y="0"/>
                    </a:lnTo>
                    <a:lnTo>
                      <a:pt x="42" y="0"/>
                    </a:lnTo>
                    <a:lnTo>
                      <a:pt x="92" y="0"/>
                    </a:lnTo>
                    <a:lnTo>
                      <a:pt x="130" y="0"/>
                    </a:lnTo>
                    <a:lnTo>
                      <a:pt x="133" y="0"/>
                    </a:lnTo>
                    <a:lnTo>
                      <a:pt x="133" y="4"/>
                    </a:lnTo>
                    <a:lnTo>
                      <a:pt x="131" y="17"/>
                    </a:lnTo>
                    <a:lnTo>
                      <a:pt x="131" y="25"/>
                    </a:lnTo>
                    <a:lnTo>
                      <a:pt x="133" y="25"/>
                    </a:lnTo>
                    <a:lnTo>
                      <a:pt x="119" y="25"/>
                    </a:lnTo>
                    <a:lnTo>
                      <a:pt x="78" y="25"/>
                    </a:lnTo>
                    <a:lnTo>
                      <a:pt x="48" y="25"/>
                    </a:lnTo>
                    <a:lnTo>
                      <a:pt x="47" y="25"/>
                    </a:lnTo>
                    <a:lnTo>
                      <a:pt x="44" y="35"/>
                    </a:lnTo>
                    <a:lnTo>
                      <a:pt x="40" y="61"/>
                    </a:lnTo>
                    <a:lnTo>
                      <a:pt x="35" y="82"/>
                    </a:lnTo>
                    <a:lnTo>
                      <a:pt x="35" y="82"/>
                    </a:lnTo>
                    <a:lnTo>
                      <a:pt x="38" y="80"/>
                    </a:lnTo>
                    <a:lnTo>
                      <a:pt x="44" y="78"/>
                    </a:lnTo>
                    <a:lnTo>
                      <a:pt x="58" y="72"/>
                    </a:lnTo>
                    <a:lnTo>
                      <a:pt x="72" y="71"/>
                    </a:lnTo>
                    <a:lnTo>
                      <a:pt x="76" y="69"/>
                    </a:lnTo>
                    <a:lnTo>
                      <a:pt x="80" y="71"/>
                    </a:lnTo>
                    <a:lnTo>
                      <a:pt x="89" y="71"/>
                    </a:lnTo>
                    <a:lnTo>
                      <a:pt x="104" y="76"/>
                    </a:lnTo>
                    <a:lnTo>
                      <a:pt x="120" y="86"/>
                    </a:lnTo>
                    <a:lnTo>
                      <a:pt x="124" y="89"/>
                    </a:lnTo>
                    <a:lnTo>
                      <a:pt x="127" y="93"/>
                    </a:lnTo>
                    <a:lnTo>
                      <a:pt x="131" y="100"/>
                    </a:lnTo>
                    <a:lnTo>
                      <a:pt x="138" y="116"/>
                    </a:lnTo>
                    <a:lnTo>
                      <a:pt x="141" y="134"/>
                    </a:lnTo>
                    <a:lnTo>
                      <a:pt x="142" y="138"/>
                    </a:lnTo>
                    <a:lnTo>
                      <a:pt x="141" y="144"/>
                    </a:lnTo>
                    <a:lnTo>
                      <a:pt x="141" y="154"/>
                    </a:lnTo>
                    <a:lnTo>
                      <a:pt x="135" y="171"/>
                    </a:lnTo>
                    <a:lnTo>
                      <a:pt x="127" y="186"/>
                    </a:lnTo>
                    <a:lnTo>
                      <a:pt x="126" y="189"/>
                    </a:lnTo>
                    <a:lnTo>
                      <a:pt x="121" y="193"/>
                    </a:lnTo>
                    <a:lnTo>
                      <a:pt x="113" y="200"/>
                    </a:lnTo>
                    <a:lnTo>
                      <a:pt x="96" y="210"/>
                    </a:lnTo>
                    <a:lnTo>
                      <a:pt x="75" y="214"/>
                    </a:lnTo>
                    <a:lnTo>
                      <a:pt x="69" y="214"/>
                    </a:lnTo>
                    <a:lnTo>
                      <a:pt x="64" y="214"/>
                    </a:lnTo>
                    <a:lnTo>
                      <a:pt x="55" y="214"/>
                    </a:lnTo>
                    <a:lnTo>
                      <a:pt x="38" y="210"/>
                    </a:lnTo>
                    <a:lnTo>
                      <a:pt x="24" y="202"/>
                    </a:lnTo>
                    <a:lnTo>
                      <a:pt x="21" y="199"/>
                    </a:lnTo>
                    <a:lnTo>
                      <a:pt x="18" y="196"/>
                    </a:lnTo>
                    <a:lnTo>
                      <a:pt x="13" y="190"/>
                    </a:lnTo>
                    <a:lnTo>
                      <a:pt x="6" y="176"/>
                    </a:lnTo>
                    <a:lnTo>
                      <a:pt x="0" y="161"/>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0" name="Freeform 64"/>
              <p:cNvSpPr>
                <a:spLocks/>
              </p:cNvSpPr>
              <p:nvPr/>
            </p:nvSpPr>
            <p:spPr bwMode="auto">
              <a:xfrm>
                <a:off x="4841" y="3478"/>
                <a:ext cx="10" cy="10"/>
              </a:xfrm>
              <a:custGeom>
                <a:avLst/>
                <a:gdLst>
                  <a:gd name="T0" fmla="*/ 1 w 31"/>
                  <a:gd name="T1" fmla="*/ 31 h 31"/>
                  <a:gd name="T2" fmla="*/ 1 w 31"/>
                  <a:gd name="T3" fmla="*/ 26 h 31"/>
                  <a:gd name="T4" fmla="*/ 0 w 31"/>
                  <a:gd name="T5" fmla="*/ 12 h 31"/>
                  <a:gd name="T6" fmla="*/ 0 w 31"/>
                  <a:gd name="T7" fmla="*/ 1 h 31"/>
                  <a:gd name="T8" fmla="*/ 1 w 31"/>
                  <a:gd name="T9" fmla="*/ 0 h 31"/>
                  <a:gd name="T10" fmla="*/ 5 w 31"/>
                  <a:gd name="T11" fmla="*/ 0 h 31"/>
                  <a:gd name="T12" fmla="*/ 19 w 31"/>
                  <a:gd name="T13" fmla="*/ 0 h 31"/>
                  <a:gd name="T14" fmla="*/ 29 w 31"/>
                  <a:gd name="T15" fmla="*/ 0 h 31"/>
                  <a:gd name="T16" fmla="*/ 31 w 31"/>
                  <a:gd name="T17" fmla="*/ 0 h 31"/>
                  <a:gd name="T18" fmla="*/ 31 w 31"/>
                  <a:gd name="T19" fmla="*/ 5 h 31"/>
                  <a:gd name="T20" fmla="*/ 29 w 31"/>
                  <a:gd name="T21" fmla="*/ 19 h 31"/>
                  <a:gd name="T22" fmla="*/ 29 w 31"/>
                  <a:gd name="T23" fmla="*/ 31 h 31"/>
                  <a:gd name="T24" fmla="*/ 31 w 31"/>
                  <a:gd name="T25" fmla="*/ 31 h 31"/>
                  <a:gd name="T26" fmla="*/ 25 w 31"/>
                  <a:gd name="T27" fmla="*/ 31 h 31"/>
                  <a:gd name="T28" fmla="*/ 11 w 31"/>
                  <a:gd name="T29" fmla="*/ 31 h 31"/>
                  <a:gd name="T30" fmla="*/ 1 w 31"/>
                  <a:gd name="T31" fmla="*/ 31 h 31"/>
                  <a:gd name="T32" fmla="*/ 1 w 31"/>
                  <a:gd name="T33" fmla="*/ 31 h 31"/>
                  <a:gd name="T34" fmla="*/ 1 w 31"/>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1">
                    <a:moveTo>
                      <a:pt x="1" y="31"/>
                    </a:moveTo>
                    <a:lnTo>
                      <a:pt x="1" y="26"/>
                    </a:lnTo>
                    <a:lnTo>
                      <a:pt x="0" y="12"/>
                    </a:lnTo>
                    <a:lnTo>
                      <a:pt x="0" y="1"/>
                    </a:lnTo>
                    <a:lnTo>
                      <a:pt x="1" y="0"/>
                    </a:lnTo>
                    <a:lnTo>
                      <a:pt x="5" y="0"/>
                    </a:lnTo>
                    <a:lnTo>
                      <a:pt x="19" y="0"/>
                    </a:lnTo>
                    <a:lnTo>
                      <a:pt x="29" y="0"/>
                    </a:lnTo>
                    <a:lnTo>
                      <a:pt x="31" y="0"/>
                    </a:lnTo>
                    <a:lnTo>
                      <a:pt x="31" y="5"/>
                    </a:lnTo>
                    <a:lnTo>
                      <a:pt x="29" y="19"/>
                    </a:lnTo>
                    <a:lnTo>
                      <a:pt x="29" y="31"/>
                    </a:lnTo>
                    <a:lnTo>
                      <a:pt x="31" y="31"/>
                    </a:lnTo>
                    <a:lnTo>
                      <a:pt x="25" y="31"/>
                    </a:lnTo>
                    <a:lnTo>
                      <a:pt x="11" y="31"/>
                    </a:lnTo>
                    <a:lnTo>
                      <a:pt x="1" y="31"/>
                    </a:lnTo>
                    <a:lnTo>
                      <a:pt x="1" y="31"/>
                    </a:lnTo>
                    <a:lnTo>
                      <a:pt x="1"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1" name="Freeform 65"/>
              <p:cNvSpPr>
                <a:spLocks noEditPoints="1"/>
              </p:cNvSpPr>
              <p:nvPr/>
            </p:nvSpPr>
            <p:spPr bwMode="auto">
              <a:xfrm>
                <a:off x="4860" y="3412"/>
                <a:ext cx="51" cy="72"/>
              </a:xfrm>
              <a:custGeom>
                <a:avLst/>
                <a:gdLst>
                  <a:gd name="T0" fmla="*/ 94 w 151"/>
                  <a:gd name="T1" fmla="*/ 207 h 215"/>
                  <a:gd name="T2" fmla="*/ 93 w 151"/>
                  <a:gd name="T3" fmla="*/ 164 h 215"/>
                  <a:gd name="T4" fmla="*/ 79 w 151"/>
                  <a:gd name="T5" fmla="*/ 162 h 215"/>
                  <a:gd name="T6" fmla="*/ 3 w 151"/>
                  <a:gd name="T7" fmla="*/ 162 h 215"/>
                  <a:gd name="T8" fmla="*/ 1 w 151"/>
                  <a:gd name="T9" fmla="*/ 160 h 215"/>
                  <a:gd name="T10" fmla="*/ 0 w 151"/>
                  <a:gd name="T11" fmla="*/ 140 h 215"/>
                  <a:gd name="T12" fmla="*/ 3 w 151"/>
                  <a:gd name="T13" fmla="*/ 137 h 215"/>
                  <a:gd name="T14" fmla="*/ 62 w 151"/>
                  <a:gd name="T15" fmla="*/ 52 h 215"/>
                  <a:gd name="T16" fmla="*/ 100 w 151"/>
                  <a:gd name="T17" fmla="*/ 0 h 215"/>
                  <a:gd name="T18" fmla="*/ 113 w 151"/>
                  <a:gd name="T19" fmla="*/ 0 h 215"/>
                  <a:gd name="T20" fmla="*/ 121 w 151"/>
                  <a:gd name="T21" fmla="*/ 0 h 215"/>
                  <a:gd name="T22" fmla="*/ 120 w 151"/>
                  <a:gd name="T23" fmla="*/ 88 h 215"/>
                  <a:gd name="T24" fmla="*/ 121 w 151"/>
                  <a:gd name="T25" fmla="*/ 138 h 215"/>
                  <a:gd name="T26" fmla="*/ 139 w 151"/>
                  <a:gd name="T27" fmla="*/ 138 h 215"/>
                  <a:gd name="T28" fmla="*/ 151 w 151"/>
                  <a:gd name="T29" fmla="*/ 138 h 215"/>
                  <a:gd name="T30" fmla="*/ 149 w 151"/>
                  <a:gd name="T31" fmla="*/ 154 h 215"/>
                  <a:gd name="T32" fmla="*/ 151 w 151"/>
                  <a:gd name="T33" fmla="*/ 162 h 215"/>
                  <a:gd name="T34" fmla="*/ 131 w 151"/>
                  <a:gd name="T35" fmla="*/ 162 h 215"/>
                  <a:gd name="T36" fmla="*/ 121 w 151"/>
                  <a:gd name="T37" fmla="*/ 162 h 215"/>
                  <a:gd name="T38" fmla="*/ 120 w 151"/>
                  <a:gd name="T39" fmla="*/ 196 h 215"/>
                  <a:gd name="T40" fmla="*/ 121 w 151"/>
                  <a:gd name="T41" fmla="*/ 215 h 215"/>
                  <a:gd name="T42" fmla="*/ 104 w 151"/>
                  <a:gd name="T43" fmla="*/ 215 h 215"/>
                  <a:gd name="T44" fmla="*/ 94 w 151"/>
                  <a:gd name="T45" fmla="*/ 215 h 215"/>
                  <a:gd name="T46" fmla="*/ 94 w 151"/>
                  <a:gd name="T47" fmla="*/ 215 h 215"/>
                  <a:gd name="T48" fmla="*/ 94 w 151"/>
                  <a:gd name="T49" fmla="*/ 138 h 215"/>
                  <a:gd name="T50" fmla="*/ 93 w 151"/>
                  <a:gd name="T51" fmla="*/ 79 h 215"/>
                  <a:gd name="T52" fmla="*/ 94 w 151"/>
                  <a:gd name="T53" fmla="*/ 43 h 215"/>
                  <a:gd name="T54" fmla="*/ 83 w 151"/>
                  <a:gd name="T55" fmla="*/ 58 h 215"/>
                  <a:gd name="T56" fmla="*/ 28 w 151"/>
                  <a:gd name="T57" fmla="*/ 137 h 215"/>
                  <a:gd name="T58" fmla="*/ 38 w 151"/>
                  <a:gd name="T59" fmla="*/ 138 h 215"/>
                  <a:gd name="T60" fmla="*/ 93 w 151"/>
                  <a:gd name="T61" fmla="*/ 138 h 215"/>
                  <a:gd name="T62" fmla="*/ 93 w 151"/>
                  <a:gd name="T63" fmla="*/ 138 h 215"/>
                  <a:gd name="T64" fmla="*/ 94 w 151"/>
                  <a:gd name="T65"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15">
                    <a:moveTo>
                      <a:pt x="94" y="215"/>
                    </a:moveTo>
                    <a:lnTo>
                      <a:pt x="94" y="207"/>
                    </a:lnTo>
                    <a:lnTo>
                      <a:pt x="93" y="182"/>
                    </a:lnTo>
                    <a:lnTo>
                      <a:pt x="93" y="164"/>
                    </a:lnTo>
                    <a:lnTo>
                      <a:pt x="94" y="162"/>
                    </a:lnTo>
                    <a:lnTo>
                      <a:pt x="79" y="162"/>
                    </a:lnTo>
                    <a:lnTo>
                      <a:pt x="35" y="162"/>
                    </a:lnTo>
                    <a:lnTo>
                      <a:pt x="3" y="162"/>
                    </a:lnTo>
                    <a:lnTo>
                      <a:pt x="1" y="162"/>
                    </a:lnTo>
                    <a:lnTo>
                      <a:pt x="1" y="160"/>
                    </a:lnTo>
                    <a:lnTo>
                      <a:pt x="0" y="148"/>
                    </a:lnTo>
                    <a:lnTo>
                      <a:pt x="0" y="140"/>
                    </a:lnTo>
                    <a:lnTo>
                      <a:pt x="1" y="138"/>
                    </a:lnTo>
                    <a:lnTo>
                      <a:pt x="3" y="137"/>
                    </a:lnTo>
                    <a:lnTo>
                      <a:pt x="15" y="117"/>
                    </a:lnTo>
                    <a:lnTo>
                      <a:pt x="62" y="52"/>
                    </a:lnTo>
                    <a:lnTo>
                      <a:pt x="97" y="3"/>
                    </a:lnTo>
                    <a:lnTo>
                      <a:pt x="100" y="0"/>
                    </a:lnTo>
                    <a:lnTo>
                      <a:pt x="103" y="0"/>
                    </a:lnTo>
                    <a:lnTo>
                      <a:pt x="113" y="0"/>
                    </a:lnTo>
                    <a:lnTo>
                      <a:pt x="120" y="0"/>
                    </a:lnTo>
                    <a:lnTo>
                      <a:pt x="121" y="0"/>
                    </a:lnTo>
                    <a:lnTo>
                      <a:pt x="121" y="23"/>
                    </a:lnTo>
                    <a:lnTo>
                      <a:pt x="120" y="88"/>
                    </a:lnTo>
                    <a:lnTo>
                      <a:pt x="120" y="137"/>
                    </a:lnTo>
                    <a:lnTo>
                      <a:pt x="121" y="138"/>
                    </a:lnTo>
                    <a:lnTo>
                      <a:pt x="125" y="138"/>
                    </a:lnTo>
                    <a:lnTo>
                      <a:pt x="139" y="138"/>
                    </a:lnTo>
                    <a:lnTo>
                      <a:pt x="149" y="138"/>
                    </a:lnTo>
                    <a:lnTo>
                      <a:pt x="151" y="138"/>
                    </a:lnTo>
                    <a:lnTo>
                      <a:pt x="151" y="143"/>
                    </a:lnTo>
                    <a:lnTo>
                      <a:pt x="149" y="154"/>
                    </a:lnTo>
                    <a:lnTo>
                      <a:pt x="149" y="162"/>
                    </a:lnTo>
                    <a:lnTo>
                      <a:pt x="151" y="162"/>
                    </a:lnTo>
                    <a:lnTo>
                      <a:pt x="145" y="162"/>
                    </a:lnTo>
                    <a:lnTo>
                      <a:pt x="131" y="162"/>
                    </a:lnTo>
                    <a:lnTo>
                      <a:pt x="121" y="162"/>
                    </a:lnTo>
                    <a:lnTo>
                      <a:pt x="121" y="162"/>
                    </a:lnTo>
                    <a:lnTo>
                      <a:pt x="121" y="171"/>
                    </a:lnTo>
                    <a:lnTo>
                      <a:pt x="120" y="196"/>
                    </a:lnTo>
                    <a:lnTo>
                      <a:pt x="120" y="215"/>
                    </a:lnTo>
                    <a:lnTo>
                      <a:pt x="121" y="215"/>
                    </a:lnTo>
                    <a:lnTo>
                      <a:pt x="117" y="215"/>
                    </a:lnTo>
                    <a:lnTo>
                      <a:pt x="104" y="215"/>
                    </a:lnTo>
                    <a:lnTo>
                      <a:pt x="94" y="215"/>
                    </a:lnTo>
                    <a:lnTo>
                      <a:pt x="94" y="215"/>
                    </a:lnTo>
                    <a:lnTo>
                      <a:pt x="93" y="215"/>
                    </a:lnTo>
                    <a:lnTo>
                      <a:pt x="94" y="215"/>
                    </a:lnTo>
                    <a:lnTo>
                      <a:pt x="94" y="215"/>
                    </a:lnTo>
                    <a:close/>
                    <a:moveTo>
                      <a:pt x="94" y="138"/>
                    </a:moveTo>
                    <a:lnTo>
                      <a:pt x="94" y="124"/>
                    </a:lnTo>
                    <a:lnTo>
                      <a:pt x="93" y="79"/>
                    </a:lnTo>
                    <a:lnTo>
                      <a:pt x="93" y="45"/>
                    </a:lnTo>
                    <a:lnTo>
                      <a:pt x="94" y="43"/>
                    </a:lnTo>
                    <a:lnTo>
                      <a:pt x="93" y="45"/>
                    </a:lnTo>
                    <a:lnTo>
                      <a:pt x="83" y="58"/>
                    </a:lnTo>
                    <a:lnTo>
                      <a:pt x="52" y="103"/>
                    </a:lnTo>
                    <a:lnTo>
                      <a:pt x="28" y="137"/>
                    </a:lnTo>
                    <a:lnTo>
                      <a:pt x="28" y="138"/>
                    </a:lnTo>
                    <a:lnTo>
                      <a:pt x="38" y="138"/>
                    </a:lnTo>
                    <a:lnTo>
                      <a:pt x="69" y="138"/>
                    </a:lnTo>
                    <a:lnTo>
                      <a:pt x="93" y="138"/>
                    </a:lnTo>
                    <a:lnTo>
                      <a:pt x="94" y="138"/>
                    </a:lnTo>
                    <a:lnTo>
                      <a:pt x="93" y="138"/>
                    </a:lnTo>
                    <a:lnTo>
                      <a:pt x="94" y="138"/>
                    </a:lnTo>
                    <a:lnTo>
                      <a:pt x="94"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2" name="Freeform 66"/>
              <p:cNvSpPr>
                <a:spLocks/>
              </p:cNvSpPr>
              <p:nvPr/>
            </p:nvSpPr>
            <p:spPr bwMode="auto">
              <a:xfrm>
                <a:off x="4597" y="3303"/>
                <a:ext cx="47" cy="72"/>
              </a:xfrm>
              <a:custGeom>
                <a:avLst/>
                <a:gdLst>
                  <a:gd name="T0" fmla="*/ 1 w 139"/>
                  <a:gd name="T1" fmla="*/ 26 h 212"/>
                  <a:gd name="T2" fmla="*/ 1 w 139"/>
                  <a:gd name="T3" fmla="*/ 23 h 212"/>
                  <a:gd name="T4" fmla="*/ 0 w 139"/>
                  <a:gd name="T5" fmla="*/ 10 h 212"/>
                  <a:gd name="T6" fmla="*/ 0 w 139"/>
                  <a:gd name="T7" fmla="*/ 2 h 212"/>
                  <a:gd name="T8" fmla="*/ 1 w 139"/>
                  <a:gd name="T9" fmla="*/ 0 h 212"/>
                  <a:gd name="T10" fmla="*/ 3 w 139"/>
                  <a:gd name="T11" fmla="*/ 0 h 212"/>
                  <a:gd name="T12" fmla="*/ 22 w 139"/>
                  <a:gd name="T13" fmla="*/ 0 h 212"/>
                  <a:gd name="T14" fmla="*/ 87 w 139"/>
                  <a:gd name="T15" fmla="*/ 0 h 212"/>
                  <a:gd name="T16" fmla="*/ 137 w 139"/>
                  <a:gd name="T17" fmla="*/ 0 h 212"/>
                  <a:gd name="T18" fmla="*/ 139 w 139"/>
                  <a:gd name="T19" fmla="*/ 0 h 212"/>
                  <a:gd name="T20" fmla="*/ 139 w 139"/>
                  <a:gd name="T21" fmla="*/ 5 h 212"/>
                  <a:gd name="T22" fmla="*/ 138 w 139"/>
                  <a:gd name="T23" fmla="*/ 13 h 212"/>
                  <a:gd name="T24" fmla="*/ 138 w 139"/>
                  <a:gd name="T25" fmla="*/ 20 h 212"/>
                  <a:gd name="T26" fmla="*/ 139 w 139"/>
                  <a:gd name="T27" fmla="*/ 20 h 212"/>
                  <a:gd name="T28" fmla="*/ 135 w 139"/>
                  <a:gd name="T29" fmla="*/ 24 h 212"/>
                  <a:gd name="T30" fmla="*/ 128 w 139"/>
                  <a:gd name="T31" fmla="*/ 33 h 212"/>
                  <a:gd name="T32" fmla="*/ 115 w 139"/>
                  <a:gd name="T33" fmla="*/ 51 h 212"/>
                  <a:gd name="T34" fmla="*/ 101 w 139"/>
                  <a:gd name="T35" fmla="*/ 74 h 212"/>
                  <a:gd name="T36" fmla="*/ 99 w 139"/>
                  <a:gd name="T37" fmla="*/ 79 h 212"/>
                  <a:gd name="T38" fmla="*/ 94 w 139"/>
                  <a:gd name="T39" fmla="*/ 86 h 212"/>
                  <a:gd name="T40" fmla="*/ 89 w 139"/>
                  <a:gd name="T41" fmla="*/ 98 h 212"/>
                  <a:gd name="T42" fmla="*/ 77 w 139"/>
                  <a:gd name="T43" fmla="*/ 122 h 212"/>
                  <a:gd name="T44" fmla="*/ 69 w 139"/>
                  <a:gd name="T45" fmla="*/ 147 h 212"/>
                  <a:gd name="T46" fmla="*/ 68 w 139"/>
                  <a:gd name="T47" fmla="*/ 153 h 212"/>
                  <a:gd name="T48" fmla="*/ 66 w 139"/>
                  <a:gd name="T49" fmla="*/ 158 h 212"/>
                  <a:gd name="T50" fmla="*/ 63 w 139"/>
                  <a:gd name="T51" fmla="*/ 167 h 212"/>
                  <a:gd name="T52" fmla="*/ 59 w 139"/>
                  <a:gd name="T53" fmla="*/ 186 h 212"/>
                  <a:gd name="T54" fmla="*/ 58 w 139"/>
                  <a:gd name="T55" fmla="*/ 208 h 212"/>
                  <a:gd name="T56" fmla="*/ 58 w 139"/>
                  <a:gd name="T57" fmla="*/ 212 h 212"/>
                  <a:gd name="T58" fmla="*/ 53 w 139"/>
                  <a:gd name="T59" fmla="*/ 212 h 212"/>
                  <a:gd name="T60" fmla="*/ 41 w 139"/>
                  <a:gd name="T61" fmla="*/ 212 h 212"/>
                  <a:gd name="T62" fmla="*/ 31 w 139"/>
                  <a:gd name="T63" fmla="*/ 212 h 212"/>
                  <a:gd name="T64" fmla="*/ 31 w 139"/>
                  <a:gd name="T65" fmla="*/ 212 h 212"/>
                  <a:gd name="T66" fmla="*/ 31 w 139"/>
                  <a:gd name="T67" fmla="*/ 208 h 212"/>
                  <a:gd name="T68" fmla="*/ 31 w 139"/>
                  <a:gd name="T69" fmla="*/ 199 h 212"/>
                  <a:gd name="T70" fmla="*/ 34 w 139"/>
                  <a:gd name="T71" fmla="*/ 179 h 212"/>
                  <a:gd name="T72" fmla="*/ 38 w 139"/>
                  <a:gd name="T73" fmla="*/ 158 h 212"/>
                  <a:gd name="T74" fmla="*/ 41 w 139"/>
                  <a:gd name="T75" fmla="*/ 151 h 212"/>
                  <a:gd name="T76" fmla="*/ 42 w 139"/>
                  <a:gd name="T77" fmla="*/ 146 h 212"/>
                  <a:gd name="T78" fmla="*/ 45 w 139"/>
                  <a:gd name="T79" fmla="*/ 134 h 212"/>
                  <a:gd name="T80" fmla="*/ 53 w 139"/>
                  <a:gd name="T81" fmla="*/ 110 h 212"/>
                  <a:gd name="T82" fmla="*/ 65 w 139"/>
                  <a:gd name="T83" fmla="*/ 88 h 212"/>
                  <a:gd name="T84" fmla="*/ 68 w 139"/>
                  <a:gd name="T85" fmla="*/ 82 h 212"/>
                  <a:gd name="T86" fmla="*/ 70 w 139"/>
                  <a:gd name="T87" fmla="*/ 78 h 212"/>
                  <a:gd name="T88" fmla="*/ 76 w 139"/>
                  <a:gd name="T89" fmla="*/ 67 h 212"/>
                  <a:gd name="T90" fmla="*/ 89 w 139"/>
                  <a:gd name="T91" fmla="*/ 47 h 212"/>
                  <a:gd name="T92" fmla="*/ 101 w 139"/>
                  <a:gd name="T93" fmla="*/ 30 h 212"/>
                  <a:gd name="T94" fmla="*/ 106 w 139"/>
                  <a:gd name="T95" fmla="*/ 26 h 212"/>
                  <a:gd name="T96" fmla="*/ 103 w 139"/>
                  <a:gd name="T97" fmla="*/ 26 h 212"/>
                  <a:gd name="T98" fmla="*/ 89 w 139"/>
                  <a:gd name="T99" fmla="*/ 26 h 212"/>
                  <a:gd name="T100" fmla="*/ 39 w 139"/>
                  <a:gd name="T101" fmla="*/ 26 h 212"/>
                  <a:gd name="T102" fmla="*/ 3 w 139"/>
                  <a:gd name="T103" fmla="*/ 26 h 212"/>
                  <a:gd name="T104" fmla="*/ 1 w 139"/>
                  <a:gd name="T105" fmla="*/ 26 h 212"/>
                  <a:gd name="T106" fmla="*/ 1 w 139"/>
                  <a:gd name="T107"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212">
                    <a:moveTo>
                      <a:pt x="1" y="26"/>
                    </a:moveTo>
                    <a:lnTo>
                      <a:pt x="1" y="23"/>
                    </a:lnTo>
                    <a:lnTo>
                      <a:pt x="0" y="10"/>
                    </a:lnTo>
                    <a:lnTo>
                      <a:pt x="0" y="2"/>
                    </a:lnTo>
                    <a:lnTo>
                      <a:pt x="1" y="0"/>
                    </a:lnTo>
                    <a:lnTo>
                      <a:pt x="3" y="0"/>
                    </a:lnTo>
                    <a:lnTo>
                      <a:pt x="22" y="0"/>
                    </a:lnTo>
                    <a:lnTo>
                      <a:pt x="87" y="0"/>
                    </a:lnTo>
                    <a:lnTo>
                      <a:pt x="137" y="0"/>
                    </a:lnTo>
                    <a:lnTo>
                      <a:pt x="139" y="0"/>
                    </a:lnTo>
                    <a:lnTo>
                      <a:pt x="139" y="5"/>
                    </a:lnTo>
                    <a:lnTo>
                      <a:pt x="138" y="13"/>
                    </a:lnTo>
                    <a:lnTo>
                      <a:pt x="138" y="20"/>
                    </a:lnTo>
                    <a:lnTo>
                      <a:pt x="139" y="20"/>
                    </a:lnTo>
                    <a:lnTo>
                      <a:pt x="135" y="24"/>
                    </a:lnTo>
                    <a:lnTo>
                      <a:pt x="128" y="33"/>
                    </a:lnTo>
                    <a:lnTo>
                      <a:pt x="115" y="51"/>
                    </a:lnTo>
                    <a:lnTo>
                      <a:pt x="101" y="74"/>
                    </a:lnTo>
                    <a:lnTo>
                      <a:pt x="99" y="79"/>
                    </a:lnTo>
                    <a:lnTo>
                      <a:pt x="94" y="86"/>
                    </a:lnTo>
                    <a:lnTo>
                      <a:pt x="89" y="98"/>
                    </a:lnTo>
                    <a:lnTo>
                      <a:pt x="77" y="122"/>
                    </a:lnTo>
                    <a:lnTo>
                      <a:pt x="69" y="147"/>
                    </a:lnTo>
                    <a:lnTo>
                      <a:pt x="68" y="153"/>
                    </a:lnTo>
                    <a:lnTo>
                      <a:pt x="66" y="158"/>
                    </a:lnTo>
                    <a:lnTo>
                      <a:pt x="63" y="167"/>
                    </a:lnTo>
                    <a:lnTo>
                      <a:pt x="59" y="186"/>
                    </a:lnTo>
                    <a:lnTo>
                      <a:pt x="58" y="208"/>
                    </a:lnTo>
                    <a:lnTo>
                      <a:pt x="58" y="212"/>
                    </a:lnTo>
                    <a:lnTo>
                      <a:pt x="53" y="212"/>
                    </a:lnTo>
                    <a:lnTo>
                      <a:pt x="41" y="212"/>
                    </a:lnTo>
                    <a:lnTo>
                      <a:pt x="31" y="212"/>
                    </a:lnTo>
                    <a:lnTo>
                      <a:pt x="31" y="212"/>
                    </a:lnTo>
                    <a:lnTo>
                      <a:pt x="31" y="208"/>
                    </a:lnTo>
                    <a:lnTo>
                      <a:pt x="31" y="199"/>
                    </a:lnTo>
                    <a:lnTo>
                      <a:pt x="34" y="179"/>
                    </a:lnTo>
                    <a:lnTo>
                      <a:pt x="38" y="158"/>
                    </a:lnTo>
                    <a:lnTo>
                      <a:pt x="41" y="151"/>
                    </a:lnTo>
                    <a:lnTo>
                      <a:pt x="42" y="146"/>
                    </a:lnTo>
                    <a:lnTo>
                      <a:pt x="45" y="134"/>
                    </a:lnTo>
                    <a:lnTo>
                      <a:pt x="53" y="110"/>
                    </a:lnTo>
                    <a:lnTo>
                      <a:pt x="65" y="88"/>
                    </a:lnTo>
                    <a:lnTo>
                      <a:pt x="68" y="82"/>
                    </a:lnTo>
                    <a:lnTo>
                      <a:pt x="70" y="78"/>
                    </a:lnTo>
                    <a:lnTo>
                      <a:pt x="76" y="67"/>
                    </a:lnTo>
                    <a:lnTo>
                      <a:pt x="89" y="47"/>
                    </a:lnTo>
                    <a:lnTo>
                      <a:pt x="101" y="30"/>
                    </a:lnTo>
                    <a:lnTo>
                      <a:pt x="106" y="26"/>
                    </a:lnTo>
                    <a:lnTo>
                      <a:pt x="103" y="26"/>
                    </a:lnTo>
                    <a:lnTo>
                      <a:pt x="89" y="26"/>
                    </a:lnTo>
                    <a:lnTo>
                      <a:pt x="39" y="26"/>
                    </a:lnTo>
                    <a:lnTo>
                      <a:pt x="3" y="26"/>
                    </a:lnTo>
                    <a:lnTo>
                      <a:pt x="1" y="26"/>
                    </a:lnTo>
                    <a:lnTo>
                      <a:pt x="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3" name="Freeform 67"/>
              <p:cNvSpPr>
                <a:spLocks/>
              </p:cNvSpPr>
              <p:nvPr/>
            </p:nvSpPr>
            <p:spPr bwMode="auto">
              <a:xfrm>
                <a:off x="4652" y="3303"/>
                <a:ext cx="47" cy="72"/>
              </a:xfrm>
              <a:custGeom>
                <a:avLst/>
                <a:gdLst>
                  <a:gd name="T0" fmla="*/ 16 w 140"/>
                  <a:gd name="T1" fmla="*/ 158 h 220"/>
                  <a:gd name="T2" fmla="*/ 26 w 140"/>
                  <a:gd name="T3" fmla="*/ 159 h 220"/>
                  <a:gd name="T4" fmla="*/ 38 w 140"/>
                  <a:gd name="T5" fmla="*/ 186 h 220"/>
                  <a:gd name="T6" fmla="*/ 47 w 140"/>
                  <a:gd name="T7" fmla="*/ 193 h 220"/>
                  <a:gd name="T8" fmla="*/ 68 w 140"/>
                  <a:gd name="T9" fmla="*/ 198 h 220"/>
                  <a:gd name="T10" fmla="*/ 86 w 140"/>
                  <a:gd name="T11" fmla="*/ 193 h 220"/>
                  <a:gd name="T12" fmla="*/ 100 w 140"/>
                  <a:gd name="T13" fmla="*/ 183 h 220"/>
                  <a:gd name="T14" fmla="*/ 110 w 140"/>
                  <a:gd name="T15" fmla="*/ 158 h 220"/>
                  <a:gd name="T16" fmla="*/ 107 w 140"/>
                  <a:gd name="T17" fmla="*/ 136 h 220"/>
                  <a:gd name="T18" fmla="*/ 97 w 140"/>
                  <a:gd name="T19" fmla="*/ 121 h 220"/>
                  <a:gd name="T20" fmla="*/ 72 w 140"/>
                  <a:gd name="T21" fmla="*/ 113 h 220"/>
                  <a:gd name="T22" fmla="*/ 59 w 140"/>
                  <a:gd name="T23" fmla="*/ 113 h 220"/>
                  <a:gd name="T24" fmla="*/ 51 w 140"/>
                  <a:gd name="T25" fmla="*/ 112 h 220"/>
                  <a:gd name="T26" fmla="*/ 54 w 140"/>
                  <a:gd name="T27" fmla="*/ 92 h 220"/>
                  <a:gd name="T28" fmla="*/ 58 w 140"/>
                  <a:gd name="T29" fmla="*/ 92 h 220"/>
                  <a:gd name="T30" fmla="*/ 76 w 140"/>
                  <a:gd name="T31" fmla="*/ 89 h 220"/>
                  <a:gd name="T32" fmla="*/ 90 w 140"/>
                  <a:gd name="T33" fmla="*/ 82 h 220"/>
                  <a:gd name="T34" fmla="*/ 99 w 140"/>
                  <a:gd name="T35" fmla="*/ 71 h 220"/>
                  <a:gd name="T36" fmla="*/ 100 w 140"/>
                  <a:gd name="T37" fmla="*/ 50 h 220"/>
                  <a:gd name="T38" fmla="*/ 93 w 140"/>
                  <a:gd name="T39" fmla="*/ 31 h 220"/>
                  <a:gd name="T40" fmla="*/ 75 w 140"/>
                  <a:gd name="T41" fmla="*/ 24 h 220"/>
                  <a:gd name="T42" fmla="*/ 50 w 140"/>
                  <a:gd name="T43" fmla="*/ 27 h 220"/>
                  <a:gd name="T44" fmla="*/ 40 w 140"/>
                  <a:gd name="T45" fmla="*/ 35 h 220"/>
                  <a:gd name="T46" fmla="*/ 28 w 140"/>
                  <a:gd name="T47" fmla="*/ 58 h 220"/>
                  <a:gd name="T48" fmla="*/ 24 w 140"/>
                  <a:gd name="T49" fmla="*/ 61 h 220"/>
                  <a:gd name="T50" fmla="*/ 2 w 140"/>
                  <a:gd name="T51" fmla="*/ 57 h 220"/>
                  <a:gd name="T52" fmla="*/ 11 w 140"/>
                  <a:gd name="T53" fmla="*/ 30 h 220"/>
                  <a:gd name="T54" fmla="*/ 27 w 140"/>
                  <a:gd name="T55" fmla="*/ 14 h 220"/>
                  <a:gd name="T56" fmla="*/ 62 w 140"/>
                  <a:gd name="T57" fmla="*/ 2 h 220"/>
                  <a:gd name="T58" fmla="*/ 85 w 140"/>
                  <a:gd name="T59" fmla="*/ 4 h 220"/>
                  <a:gd name="T60" fmla="*/ 100 w 140"/>
                  <a:gd name="T61" fmla="*/ 10 h 220"/>
                  <a:gd name="T62" fmla="*/ 119 w 140"/>
                  <a:gd name="T63" fmla="*/ 27 h 220"/>
                  <a:gd name="T64" fmla="*/ 127 w 140"/>
                  <a:gd name="T65" fmla="*/ 45 h 220"/>
                  <a:gd name="T66" fmla="*/ 129 w 140"/>
                  <a:gd name="T67" fmla="*/ 64 h 220"/>
                  <a:gd name="T68" fmla="*/ 121 w 140"/>
                  <a:gd name="T69" fmla="*/ 82 h 220"/>
                  <a:gd name="T70" fmla="*/ 110 w 140"/>
                  <a:gd name="T71" fmla="*/ 93 h 220"/>
                  <a:gd name="T72" fmla="*/ 103 w 140"/>
                  <a:gd name="T73" fmla="*/ 102 h 220"/>
                  <a:gd name="T74" fmla="*/ 127 w 140"/>
                  <a:gd name="T75" fmla="*/ 117 h 220"/>
                  <a:gd name="T76" fmla="*/ 134 w 140"/>
                  <a:gd name="T77" fmla="*/ 126 h 220"/>
                  <a:gd name="T78" fmla="*/ 140 w 140"/>
                  <a:gd name="T79" fmla="*/ 152 h 220"/>
                  <a:gd name="T80" fmla="*/ 133 w 140"/>
                  <a:gd name="T81" fmla="*/ 183 h 220"/>
                  <a:gd name="T82" fmla="*/ 116 w 140"/>
                  <a:gd name="T83" fmla="*/ 205 h 220"/>
                  <a:gd name="T84" fmla="*/ 72 w 140"/>
                  <a:gd name="T85" fmla="*/ 220 h 220"/>
                  <a:gd name="T86" fmla="*/ 54 w 140"/>
                  <a:gd name="T87" fmla="*/ 220 h 220"/>
                  <a:gd name="T88" fmla="*/ 21 w 140"/>
                  <a:gd name="T89" fmla="*/ 203 h 220"/>
                  <a:gd name="T90" fmla="*/ 4 w 140"/>
                  <a:gd name="T91" fmla="*/ 181 h 220"/>
                  <a:gd name="T92" fmla="*/ 0 w 140"/>
                  <a:gd name="T93" fmla="*/ 15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0" y="159"/>
                    </a:moveTo>
                    <a:lnTo>
                      <a:pt x="3" y="159"/>
                    </a:lnTo>
                    <a:lnTo>
                      <a:pt x="16" y="158"/>
                    </a:lnTo>
                    <a:lnTo>
                      <a:pt x="24" y="157"/>
                    </a:lnTo>
                    <a:lnTo>
                      <a:pt x="26" y="155"/>
                    </a:lnTo>
                    <a:lnTo>
                      <a:pt x="26" y="159"/>
                    </a:lnTo>
                    <a:lnTo>
                      <a:pt x="27" y="167"/>
                    </a:lnTo>
                    <a:lnTo>
                      <a:pt x="33" y="178"/>
                    </a:lnTo>
                    <a:lnTo>
                      <a:pt x="38" y="186"/>
                    </a:lnTo>
                    <a:lnTo>
                      <a:pt x="41" y="188"/>
                    </a:lnTo>
                    <a:lnTo>
                      <a:pt x="43" y="190"/>
                    </a:lnTo>
                    <a:lnTo>
                      <a:pt x="47" y="193"/>
                    </a:lnTo>
                    <a:lnTo>
                      <a:pt x="55" y="196"/>
                    </a:lnTo>
                    <a:lnTo>
                      <a:pt x="65" y="198"/>
                    </a:lnTo>
                    <a:lnTo>
                      <a:pt x="68" y="198"/>
                    </a:lnTo>
                    <a:lnTo>
                      <a:pt x="71" y="198"/>
                    </a:lnTo>
                    <a:lnTo>
                      <a:pt x="76" y="198"/>
                    </a:lnTo>
                    <a:lnTo>
                      <a:pt x="86" y="193"/>
                    </a:lnTo>
                    <a:lnTo>
                      <a:pt x="96" y="188"/>
                    </a:lnTo>
                    <a:lnTo>
                      <a:pt x="99" y="185"/>
                    </a:lnTo>
                    <a:lnTo>
                      <a:pt x="100" y="183"/>
                    </a:lnTo>
                    <a:lnTo>
                      <a:pt x="103" y="179"/>
                    </a:lnTo>
                    <a:lnTo>
                      <a:pt x="109" y="169"/>
                    </a:lnTo>
                    <a:lnTo>
                      <a:pt x="110" y="158"/>
                    </a:lnTo>
                    <a:lnTo>
                      <a:pt x="112" y="154"/>
                    </a:lnTo>
                    <a:lnTo>
                      <a:pt x="110" y="145"/>
                    </a:lnTo>
                    <a:lnTo>
                      <a:pt x="107" y="136"/>
                    </a:lnTo>
                    <a:lnTo>
                      <a:pt x="102" y="126"/>
                    </a:lnTo>
                    <a:lnTo>
                      <a:pt x="100" y="123"/>
                    </a:lnTo>
                    <a:lnTo>
                      <a:pt x="97" y="121"/>
                    </a:lnTo>
                    <a:lnTo>
                      <a:pt x="93" y="119"/>
                    </a:lnTo>
                    <a:lnTo>
                      <a:pt x="83" y="114"/>
                    </a:lnTo>
                    <a:lnTo>
                      <a:pt x="72" y="113"/>
                    </a:lnTo>
                    <a:lnTo>
                      <a:pt x="71" y="112"/>
                    </a:lnTo>
                    <a:lnTo>
                      <a:pt x="65" y="113"/>
                    </a:lnTo>
                    <a:lnTo>
                      <a:pt x="59" y="113"/>
                    </a:lnTo>
                    <a:lnTo>
                      <a:pt x="52" y="114"/>
                    </a:lnTo>
                    <a:lnTo>
                      <a:pt x="51" y="114"/>
                    </a:lnTo>
                    <a:lnTo>
                      <a:pt x="51" y="112"/>
                    </a:lnTo>
                    <a:lnTo>
                      <a:pt x="52" y="102"/>
                    </a:lnTo>
                    <a:lnTo>
                      <a:pt x="52" y="93"/>
                    </a:lnTo>
                    <a:lnTo>
                      <a:pt x="54" y="92"/>
                    </a:lnTo>
                    <a:lnTo>
                      <a:pt x="55" y="92"/>
                    </a:lnTo>
                    <a:lnTo>
                      <a:pt x="57" y="92"/>
                    </a:lnTo>
                    <a:lnTo>
                      <a:pt x="58" y="92"/>
                    </a:lnTo>
                    <a:lnTo>
                      <a:pt x="59" y="92"/>
                    </a:lnTo>
                    <a:lnTo>
                      <a:pt x="65" y="92"/>
                    </a:lnTo>
                    <a:lnTo>
                      <a:pt x="76" y="89"/>
                    </a:lnTo>
                    <a:lnTo>
                      <a:pt x="86" y="85"/>
                    </a:lnTo>
                    <a:lnTo>
                      <a:pt x="89" y="83"/>
                    </a:lnTo>
                    <a:lnTo>
                      <a:pt x="90" y="82"/>
                    </a:lnTo>
                    <a:lnTo>
                      <a:pt x="93" y="79"/>
                    </a:lnTo>
                    <a:lnTo>
                      <a:pt x="96" y="75"/>
                    </a:lnTo>
                    <a:lnTo>
                      <a:pt x="99" y="71"/>
                    </a:lnTo>
                    <a:lnTo>
                      <a:pt x="100" y="59"/>
                    </a:lnTo>
                    <a:lnTo>
                      <a:pt x="102" y="55"/>
                    </a:lnTo>
                    <a:lnTo>
                      <a:pt x="100" y="50"/>
                    </a:lnTo>
                    <a:lnTo>
                      <a:pt x="97" y="41"/>
                    </a:lnTo>
                    <a:lnTo>
                      <a:pt x="93" y="34"/>
                    </a:lnTo>
                    <a:lnTo>
                      <a:pt x="93" y="31"/>
                    </a:lnTo>
                    <a:lnTo>
                      <a:pt x="88" y="28"/>
                    </a:lnTo>
                    <a:lnTo>
                      <a:pt x="83" y="27"/>
                    </a:lnTo>
                    <a:lnTo>
                      <a:pt x="75" y="24"/>
                    </a:lnTo>
                    <a:lnTo>
                      <a:pt x="68" y="23"/>
                    </a:lnTo>
                    <a:lnTo>
                      <a:pt x="59" y="24"/>
                    </a:lnTo>
                    <a:lnTo>
                      <a:pt x="50" y="27"/>
                    </a:lnTo>
                    <a:lnTo>
                      <a:pt x="43" y="31"/>
                    </a:lnTo>
                    <a:lnTo>
                      <a:pt x="41" y="33"/>
                    </a:lnTo>
                    <a:lnTo>
                      <a:pt x="40" y="35"/>
                    </a:lnTo>
                    <a:lnTo>
                      <a:pt x="37" y="38"/>
                    </a:lnTo>
                    <a:lnTo>
                      <a:pt x="31" y="47"/>
                    </a:lnTo>
                    <a:lnTo>
                      <a:pt x="28" y="58"/>
                    </a:lnTo>
                    <a:lnTo>
                      <a:pt x="28" y="61"/>
                    </a:lnTo>
                    <a:lnTo>
                      <a:pt x="27" y="61"/>
                    </a:lnTo>
                    <a:lnTo>
                      <a:pt x="24" y="61"/>
                    </a:lnTo>
                    <a:lnTo>
                      <a:pt x="11" y="59"/>
                    </a:lnTo>
                    <a:lnTo>
                      <a:pt x="2" y="58"/>
                    </a:lnTo>
                    <a:lnTo>
                      <a:pt x="2" y="57"/>
                    </a:lnTo>
                    <a:lnTo>
                      <a:pt x="2" y="52"/>
                    </a:lnTo>
                    <a:lnTo>
                      <a:pt x="4" y="44"/>
                    </a:lnTo>
                    <a:lnTo>
                      <a:pt x="11" y="30"/>
                    </a:lnTo>
                    <a:lnTo>
                      <a:pt x="21" y="19"/>
                    </a:lnTo>
                    <a:lnTo>
                      <a:pt x="24" y="16"/>
                    </a:lnTo>
                    <a:lnTo>
                      <a:pt x="27" y="14"/>
                    </a:lnTo>
                    <a:lnTo>
                      <a:pt x="33" y="10"/>
                    </a:lnTo>
                    <a:lnTo>
                      <a:pt x="47" y="4"/>
                    </a:lnTo>
                    <a:lnTo>
                      <a:pt x="62" y="2"/>
                    </a:lnTo>
                    <a:lnTo>
                      <a:pt x="66" y="0"/>
                    </a:lnTo>
                    <a:lnTo>
                      <a:pt x="74" y="2"/>
                    </a:lnTo>
                    <a:lnTo>
                      <a:pt x="85" y="4"/>
                    </a:lnTo>
                    <a:lnTo>
                      <a:pt x="96" y="9"/>
                    </a:lnTo>
                    <a:lnTo>
                      <a:pt x="99" y="9"/>
                    </a:lnTo>
                    <a:lnTo>
                      <a:pt x="100" y="10"/>
                    </a:lnTo>
                    <a:lnTo>
                      <a:pt x="105" y="13"/>
                    </a:lnTo>
                    <a:lnTo>
                      <a:pt x="113" y="20"/>
                    </a:lnTo>
                    <a:lnTo>
                      <a:pt x="119" y="27"/>
                    </a:lnTo>
                    <a:lnTo>
                      <a:pt x="121" y="28"/>
                    </a:lnTo>
                    <a:lnTo>
                      <a:pt x="124" y="35"/>
                    </a:lnTo>
                    <a:lnTo>
                      <a:pt x="127" y="45"/>
                    </a:lnTo>
                    <a:lnTo>
                      <a:pt x="129" y="55"/>
                    </a:lnTo>
                    <a:lnTo>
                      <a:pt x="130" y="57"/>
                    </a:lnTo>
                    <a:lnTo>
                      <a:pt x="129" y="64"/>
                    </a:lnTo>
                    <a:lnTo>
                      <a:pt x="126" y="72"/>
                    </a:lnTo>
                    <a:lnTo>
                      <a:pt x="121" y="81"/>
                    </a:lnTo>
                    <a:lnTo>
                      <a:pt x="121" y="82"/>
                    </a:lnTo>
                    <a:lnTo>
                      <a:pt x="120" y="85"/>
                    </a:lnTo>
                    <a:lnTo>
                      <a:pt x="117" y="88"/>
                    </a:lnTo>
                    <a:lnTo>
                      <a:pt x="110" y="93"/>
                    </a:lnTo>
                    <a:lnTo>
                      <a:pt x="102" y="99"/>
                    </a:lnTo>
                    <a:lnTo>
                      <a:pt x="100" y="100"/>
                    </a:lnTo>
                    <a:lnTo>
                      <a:pt x="103" y="102"/>
                    </a:lnTo>
                    <a:lnTo>
                      <a:pt x="109" y="103"/>
                    </a:lnTo>
                    <a:lnTo>
                      <a:pt x="119" y="109"/>
                    </a:lnTo>
                    <a:lnTo>
                      <a:pt x="127" y="117"/>
                    </a:lnTo>
                    <a:lnTo>
                      <a:pt x="130" y="119"/>
                    </a:lnTo>
                    <a:lnTo>
                      <a:pt x="131" y="121"/>
                    </a:lnTo>
                    <a:lnTo>
                      <a:pt x="134" y="126"/>
                    </a:lnTo>
                    <a:lnTo>
                      <a:pt x="137" y="137"/>
                    </a:lnTo>
                    <a:lnTo>
                      <a:pt x="138" y="150"/>
                    </a:lnTo>
                    <a:lnTo>
                      <a:pt x="140" y="152"/>
                    </a:lnTo>
                    <a:lnTo>
                      <a:pt x="138" y="158"/>
                    </a:lnTo>
                    <a:lnTo>
                      <a:pt x="138" y="167"/>
                    </a:lnTo>
                    <a:lnTo>
                      <a:pt x="133" y="183"/>
                    </a:lnTo>
                    <a:lnTo>
                      <a:pt x="123" y="198"/>
                    </a:lnTo>
                    <a:lnTo>
                      <a:pt x="120" y="200"/>
                    </a:lnTo>
                    <a:lnTo>
                      <a:pt x="116" y="205"/>
                    </a:lnTo>
                    <a:lnTo>
                      <a:pt x="109" y="209"/>
                    </a:lnTo>
                    <a:lnTo>
                      <a:pt x="92" y="217"/>
                    </a:lnTo>
                    <a:lnTo>
                      <a:pt x="72" y="220"/>
                    </a:lnTo>
                    <a:lnTo>
                      <a:pt x="68" y="220"/>
                    </a:lnTo>
                    <a:lnTo>
                      <a:pt x="62" y="220"/>
                    </a:lnTo>
                    <a:lnTo>
                      <a:pt x="54" y="220"/>
                    </a:lnTo>
                    <a:lnTo>
                      <a:pt x="37" y="214"/>
                    </a:lnTo>
                    <a:lnTo>
                      <a:pt x="24" y="206"/>
                    </a:lnTo>
                    <a:lnTo>
                      <a:pt x="21" y="203"/>
                    </a:lnTo>
                    <a:lnTo>
                      <a:pt x="17" y="200"/>
                    </a:lnTo>
                    <a:lnTo>
                      <a:pt x="13" y="195"/>
                    </a:lnTo>
                    <a:lnTo>
                      <a:pt x="4" y="181"/>
                    </a:lnTo>
                    <a:lnTo>
                      <a:pt x="0" y="165"/>
                    </a:lnTo>
                    <a:lnTo>
                      <a:pt x="0" y="159"/>
                    </a:lnTo>
                    <a:lnTo>
                      <a:pt x="0"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4" name="Freeform 68"/>
              <p:cNvSpPr>
                <a:spLocks/>
              </p:cNvSpPr>
              <p:nvPr/>
            </p:nvSpPr>
            <p:spPr bwMode="auto">
              <a:xfrm>
                <a:off x="4712" y="3367"/>
                <a:ext cx="10" cy="10"/>
              </a:xfrm>
              <a:custGeom>
                <a:avLst/>
                <a:gdLst>
                  <a:gd name="T0" fmla="*/ 2 w 31"/>
                  <a:gd name="T1" fmla="*/ 30 h 30"/>
                  <a:gd name="T2" fmla="*/ 2 w 31"/>
                  <a:gd name="T3" fmla="*/ 26 h 30"/>
                  <a:gd name="T4" fmla="*/ 0 w 31"/>
                  <a:gd name="T5" fmla="*/ 12 h 30"/>
                  <a:gd name="T6" fmla="*/ 0 w 31"/>
                  <a:gd name="T7" fmla="*/ 2 h 30"/>
                  <a:gd name="T8" fmla="*/ 2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26 w 31"/>
                  <a:gd name="T27" fmla="*/ 30 h 30"/>
                  <a:gd name="T28" fmla="*/ 12 w 31"/>
                  <a:gd name="T29" fmla="*/ 30 h 30"/>
                  <a:gd name="T30" fmla="*/ 2 w 31"/>
                  <a:gd name="T31" fmla="*/ 30 h 30"/>
                  <a:gd name="T32" fmla="*/ 2 w 31"/>
                  <a:gd name="T33" fmla="*/ 30 h 30"/>
                  <a:gd name="T34" fmla="*/ 2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2" y="30"/>
                    </a:moveTo>
                    <a:lnTo>
                      <a:pt x="2" y="26"/>
                    </a:lnTo>
                    <a:lnTo>
                      <a:pt x="0" y="12"/>
                    </a:lnTo>
                    <a:lnTo>
                      <a:pt x="0" y="2"/>
                    </a:lnTo>
                    <a:lnTo>
                      <a:pt x="2" y="0"/>
                    </a:lnTo>
                    <a:lnTo>
                      <a:pt x="6" y="0"/>
                    </a:lnTo>
                    <a:lnTo>
                      <a:pt x="20" y="0"/>
                    </a:lnTo>
                    <a:lnTo>
                      <a:pt x="30" y="0"/>
                    </a:lnTo>
                    <a:lnTo>
                      <a:pt x="31" y="0"/>
                    </a:lnTo>
                    <a:lnTo>
                      <a:pt x="31" y="6"/>
                    </a:lnTo>
                    <a:lnTo>
                      <a:pt x="30" y="20"/>
                    </a:lnTo>
                    <a:lnTo>
                      <a:pt x="30" y="30"/>
                    </a:lnTo>
                    <a:lnTo>
                      <a:pt x="31" y="30"/>
                    </a:lnTo>
                    <a:lnTo>
                      <a:pt x="26" y="30"/>
                    </a:lnTo>
                    <a:lnTo>
                      <a:pt x="12"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5" name="Freeform 69"/>
              <p:cNvSpPr>
                <a:spLocks noEditPoints="1"/>
              </p:cNvSpPr>
              <p:nvPr/>
            </p:nvSpPr>
            <p:spPr bwMode="auto">
              <a:xfrm>
                <a:off x="4734" y="3303"/>
                <a:ext cx="48" cy="72"/>
              </a:xfrm>
              <a:custGeom>
                <a:avLst/>
                <a:gdLst>
                  <a:gd name="T0" fmla="*/ 24 w 143"/>
                  <a:gd name="T1" fmla="*/ 92 h 220"/>
                  <a:gd name="T2" fmla="*/ 16 w 143"/>
                  <a:gd name="T3" fmla="*/ 81 h 220"/>
                  <a:gd name="T4" fmla="*/ 9 w 143"/>
                  <a:gd name="T5" fmla="*/ 59 h 220"/>
                  <a:gd name="T6" fmla="*/ 9 w 143"/>
                  <a:gd name="T7" fmla="*/ 45 h 220"/>
                  <a:gd name="T8" fmla="*/ 26 w 143"/>
                  <a:gd name="T9" fmla="*/ 17 h 220"/>
                  <a:gd name="T10" fmla="*/ 48 w 143"/>
                  <a:gd name="T11" fmla="*/ 4 h 220"/>
                  <a:gd name="T12" fmla="*/ 75 w 143"/>
                  <a:gd name="T13" fmla="*/ 2 h 220"/>
                  <a:gd name="T14" fmla="*/ 112 w 143"/>
                  <a:gd name="T15" fmla="*/ 16 h 220"/>
                  <a:gd name="T16" fmla="*/ 126 w 143"/>
                  <a:gd name="T17" fmla="*/ 33 h 220"/>
                  <a:gd name="T18" fmla="*/ 131 w 143"/>
                  <a:gd name="T19" fmla="*/ 65 h 220"/>
                  <a:gd name="T20" fmla="*/ 126 w 143"/>
                  <a:gd name="T21" fmla="*/ 83 h 220"/>
                  <a:gd name="T22" fmla="*/ 113 w 143"/>
                  <a:gd name="T23" fmla="*/ 95 h 220"/>
                  <a:gd name="T24" fmla="*/ 105 w 143"/>
                  <a:gd name="T25" fmla="*/ 102 h 220"/>
                  <a:gd name="T26" fmla="*/ 129 w 143"/>
                  <a:gd name="T27" fmla="*/ 119 h 220"/>
                  <a:gd name="T28" fmla="*/ 136 w 143"/>
                  <a:gd name="T29" fmla="*/ 128 h 220"/>
                  <a:gd name="T30" fmla="*/ 143 w 143"/>
                  <a:gd name="T31" fmla="*/ 155 h 220"/>
                  <a:gd name="T32" fmla="*/ 136 w 143"/>
                  <a:gd name="T33" fmla="*/ 185 h 220"/>
                  <a:gd name="T34" fmla="*/ 119 w 143"/>
                  <a:gd name="T35" fmla="*/ 205 h 220"/>
                  <a:gd name="T36" fmla="*/ 75 w 143"/>
                  <a:gd name="T37" fmla="*/ 220 h 220"/>
                  <a:gd name="T38" fmla="*/ 55 w 143"/>
                  <a:gd name="T39" fmla="*/ 220 h 220"/>
                  <a:gd name="T40" fmla="*/ 20 w 143"/>
                  <a:gd name="T41" fmla="*/ 200 h 220"/>
                  <a:gd name="T42" fmla="*/ 3 w 143"/>
                  <a:gd name="T43" fmla="*/ 176 h 220"/>
                  <a:gd name="T44" fmla="*/ 0 w 143"/>
                  <a:gd name="T45" fmla="*/ 151 h 220"/>
                  <a:gd name="T46" fmla="*/ 9 w 143"/>
                  <a:gd name="T47" fmla="*/ 121 h 220"/>
                  <a:gd name="T48" fmla="*/ 17 w 143"/>
                  <a:gd name="T49" fmla="*/ 113 h 220"/>
                  <a:gd name="T50" fmla="*/ 41 w 143"/>
                  <a:gd name="T51" fmla="*/ 100 h 220"/>
                  <a:gd name="T52" fmla="*/ 41 w 143"/>
                  <a:gd name="T53" fmla="*/ 100 h 220"/>
                  <a:gd name="T54" fmla="*/ 37 w 143"/>
                  <a:gd name="T55" fmla="*/ 58 h 220"/>
                  <a:gd name="T56" fmla="*/ 44 w 143"/>
                  <a:gd name="T57" fmla="*/ 79 h 220"/>
                  <a:gd name="T58" fmla="*/ 50 w 143"/>
                  <a:gd name="T59" fmla="*/ 85 h 220"/>
                  <a:gd name="T60" fmla="*/ 72 w 143"/>
                  <a:gd name="T61" fmla="*/ 89 h 220"/>
                  <a:gd name="T62" fmla="*/ 88 w 143"/>
                  <a:gd name="T63" fmla="*/ 86 h 220"/>
                  <a:gd name="T64" fmla="*/ 98 w 143"/>
                  <a:gd name="T65" fmla="*/ 79 h 220"/>
                  <a:gd name="T66" fmla="*/ 105 w 143"/>
                  <a:gd name="T67" fmla="*/ 59 h 220"/>
                  <a:gd name="T68" fmla="*/ 102 w 143"/>
                  <a:gd name="T69" fmla="*/ 41 h 220"/>
                  <a:gd name="T70" fmla="*/ 93 w 143"/>
                  <a:gd name="T71" fmla="*/ 31 h 220"/>
                  <a:gd name="T72" fmla="*/ 72 w 143"/>
                  <a:gd name="T73" fmla="*/ 24 h 220"/>
                  <a:gd name="T74" fmla="*/ 54 w 143"/>
                  <a:gd name="T75" fmla="*/ 27 h 220"/>
                  <a:gd name="T76" fmla="*/ 44 w 143"/>
                  <a:gd name="T77" fmla="*/ 35 h 220"/>
                  <a:gd name="T78" fmla="*/ 37 w 143"/>
                  <a:gd name="T79" fmla="*/ 50 h 220"/>
                  <a:gd name="T80" fmla="*/ 37 w 143"/>
                  <a:gd name="T81" fmla="*/ 55 h 220"/>
                  <a:gd name="T82" fmla="*/ 29 w 143"/>
                  <a:gd name="T83" fmla="*/ 157 h 220"/>
                  <a:gd name="T84" fmla="*/ 31 w 143"/>
                  <a:gd name="T85" fmla="*/ 175 h 220"/>
                  <a:gd name="T86" fmla="*/ 41 w 143"/>
                  <a:gd name="T87" fmla="*/ 188 h 220"/>
                  <a:gd name="T88" fmla="*/ 51 w 143"/>
                  <a:gd name="T89" fmla="*/ 193 h 220"/>
                  <a:gd name="T90" fmla="*/ 69 w 143"/>
                  <a:gd name="T91" fmla="*/ 198 h 220"/>
                  <a:gd name="T92" fmla="*/ 81 w 143"/>
                  <a:gd name="T93" fmla="*/ 198 h 220"/>
                  <a:gd name="T94" fmla="*/ 103 w 143"/>
                  <a:gd name="T95" fmla="*/ 186 h 220"/>
                  <a:gd name="T96" fmla="*/ 112 w 143"/>
                  <a:gd name="T97" fmla="*/ 171 h 220"/>
                  <a:gd name="T98" fmla="*/ 113 w 143"/>
                  <a:gd name="T99" fmla="*/ 147 h 220"/>
                  <a:gd name="T100" fmla="*/ 102 w 143"/>
                  <a:gd name="T101" fmla="*/ 123 h 220"/>
                  <a:gd name="T102" fmla="*/ 85 w 143"/>
                  <a:gd name="T103" fmla="*/ 114 h 220"/>
                  <a:gd name="T104" fmla="*/ 67 w 143"/>
                  <a:gd name="T105" fmla="*/ 113 h 220"/>
                  <a:gd name="T106" fmla="*/ 41 w 143"/>
                  <a:gd name="T107" fmla="*/ 121 h 220"/>
                  <a:gd name="T108" fmla="*/ 34 w 143"/>
                  <a:gd name="T109" fmla="*/ 130 h 220"/>
                  <a:gd name="T110" fmla="*/ 29 w 143"/>
                  <a:gd name="T111" fmla="*/ 154 h 220"/>
                  <a:gd name="T112" fmla="*/ 29 w 143"/>
                  <a:gd name="T113"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 h="220">
                    <a:moveTo>
                      <a:pt x="41" y="100"/>
                    </a:moveTo>
                    <a:lnTo>
                      <a:pt x="33" y="97"/>
                    </a:lnTo>
                    <a:lnTo>
                      <a:pt x="24" y="92"/>
                    </a:lnTo>
                    <a:lnTo>
                      <a:pt x="19" y="85"/>
                    </a:lnTo>
                    <a:lnTo>
                      <a:pt x="17" y="82"/>
                    </a:lnTo>
                    <a:lnTo>
                      <a:pt x="16" y="81"/>
                    </a:lnTo>
                    <a:lnTo>
                      <a:pt x="13" y="78"/>
                    </a:lnTo>
                    <a:lnTo>
                      <a:pt x="10" y="69"/>
                    </a:lnTo>
                    <a:lnTo>
                      <a:pt x="9" y="59"/>
                    </a:lnTo>
                    <a:lnTo>
                      <a:pt x="9" y="57"/>
                    </a:lnTo>
                    <a:lnTo>
                      <a:pt x="9" y="54"/>
                    </a:lnTo>
                    <a:lnTo>
                      <a:pt x="9" y="45"/>
                    </a:lnTo>
                    <a:lnTo>
                      <a:pt x="14" y="31"/>
                    </a:lnTo>
                    <a:lnTo>
                      <a:pt x="23" y="20"/>
                    </a:lnTo>
                    <a:lnTo>
                      <a:pt x="26" y="17"/>
                    </a:lnTo>
                    <a:lnTo>
                      <a:pt x="29" y="16"/>
                    </a:lnTo>
                    <a:lnTo>
                      <a:pt x="34" y="10"/>
                    </a:lnTo>
                    <a:lnTo>
                      <a:pt x="48" y="4"/>
                    </a:lnTo>
                    <a:lnTo>
                      <a:pt x="65" y="2"/>
                    </a:lnTo>
                    <a:lnTo>
                      <a:pt x="71" y="0"/>
                    </a:lnTo>
                    <a:lnTo>
                      <a:pt x="75" y="2"/>
                    </a:lnTo>
                    <a:lnTo>
                      <a:pt x="84" y="2"/>
                    </a:lnTo>
                    <a:lnTo>
                      <a:pt x="99" y="7"/>
                    </a:lnTo>
                    <a:lnTo>
                      <a:pt x="112" y="16"/>
                    </a:lnTo>
                    <a:lnTo>
                      <a:pt x="116" y="17"/>
                    </a:lnTo>
                    <a:lnTo>
                      <a:pt x="123" y="27"/>
                    </a:lnTo>
                    <a:lnTo>
                      <a:pt x="126" y="33"/>
                    </a:lnTo>
                    <a:lnTo>
                      <a:pt x="131" y="47"/>
                    </a:lnTo>
                    <a:lnTo>
                      <a:pt x="133" y="57"/>
                    </a:lnTo>
                    <a:lnTo>
                      <a:pt x="131" y="65"/>
                    </a:lnTo>
                    <a:lnTo>
                      <a:pt x="130" y="73"/>
                    </a:lnTo>
                    <a:lnTo>
                      <a:pt x="126" y="82"/>
                    </a:lnTo>
                    <a:lnTo>
                      <a:pt x="126" y="83"/>
                    </a:lnTo>
                    <a:lnTo>
                      <a:pt x="123" y="86"/>
                    </a:lnTo>
                    <a:lnTo>
                      <a:pt x="120" y="89"/>
                    </a:lnTo>
                    <a:lnTo>
                      <a:pt x="113" y="95"/>
                    </a:lnTo>
                    <a:lnTo>
                      <a:pt x="103" y="100"/>
                    </a:lnTo>
                    <a:lnTo>
                      <a:pt x="102" y="100"/>
                    </a:lnTo>
                    <a:lnTo>
                      <a:pt x="105" y="102"/>
                    </a:lnTo>
                    <a:lnTo>
                      <a:pt x="110" y="104"/>
                    </a:lnTo>
                    <a:lnTo>
                      <a:pt x="120" y="112"/>
                    </a:lnTo>
                    <a:lnTo>
                      <a:pt x="129" y="119"/>
                    </a:lnTo>
                    <a:lnTo>
                      <a:pt x="131" y="120"/>
                    </a:lnTo>
                    <a:lnTo>
                      <a:pt x="133" y="123"/>
                    </a:lnTo>
                    <a:lnTo>
                      <a:pt x="136" y="128"/>
                    </a:lnTo>
                    <a:lnTo>
                      <a:pt x="140" y="140"/>
                    </a:lnTo>
                    <a:lnTo>
                      <a:pt x="141" y="152"/>
                    </a:lnTo>
                    <a:lnTo>
                      <a:pt x="143" y="155"/>
                    </a:lnTo>
                    <a:lnTo>
                      <a:pt x="141" y="161"/>
                    </a:lnTo>
                    <a:lnTo>
                      <a:pt x="141" y="169"/>
                    </a:lnTo>
                    <a:lnTo>
                      <a:pt x="136" y="185"/>
                    </a:lnTo>
                    <a:lnTo>
                      <a:pt x="126" y="198"/>
                    </a:lnTo>
                    <a:lnTo>
                      <a:pt x="123" y="200"/>
                    </a:lnTo>
                    <a:lnTo>
                      <a:pt x="119" y="205"/>
                    </a:lnTo>
                    <a:lnTo>
                      <a:pt x="112" y="209"/>
                    </a:lnTo>
                    <a:lnTo>
                      <a:pt x="95" y="217"/>
                    </a:lnTo>
                    <a:lnTo>
                      <a:pt x="75" y="220"/>
                    </a:lnTo>
                    <a:lnTo>
                      <a:pt x="71" y="220"/>
                    </a:lnTo>
                    <a:lnTo>
                      <a:pt x="65" y="220"/>
                    </a:lnTo>
                    <a:lnTo>
                      <a:pt x="55" y="220"/>
                    </a:lnTo>
                    <a:lnTo>
                      <a:pt x="37" y="214"/>
                    </a:lnTo>
                    <a:lnTo>
                      <a:pt x="23" y="205"/>
                    </a:lnTo>
                    <a:lnTo>
                      <a:pt x="20" y="200"/>
                    </a:lnTo>
                    <a:lnTo>
                      <a:pt x="16" y="198"/>
                    </a:lnTo>
                    <a:lnTo>
                      <a:pt x="12" y="190"/>
                    </a:lnTo>
                    <a:lnTo>
                      <a:pt x="3" y="176"/>
                    </a:lnTo>
                    <a:lnTo>
                      <a:pt x="0" y="159"/>
                    </a:lnTo>
                    <a:lnTo>
                      <a:pt x="0" y="154"/>
                    </a:lnTo>
                    <a:lnTo>
                      <a:pt x="0" y="151"/>
                    </a:lnTo>
                    <a:lnTo>
                      <a:pt x="0" y="144"/>
                    </a:lnTo>
                    <a:lnTo>
                      <a:pt x="3" y="133"/>
                    </a:lnTo>
                    <a:lnTo>
                      <a:pt x="9" y="121"/>
                    </a:lnTo>
                    <a:lnTo>
                      <a:pt x="12" y="119"/>
                    </a:lnTo>
                    <a:lnTo>
                      <a:pt x="13" y="117"/>
                    </a:lnTo>
                    <a:lnTo>
                      <a:pt x="17" y="113"/>
                    </a:lnTo>
                    <a:lnTo>
                      <a:pt x="26" y="106"/>
                    </a:lnTo>
                    <a:lnTo>
                      <a:pt x="37" y="102"/>
                    </a:lnTo>
                    <a:lnTo>
                      <a:pt x="41" y="100"/>
                    </a:lnTo>
                    <a:lnTo>
                      <a:pt x="37" y="99"/>
                    </a:lnTo>
                    <a:lnTo>
                      <a:pt x="40" y="100"/>
                    </a:lnTo>
                    <a:lnTo>
                      <a:pt x="41" y="100"/>
                    </a:lnTo>
                    <a:lnTo>
                      <a:pt x="41" y="100"/>
                    </a:lnTo>
                    <a:close/>
                    <a:moveTo>
                      <a:pt x="37" y="55"/>
                    </a:moveTo>
                    <a:lnTo>
                      <a:pt x="37" y="58"/>
                    </a:lnTo>
                    <a:lnTo>
                      <a:pt x="37" y="64"/>
                    </a:lnTo>
                    <a:lnTo>
                      <a:pt x="40" y="72"/>
                    </a:lnTo>
                    <a:lnTo>
                      <a:pt x="44" y="79"/>
                    </a:lnTo>
                    <a:lnTo>
                      <a:pt x="45" y="81"/>
                    </a:lnTo>
                    <a:lnTo>
                      <a:pt x="47" y="82"/>
                    </a:lnTo>
                    <a:lnTo>
                      <a:pt x="50" y="85"/>
                    </a:lnTo>
                    <a:lnTo>
                      <a:pt x="58" y="88"/>
                    </a:lnTo>
                    <a:lnTo>
                      <a:pt x="69" y="89"/>
                    </a:lnTo>
                    <a:lnTo>
                      <a:pt x="72" y="89"/>
                    </a:lnTo>
                    <a:lnTo>
                      <a:pt x="74" y="89"/>
                    </a:lnTo>
                    <a:lnTo>
                      <a:pt x="79" y="89"/>
                    </a:lnTo>
                    <a:lnTo>
                      <a:pt x="88" y="86"/>
                    </a:lnTo>
                    <a:lnTo>
                      <a:pt x="93" y="82"/>
                    </a:lnTo>
                    <a:lnTo>
                      <a:pt x="96" y="81"/>
                    </a:lnTo>
                    <a:lnTo>
                      <a:pt x="98" y="79"/>
                    </a:lnTo>
                    <a:lnTo>
                      <a:pt x="100" y="76"/>
                    </a:lnTo>
                    <a:lnTo>
                      <a:pt x="103" y="68"/>
                    </a:lnTo>
                    <a:lnTo>
                      <a:pt x="105" y="59"/>
                    </a:lnTo>
                    <a:lnTo>
                      <a:pt x="106" y="57"/>
                    </a:lnTo>
                    <a:lnTo>
                      <a:pt x="105" y="50"/>
                    </a:lnTo>
                    <a:lnTo>
                      <a:pt x="102" y="41"/>
                    </a:lnTo>
                    <a:lnTo>
                      <a:pt x="98" y="35"/>
                    </a:lnTo>
                    <a:lnTo>
                      <a:pt x="96" y="33"/>
                    </a:lnTo>
                    <a:lnTo>
                      <a:pt x="93" y="31"/>
                    </a:lnTo>
                    <a:lnTo>
                      <a:pt x="91" y="28"/>
                    </a:lnTo>
                    <a:lnTo>
                      <a:pt x="82" y="26"/>
                    </a:lnTo>
                    <a:lnTo>
                      <a:pt x="72" y="24"/>
                    </a:lnTo>
                    <a:lnTo>
                      <a:pt x="71" y="23"/>
                    </a:lnTo>
                    <a:lnTo>
                      <a:pt x="62" y="24"/>
                    </a:lnTo>
                    <a:lnTo>
                      <a:pt x="54" y="27"/>
                    </a:lnTo>
                    <a:lnTo>
                      <a:pt x="48" y="31"/>
                    </a:lnTo>
                    <a:lnTo>
                      <a:pt x="47" y="33"/>
                    </a:lnTo>
                    <a:lnTo>
                      <a:pt x="44" y="35"/>
                    </a:lnTo>
                    <a:lnTo>
                      <a:pt x="41" y="38"/>
                    </a:lnTo>
                    <a:lnTo>
                      <a:pt x="40" y="41"/>
                    </a:lnTo>
                    <a:lnTo>
                      <a:pt x="37" y="50"/>
                    </a:lnTo>
                    <a:lnTo>
                      <a:pt x="37" y="55"/>
                    </a:lnTo>
                    <a:lnTo>
                      <a:pt x="37" y="59"/>
                    </a:lnTo>
                    <a:lnTo>
                      <a:pt x="37" y="55"/>
                    </a:lnTo>
                    <a:lnTo>
                      <a:pt x="37" y="55"/>
                    </a:lnTo>
                    <a:close/>
                    <a:moveTo>
                      <a:pt x="29" y="154"/>
                    </a:moveTo>
                    <a:lnTo>
                      <a:pt x="29" y="157"/>
                    </a:lnTo>
                    <a:lnTo>
                      <a:pt x="29" y="159"/>
                    </a:lnTo>
                    <a:lnTo>
                      <a:pt x="30" y="168"/>
                    </a:lnTo>
                    <a:lnTo>
                      <a:pt x="31" y="175"/>
                    </a:lnTo>
                    <a:lnTo>
                      <a:pt x="33" y="176"/>
                    </a:lnTo>
                    <a:lnTo>
                      <a:pt x="36" y="182"/>
                    </a:lnTo>
                    <a:lnTo>
                      <a:pt x="41" y="188"/>
                    </a:lnTo>
                    <a:lnTo>
                      <a:pt x="47" y="192"/>
                    </a:lnTo>
                    <a:lnTo>
                      <a:pt x="50" y="192"/>
                    </a:lnTo>
                    <a:lnTo>
                      <a:pt x="51" y="193"/>
                    </a:lnTo>
                    <a:lnTo>
                      <a:pt x="54" y="195"/>
                    </a:lnTo>
                    <a:lnTo>
                      <a:pt x="61" y="198"/>
                    </a:lnTo>
                    <a:lnTo>
                      <a:pt x="69" y="198"/>
                    </a:lnTo>
                    <a:lnTo>
                      <a:pt x="72" y="198"/>
                    </a:lnTo>
                    <a:lnTo>
                      <a:pt x="75" y="198"/>
                    </a:lnTo>
                    <a:lnTo>
                      <a:pt x="81" y="198"/>
                    </a:lnTo>
                    <a:lnTo>
                      <a:pt x="91" y="195"/>
                    </a:lnTo>
                    <a:lnTo>
                      <a:pt x="100" y="189"/>
                    </a:lnTo>
                    <a:lnTo>
                      <a:pt x="103" y="186"/>
                    </a:lnTo>
                    <a:lnTo>
                      <a:pt x="105" y="185"/>
                    </a:lnTo>
                    <a:lnTo>
                      <a:pt x="107" y="181"/>
                    </a:lnTo>
                    <a:lnTo>
                      <a:pt x="112" y="171"/>
                    </a:lnTo>
                    <a:lnTo>
                      <a:pt x="113" y="159"/>
                    </a:lnTo>
                    <a:lnTo>
                      <a:pt x="115" y="155"/>
                    </a:lnTo>
                    <a:lnTo>
                      <a:pt x="113" y="147"/>
                    </a:lnTo>
                    <a:lnTo>
                      <a:pt x="112" y="141"/>
                    </a:lnTo>
                    <a:lnTo>
                      <a:pt x="106" y="130"/>
                    </a:lnTo>
                    <a:lnTo>
                      <a:pt x="102" y="123"/>
                    </a:lnTo>
                    <a:lnTo>
                      <a:pt x="99" y="121"/>
                    </a:lnTo>
                    <a:lnTo>
                      <a:pt x="95" y="119"/>
                    </a:lnTo>
                    <a:lnTo>
                      <a:pt x="85" y="114"/>
                    </a:lnTo>
                    <a:lnTo>
                      <a:pt x="74" y="113"/>
                    </a:lnTo>
                    <a:lnTo>
                      <a:pt x="71" y="112"/>
                    </a:lnTo>
                    <a:lnTo>
                      <a:pt x="67" y="113"/>
                    </a:lnTo>
                    <a:lnTo>
                      <a:pt x="61" y="113"/>
                    </a:lnTo>
                    <a:lnTo>
                      <a:pt x="51" y="116"/>
                    </a:lnTo>
                    <a:lnTo>
                      <a:pt x="41" y="121"/>
                    </a:lnTo>
                    <a:lnTo>
                      <a:pt x="40" y="123"/>
                    </a:lnTo>
                    <a:lnTo>
                      <a:pt x="37" y="126"/>
                    </a:lnTo>
                    <a:lnTo>
                      <a:pt x="34" y="130"/>
                    </a:lnTo>
                    <a:lnTo>
                      <a:pt x="30" y="140"/>
                    </a:lnTo>
                    <a:lnTo>
                      <a:pt x="29" y="151"/>
                    </a:lnTo>
                    <a:lnTo>
                      <a:pt x="29" y="154"/>
                    </a:lnTo>
                    <a:lnTo>
                      <a:pt x="29" y="158"/>
                    </a:lnTo>
                    <a:lnTo>
                      <a:pt x="29" y="154"/>
                    </a:lnTo>
                    <a:lnTo>
                      <a:pt x="29"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6" name="Freeform 70"/>
              <p:cNvSpPr>
                <a:spLocks/>
              </p:cNvSpPr>
              <p:nvPr/>
            </p:nvSpPr>
            <p:spPr bwMode="auto">
              <a:xfrm>
                <a:off x="4498" y="3209"/>
                <a:ext cx="47" cy="70"/>
              </a:xfrm>
              <a:custGeom>
                <a:avLst/>
                <a:gdLst>
                  <a:gd name="T0" fmla="*/ 2 w 141"/>
                  <a:gd name="T1" fmla="*/ 26 h 212"/>
                  <a:gd name="T2" fmla="*/ 2 w 141"/>
                  <a:gd name="T3" fmla="*/ 23 h 212"/>
                  <a:gd name="T4" fmla="*/ 0 w 141"/>
                  <a:gd name="T5" fmla="*/ 10 h 212"/>
                  <a:gd name="T6" fmla="*/ 0 w 141"/>
                  <a:gd name="T7" fmla="*/ 2 h 212"/>
                  <a:gd name="T8" fmla="*/ 2 w 141"/>
                  <a:gd name="T9" fmla="*/ 0 h 212"/>
                  <a:gd name="T10" fmla="*/ 23 w 141"/>
                  <a:gd name="T11" fmla="*/ 0 h 212"/>
                  <a:gd name="T12" fmla="*/ 88 w 141"/>
                  <a:gd name="T13" fmla="*/ 0 h 212"/>
                  <a:gd name="T14" fmla="*/ 138 w 141"/>
                  <a:gd name="T15" fmla="*/ 0 h 212"/>
                  <a:gd name="T16" fmla="*/ 141 w 141"/>
                  <a:gd name="T17" fmla="*/ 0 h 212"/>
                  <a:gd name="T18" fmla="*/ 141 w 141"/>
                  <a:gd name="T19" fmla="*/ 4 h 212"/>
                  <a:gd name="T20" fmla="*/ 140 w 141"/>
                  <a:gd name="T21" fmla="*/ 13 h 212"/>
                  <a:gd name="T22" fmla="*/ 140 w 141"/>
                  <a:gd name="T23" fmla="*/ 20 h 212"/>
                  <a:gd name="T24" fmla="*/ 141 w 141"/>
                  <a:gd name="T25" fmla="*/ 20 h 212"/>
                  <a:gd name="T26" fmla="*/ 137 w 141"/>
                  <a:gd name="T27" fmla="*/ 24 h 212"/>
                  <a:gd name="T28" fmla="*/ 130 w 141"/>
                  <a:gd name="T29" fmla="*/ 33 h 212"/>
                  <a:gd name="T30" fmla="*/ 116 w 141"/>
                  <a:gd name="T31" fmla="*/ 51 h 212"/>
                  <a:gd name="T32" fmla="*/ 103 w 141"/>
                  <a:gd name="T33" fmla="*/ 72 h 212"/>
                  <a:gd name="T34" fmla="*/ 100 w 141"/>
                  <a:gd name="T35" fmla="*/ 78 h 212"/>
                  <a:gd name="T36" fmla="*/ 96 w 141"/>
                  <a:gd name="T37" fmla="*/ 85 h 212"/>
                  <a:gd name="T38" fmla="*/ 90 w 141"/>
                  <a:gd name="T39" fmla="*/ 96 h 212"/>
                  <a:gd name="T40" fmla="*/ 79 w 141"/>
                  <a:gd name="T41" fmla="*/ 121 h 212"/>
                  <a:gd name="T42" fmla="*/ 71 w 141"/>
                  <a:gd name="T43" fmla="*/ 147 h 212"/>
                  <a:gd name="T44" fmla="*/ 69 w 141"/>
                  <a:gd name="T45" fmla="*/ 152 h 212"/>
                  <a:gd name="T46" fmla="*/ 68 w 141"/>
                  <a:gd name="T47" fmla="*/ 158 h 212"/>
                  <a:gd name="T48" fmla="*/ 65 w 141"/>
                  <a:gd name="T49" fmla="*/ 167 h 212"/>
                  <a:gd name="T50" fmla="*/ 61 w 141"/>
                  <a:gd name="T51" fmla="*/ 186 h 212"/>
                  <a:gd name="T52" fmla="*/ 59 w 141"/>
                  <a:gd name="T53" fmla="*/ 207 h 212"/>
                  <a:gd name="T54" fmla="*/ 59 w 141"/>
                  <a:gd name="T55" fmla="*/ 212 h 212"/>
                  <a:gd name="T56" fmla="*/ 58 w 141"/>
                  <a:gd name="T57" fmla="*/ 212 h 212"/>
                  <a:gd name="T58" fmla="*/ 55 w 141"/>
                  <a:gd name="T59" fmla="*/ 212 h 212"/>
                  <a:gd name="T60" fmla="*/ 43 w 141"/>
                  <a:gd name="T61" fmla="*/ 212 h 212"/>
                  <a:gd name="T62" fmla="*/ 33 w 141"/>
                  <a:gd name="T63" fmla="*/ 212 h 212"/>
                  <a:gd name="T64" fmla="*/ 33 w 141"/>
                  <a:gd name="T65" fmla="*/ 212 h 212"/>
                  <a:gd name="T66" fmla="*/ 33 w 141"/>
                  <a:gd name="T67" fmla="*/ 207 h 212"/>
                  <a:gd name="T68" fmla="*/ 33 w 141"/>
                  <a:gd name="T69" fmla="*/ 199 h 212"/>
                  <a:gd name="T70" fmla="*/ 35 w 141"/>
                  <a:gd name="T71" fmla="*/ 179 h 212"/>
                  <a:gd name="T72" fmla="*/ 40 w 141"/>
                  <a:gd name="T73" fmla="*/ 157 h 212"/>
                  <a:gd name="T74" fmla="*/ 43 w 141"/>
                  <a:gd name="T75" fmla="*/ 150 h 212"/>
                  <a:gd name="T76" fmla="*/ 44 w 141"/>
                  <a:gd name="T77" fmla="*/ 144 h 212"/>
                  <a:gd name="T78" fmla="*/ 47 w 141"/>
                  <a:gd name="T79" fmla="*/ 133 h 212"/>
                  <a:gd name="T80" fmla="*/ 55 w 141"/>
                  <a:gd name="T81" fmla="*/ 110 h 212"/>
                  <a:gd name="T82" fmla="*/ 66 w 141"/>
                  <a:gd name="T83" fmla="*/ 88 h 212"/>
                  <a:gd name="T84" fmla="*/ 69 w 141"/>
                  <a:gd name="T85" fmla="*/ 81 h 212"/>
                  <a:gd name="T86" fmla="*/ 72 w 141"/>
                  <a:gd name="T87" fmla="*/ 76 h 212"/>
                  <a:gd name="T88" fmla="*/ 78 w 141"/>
                  <a:gd name="T89" fmla="*/ 65 h 212"/>
                  <a:gd name="T90" fmla="*/ 90 w 141"/>
                  <a:gd name="T91" fmla="*/ 47 h 212"/>
                  <a:gd name="T92" fmla="*/ 103 w 141"/>
                  <a:gd name="T93" fmla="*/ 30 h 212"/>
                  <a:gd name="T94" fmla="*/ 107 w 141"/>
                  <a:gd name="T95" fmla="*/ 26 h 212"/>
                  <a:gd name="T96" fmla="*/ 90 w 141"/>
                  <a:gd name="T97" fmla="*/ 26 h 212"/>
                  <a:gd name="T98" fmla="*/ 41 w 141"/>
                  <a:gd name="T99" fmla="*/ 26 h 212"/>
                  <a:gd name="T100" fmla="*/ 3 w 141"/>
                  <a:gd name="T101" fmla="*/ 26 h 212"/>
                  <a:gd name="T102" fmla="*/ 2 w 141"/>
                  <a:gd name="T103" fmla="*/ 26 h 212"/>
                  <a:gd name="T104" fmla="*/ 2 w 141"/>
                  <a:gd name="T105"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2">
                    <a:moveTo>
                      <a:pt x="2" y="26"/>
                    </a:moveTo>
                    <a:lnTo>
                      <a:pt x="2" y="23"/>
                    </a:lnTo>
                    <a:lnTo>
                      <a:pt x="0" y="10"/>
                    </a:lnTo>
                    <a:lnTo>
                      <a:pt x="0" y="2"/>
                    </a:lnTo>
                    <a:lnTo>
                      <a:pt x="2" y="0"/>
                    </a:lnTo>
                    <a:lnTo>
                      <a:pt x="23" y="0"/>
                    </a:lnTo>
                    <a:lnTo>
                      <a:pt x="88" y="0"/>
                    </a:lnTo>
                    <a:lnTo>
                      <a:pt x="138" y="0"/>
                    </a:lnTo>
                    <a:lnTo>
                      <a:pt x="141" y="0"/>
                    </a:lnTo>
                    <a:lnTo>
                      <a:pt x="141" y="4"/>
                    </a:lnTo>
                    <a:lnTo>
                      <a:pt x="140" y="13"/>
                    </a:lnTo>
                    <a:lnTo>
                      <a:pt x="140" y="20"/>
                    </a:lnTo>
                    <a:lnTo>
                      <a:pt x="141" y="20"/>
                    </a:lnTo>
                    <a:lnTo>
                      <a:pt x="137" y="24"/>
                    </a:lnTo>
                    <a:lnTo>
                      <a:pt x="130" y="33"/>
                    </a:lnTo>
                    <a:lnTo>
                      <a:pt x="116" y="51"/>
                    </a:lnTo>
                    <a:lnTo>
                      <a:pt x="103" y="72"/>
                    </a:lnTo>
                    <a:lnTo>
                      <a:pt x="100" y="78"/>
                    </a:lnTo>
                    <a:lnTo>
                      <a:pt x="96" y="85"/>
                    </a:lnTo>
                    <a:lnTo>
                      <a:pt x="90" y="96"/>
                    </a:lnTo>
                    <a:lnTo>
                      <a:pt x="79" y="121"/>
                    </a:lnTo>
                    <a:lnTo>
                      <a:pt x="71" y="147"/>
                    </a:lnTo>
                    <a:lnTo>
                      <a:pt x="69" y="152"/>
                    </a:lnTo>
                    <a:lnTo>
                      <a:pt x="68" y="158"/>
                    </a:lnTo>
                    <a:lnTo>
                      <a:pt x="65" y="167"/>
                    </a:lnTo>
                    <a:lnTo>
                      <a:pt x="61" y="186"/>
                    </a:lnTo>
                    <a:lnTo>
                      <a:pt x="59" y="207"/>
                    </a:lnTo>
                    <a:lnTo>
                      <a:pt x="59" y="212"/>
                    </a:lnTo>
                    <a:lnTo>
                      <a:pt x="58" y="212"/>
                    </a:lnTo>
                    <a:lnTo>
                      <a:pt x="55" y="212"/>
                    </a:lnTo>
                    <a:lnTo>
                      <a:pt x="43" y="212"/>
                    </a:lnTo>
                    <a:lnTo>
                      <a:pt x="33" y="212"/>
                    </a:lnTo>
                    <a:lnTo>
                      <a:pt x="33" y="212"/>
                    </a:lnTo>
                    <a:lnTo>
                      <a:pt x="33" y="207"/>
                    </a:lnTo>
                    <a:lnTo>
                      <a:pt x="33" y="199"/>
                    </a:lnTo>
                    <a:lnTo>
                      <a:pt x="35" y="179"/>
                    </a:lnTo>
                    <a:lnTo>
                      <a:pt x="40" y="157"/>
                    </a:lnTo>
                    <a:lnTo>
                      <a:pt x="43" y="150"/>
                    </a:lnTo>
                    <a:lnTo>
                      <a:pt x="44" y="144"/>
                    </a:lnTo>
                    <a:lnTo>
                      <a:pt x="47" y="133"/>
                    </a:lnTo>
                    <a:lnTo>
                      <a:pt x="55" y="110"/>
                    </a:lnTo>
                    <a:lnTo>
                      <a:pt x="66" y="88"/>
                    </a:lnTo>
                    <a:lnTo>
                      <a:pt x="69" y="81"/>
                    </a:lnTo>
                    <a:lnTo>
                      <a:pt x="72" y="76"/>
                    </a:lnTo>
                    <a:lnTo>
                      <a:pt x="78" y="65"/>
                    </a:lnTo>
                    <a:lnTo>
                      <a:pt x="90" y="47"/>
                    </a:lnTo>
                    <a:lnTo>
                      <a:pt x="103" y="30"/>
                    </a:lnTo>
                    <a:lnTo>
                      <a:pt x="107" y="26"/>
                    </a:lnTo>
                    <a:lnTo>
                      <a:pt x="90" y="26"/>
                    </a:lnTo>
                    <a:lnTo>
                      <a:pt x="41" y="26"/>
                    </a:lnTo>
                    <a:lnTo>
                      <a:pt x="3" y="26"/>
                    </a:lnTo>
                    <a:lnTo>
                      <a:pt x="2" y="26"/>
                    </a:lnTo>
                    <a:lnTo>
                      <a:pt x="2"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7" name="Freeform 71"/>
              <p:cNvSpPr>
                <a:spLocks/>
              </p:cNvSpPr>
              <p:nvPr/>
            </p:nvSpPr>
            <p:spPr bwMode="auto">
              <a:xfrm>
                <a:off x="4553" y="3207"/>
                <a:ext cx="47" cy="72"/>
              </a:xfrm>
              <a:custGeom>
                <a:avLst/>
                <a:gdLst>
                  <a:gd name="T0" fmla="*/ 141 w 141"/>
                  <a:gd name="T1" fmla="*/ 195 h 216"/>
                  <a:gd name="T2" fmla="*/ 139 w 141"/>
                  <a:gd name="T3" fmla="*/ 216 h 216"/>
                  <a:gd name="T4" fmla="*/ 138 w 141"/>
                  <a:gd name="T5" fmla="*/ 216 h 216"/>
                  <a:gd name="T6" fmla="*/ 52 w 141"/>
                  <a:gd name="T7" fmla="*/ 216 h 216"/>
                  <a:gd name="T8" fmla="*/ 0 w 141"/>
                  <a:gd name="T9" fmla="*/ 216 h 216"/>
                  <a:gd name="T10" fmla="*/ 0 w 141"/>
                  <a:gd name="T11" fmla="*/ 211 h 216"/>
                  <a:gd name="T12" fmla="*/ 1 w 141"/>
                  <a:gd name="T13" fmla="*/ 200 h 216"/>
                  <a:gd name="T14" fmla="*/ 5 w 141"/>
                  <a:gd name="T15" fmla="*/ 190 h 216"/>
                  <a:gd name="T16" fmla="*/ 17 w 141"/>
                  <a:gd name="T17" fmla="*/ 172 h 216"/>
                  <a:gd name="T18" fmla="*/ 21 w 141"/>
                  <a:gd name="T19" fmla="*/ 168 h 216"/>
                  <a:gd name="T20" fmla="*/ 36 w 141"/>
                  <a:gd name="T21" fmla="*/ 151 h 216"/>
                  <a:gd name="T22" fmla="*/ 55 w 141"/>
                  <a:gd name="T23" fmla="*/ 137 h 216"/>
                  <a:gd name="T24" fmla="*/ 70 w 141"/>
                  <a:gd name="T25" fmla="*/ 124 h 216"/>
                  <a:gd name="T26" fmla="*/ 98 w 141"/>
                  <a:gd name="T27" fmla="*/ 94 h 216"/>
                  <a:gd name="T28" fmla="*/ 103 w 141"/>
                  <a:gd name="T29" fmla="*/ 89 h 216"/>
                  <a:gd name="T30" fmla="*/ 111 w 141"/>
                  <a:gd name="T31" fmla="*/ 72 h 216"/>
                  <a:gd name="T32" fmla="*/ 114 w 141"/>
                  <a:gd name="T33" fmla="*/ 59 h 216"/>
                  <a:gd name="T34" fmla="*/ 111 w 141"/>
                  <a:gd name="T35" fmla="*/ 48 h 216"/>
                  <a:gd name="T36" fmla="*/ 103 w 141"/>
                  <a:gd name="T37" fmla="*/ 32 h 216"/>
                  <a:gd name="T38" fmla="*/ 96 w 141"/>
                  <a:gd name="T39" fmla="*/ 28 h 216"/>
                  <a:gd name="T40" fmla="*/ 76 w 141"/>
                  <a:gd name="T41" fmla="*/ 24 h 216"/>
                  <a:gd name="T42" fmla="*/ 69 w 141"/>
                  <a:gd name="T43" fmla="*/ 24 h 216"/>
                  <a:gd name="T44" fmla="*/ 53 w 141"/>
                  <a:gd name="T45" fmla="*/ 27 h 216"/>
                  <a:gd name="T46" fmla="*/ 43 w 141"/>
                  <a:gd name="T47" fmla="*/ 34 h 216"/>
                  <a:gd name="T48" fmla="*/ 38 w 141"/>
                  <a:gd name="T49" fmla="*/ 41 h 216"/>
                  <a:gd name="T50" fmla="*/ 34 w 141"/>
                  <a:gd name="T51" fmla="*/ 51 h 216"/>
                  <a:gd name="T52" fmla="*/ 32 w 141"/>
                  <a:gd name="T53" fmla="*/ 65 h 216"/>
                  <a:gd name="T54" fmla="*/ 27 w 141"/>
                  <a:gd name="T55" fmla="*/ 65 h 216"/>
                  <a:gd name="T56" fmla="*/ 4 w 141"/>
                  <a:gd name="T57" fmla="*/ 63 h 216"/>
                  <a:gd name="T58" fmla="*/ 4 w 141"/>
                  <a:gd name="T59" fmla="*/ 58 h 216"/>
                  <a:gd name="T60" fmla="*/ 12 w 141"/>
                  <a:gd name="T61" fmla="*/ 32 h 216"/>
                  <a:gd name="T62" fmla="*/ 25 w 141"/>
                  <a:gd name="T63" fmla="*/ 15 h 216"/>
                  <a:gd name="T64" fmla="*/ 35 w 141"/>
                  <a:gd name="T65" fmla="*/ 10 h 216"/>
                  <a:gd name="T66" fmla="*/ 69 w 141"/>
                  <a:gd name="T67" fmla="*/ 1 h 216"/>
                  <a:gd name="T68" fmla="*/ 79 w 141"/>
                  <a:gd name="T69" fmla="*/ 1 h 216"/>
                  <a:gd name="T70" fmla="*/ 105 w 141"/>
                  <a:gd name="T71" fmla="*/ 7 h 216"/>
                  <a:gd name="T72" fmla="*/ 122 w 141"/>
                  <a:gd name="T73" fmla="*/ 17 h 216"/>
                  <a:gd name="T74" fmla="*/ 129 w 141"/>
                  <a:gd name="T75" fmla="*/ 27 h 216"/>
                  <a:gd name="T76" fmla="*/ 139 w 141"/>
                  <a:gd name="T77" fmla="*/ 56 h 216"/>
                  <a:gd name="T78" fmla="*/ 139 w 141"/>
                  <a:gd name="T79" fmla="*/ 66 h 216"/>
                  <a:gd name="T80" fmla="*/ 135 w 141"/>
                  <a:gd name="T81" fmla="*/ 83 h 216"/>
                  <a:gd name="T82" fmla="*/ 134 w 141"/>
                  <a:gd name="T83" fmla="*/ 87 h 216"/>
                  <a:gd name="T84" fmla="*/ 127 w 141"/>
                  <a:gd name="T85" fmla="*/ 100 h 216"/>
                  <a:gd name="T86" fmla="*/ 118 w 141"/>
                  <a:gd name="T87" fmla="*/ 111 h 216"/>
                  <a:gd name="T88" fmla="*/ 110 w 141"/>
                  <a:gd name="T89" fmla="*/ 120 h 216"/>
                  <a:gd name="T90" fmla="*/ 82 w 141"/>
                  <a:gd name="T91" fmla="*/ 147 h 216"/>
                  <a:gd name="T92" fmla="*/ 73 w 141"/>
                  <a:gd name="T93" fmla="*/ 154 h 216"/>
                  <a:gd name="T94" fmla="*/ 55 w 141"/>
                  <a:gd name="T95" fmla="*/ 168 h 216"/>
                  <a:gd name="T96" fmla="*/ 48 w 141"/>
                  <a:gd name="T97" fmla="*/ 176 h 216"/>
                  <a:gd name="T98" fmla="*/ 43 w 141"/>
                  <a:gd name="T99" fmla="*/ 180 h 216"/>
                  <a:gd name="T100" fmla="*/ 36 w 141"/>
                  <a:gd name="T101" fmla="*/ 190 h 216"/>
                  <a:gd name="T102" fmla="*/ 52 w 141"/>
                  <a:gd name="T103" fmla="*/ 190 h 216"/>
                  <a:gd name="T104" fmla="*/ 138 w 141"/>
                  <a:gd name="T105" fmla="*/ 190 h 216"/>
                  <a:gd name="T106" fmla="*/ 141 w 141"/>
                  <a:gd name="T107" fmla="*/ 19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 h="216">
                    <a:moveTo>
                      <a:pt x="141" y="190"/>
                    </a:moveTo>
                    <a:lnTo>
                      <a:pt x="141" y="195"/>
                    </a:lnTo>
                    <a:lnTo>
                      <a:pt x="139" y="207"/>
                    </a:lnTo>
                    <a:lnTo>
                      <a:pt x="139" y="216"/>
                    </a:lnTo>
                    <a:lnTo>
                      <a:pt x="141" y="216"/>
                    </a:lnTo>
                    <a:lnTo>
                      <a:pt x="138" y="216"/>
                    </a:lnTo>
                    <a:lnTo>
                      <a:pt x="118" y="216"/>
                    </a:lnTo>
                    <a:lnTo>
                      <a:pt x="52" y="216"/>
                    </a:lnTo>
                    <a:lnTo>
                      <a:pt x="1" y="216"/>
                    </a:lnTo>
                    <a:lnTo>
                      <a:pt x="0" y="216"/>
                    </a:lnTo>
                    <a:lnTo>
                      <a:pt x="0" y="214"/>
                    </a:lnTo>
                    <a:lnTo>
                      <a:pt x="0" y="211"/>
                    </a:lnTo>
                    <a:lnTo>
                      <a:pt x="0" y="206"/>
                    </a:lnTo>
                    <a:lnTo>
                      <a:pt x="1" y="200"/>
                    </a:lnTo>
                    <a:lnTo>
                      <a:pt x="3" y="197"/>
                    </a:lnTo>
                    <a:lnTo>
                      <a:pt x="5" y="190"/>
                    </a:lnTo>
                    <a:lnTo>
                      <a:pt x="11" y="180"/>
                    </a:lnTo>
                    <a:lnTo>
                      <a:pt x="17" y="172"/>
                    </a:lnTo>
                    <a:lnTo>
                      <a:pt x="19" y="169"/>
                    </a:lnTo>
                    <a:lnTo>
                      <a:pt x="21" y="168"/>
                    </a:lnTo>
                    <a:lnTo>
                      <a:pt x="25" y="162"/>
                    </a:lnTo>
                    <a:lnTo>
                      <a:pt x="36" y="151"/>
                    </a:lnTo>
                    <a:lnTo>
                      <a:pt x="51" y="140"/>
                    </a:lnTo>
                    <a:lnTo>
                      <a:pt x="55" y="137"/>
                    </a:lnTo>
                    <a:lnTo>
                      <a:pt x="59" y="132"/>
                    </a:lnTo>
                    <a:lnTo>
                      <a:pt x="70" y="124"/>
                    </a:lnTo>
                    <a:lnTo>
                      <a:pt x="86" y="107"/>
                    </a:lnTo>
                    <a:lnTo>
                      <a:pt x="98" y="94"/>
                    </a:lnTo>
                    <a:lnTo>
                      <a:pt x="101" y="90"/>
                    </a:lnTo>
                    <a:lnTo>
                      <a:pt x="103" y="89"/>
                    </a:lnTo>
                    <a:lnTo>
                      <a:pt x="105" y="83"/>
                    </a:lnTo>
                    <a:lnTo>
                      <a:pt x="111" y="72"/>
                    </a:lnTo>
                    <a:lnTo>
                      <a:pt x="113" y="62"/>
                    </a:lnTo>
                    <a:lnTo>
                      <a:pt x="114" y="59"/>
                    </a:lnTo>
                    <a:lnTo>
                      <a:pt x="113" y="52"/>
                    </a:lnTo>
                    <a:lnTo>
                      <a:pt x="111" y="48"/>
                    </a:lnTo>
                    <a:lnTo>
                      <a:pt x="107" y="39"/>
                    </a:lnTo>
                    <a:lnTo>
                      <a:pt x="103" y="32"/>
                    </a:lnTo>
                    <a:lnTo>
                      <a:pt x="100" y="31"/>
                    </a:lnTo>
                    <a:lnTo>
                      <a:pt x="96" y="28"/>
                    </a:lnTo>
                    <a:lnTo>
                      <a:pt x="87" y="25"/>
                    </a:lnTo>
                    <a:lnTo>
                      <a:pt x="76" y="24"/>
                    </a:lnTo>
                    <a:lnTo>
                      <a:pt x="73" y="23"/>
                    </a:lnTo>
                    <a:lnTo>
                      <a:pt x="69" y="24"/>
                    </a:lnTo>
                    <a:lnTo>
                      <a:pt x="63" y="24"/>
                    </a:lnTo>
                    <a:lnTo>
                      <a:pt x="53" y="27"/>
                    </a:lnTo>
                    <a:lnTo>
                      <a:pt x="45" y="32"/>
                    </a:lnTo>
                    <a:lnTo>
                      <a:pt x="43" y="34"/>
                    </a:lnTo>
                    <a:lnTo>
                      <a:pt x="41" y="37"/>
                    </a:lnTo>
                    <a:lnTo>
                      <a:pt x="38" y="41"/>
                    </a:lnTo>
                    <a:lnTo>
                      <a:pt x="35" y="45"/>
                    </a:lnTo>
                    <a:lnTo>
                      <a:pt x="34" y="51"/>
                    </a:lnTo>
                    <a:lnTo>
                      <a:pt x="32" y="62"/>
                    </a:lnTo>
                    <a:lnTo>
                      <a:pt x="32" y="65"/>
                    </a:lnTo>
                    <a:lnTo>
                      <a:pt x="31" y="65"/>
                    </a:lnTo>
                    <a:lnTo>
                      <a:pt x="27" y="65"/>
                    </a:lnTo>
                    <a:lnTo>
                      <a:pt x="14" y="63"/>
                    </a:lnTo>
                    <a:lnTo>
                      <a:pt x="4" y="63"/>
                    </a:lnTo>
                    <a:lnTo>
                      <a:pt x="4" y="62"/>
                    </a:lnTo>
                    <a:lnTo>
                      <a:pt x="4" y="58"/>
                    </a:lnTo>
                    <a:lnTo>
                      <a:pt x="7" y="49"/>
                    </a:lnTo>
                    <a:lnTo>
                      <a:pt x="12" y="32"/>
                    </a:lnTo>
                    <a:lnTo>
                      <a:pt x="22" y="20"/>
                    </a:lnTo>
                    <a:lnTo>
                      <a:pt x="25" y="15"/>
                    </a:lnTo>
                    <a:lnTo>
                      <a:pt x="28" y="14"/>
                    </a:lnTo>
                    <a:lnTo>
                      <a:pt x="35" y="10"/>
                    </a:lnTo>
                    <a:lnTo>
                      <a:pt x="51" y="4"/>
                    </a:lnTo>
                    <a:lnTo>
                      <a:pt x="69" y="1"/>
                    </a:lnTo>
                    <a:lnTo>
                      <a:pt x="74" y="0"/>
                    </a:lnTo>
                    <a:lnTo>
                      <a:pt x="79" y="1"/>
                    </a:lnTo>
                    <a:lnTo>
                      <a:pt x="89" y="1"/>
                    </a:lnTo>
                    <a:lnTo>
                      <a:pt x="105" y="7"/>
                    </a:lnTo>
                    <a:lnTo>
                      <a:pt x="118" y="15"/>
                    </a:lnTo>
                    <a:lnTo>
                      <a:pt x="122" y="17"/>
                    </a:lnTo>
                    <a:lnTo>
                      <a:pt x="125" y="21"/>
                    </a:lnTo>
                    <a:lnTo>
                      <a:pt x="129" y="27"/>
                    </a:lnTo>
                    <a:lnTo>
                      <a:pt x="137" y="41"/>
                    </a:lnTo>
                    <a:lnTo>
                      <a:pt x="139" y="56"/>
                    </a:lnTo>
                    <a:lnTo>
                      <a:pt x="141" y="59"/>
                    </a:lnTo>
                    <a:lnTo>
                      <a:pt x="139" y="66"/>
                    </a:lnTo>
                    <a:lnTo>
                      <a:pt x="138" y="75"/>
                    </a:lnTo>
                    <a:lnTo>
                      <a:pt x="135" y="83"/>
                    </a:lnTo>
                    <a:lnTo>
                      <a:pt x="135" y="85"/>
                    </a:lnTo>
                    <a:lnTo>
                      <a:pt x="134" y="87"/>
                    </a:lnTo>
                    <a:lnTo>
                      <a:pt x="132" y="92"/>
                    </a:lnTo>
                    <a:lnTo>
                      <a:pt x="127" y="100"/>
                    </a:lnTo>
                    <a:lnTo>
                      <a:pt x="120" y="110"/>
                    </a:lnTo>
                    <a:lnTo>
                      <a:pt x="118" y="111"/>
                    </a:lnTo>
                    <a:lnTo>
                      <a:pt x="115" y="114"/>
                    </a:lnTo>
                    <a:lnTo>
                      <a:pt x="110" y="120"/>
                    </a:lnTo>
                    <a:lnTo>
                      <a:pt x="98" y="131"/>
                    </a:lnTo>
                    <a:lnTo>
                      <a:pt x="82" y="147"/>
                    </a:lnTo>
                    <a:lnTo>
                      <a:pt x="77" y="149"/>
                    </a:lnTo>
                    <a:lnTo>
                      <a:pt x="73" y="154"/>
                    </a:lnTo>
                    <a:lnTo>
                      <a:pt x="66" y="159"/>
                    </a:lnTo>
                    <a:lnTo>
                      <a:pt x="55" y="168"/>
                    </a:lnTo>
                    <a:lnTo>
                      <a:pt x="48" y="175"/>
                    </a:lnTo>
                    <a:lnTo>
                      <a:pt x="48" y="176"/>
                    </a:lnTo>
                    <a:lnTo>
                      <a:pt x="46" y="178"/>
                    </a:lnTo>
                    <a:lnTo>
                      <a:pt x="43" y="180"/>
                    </a:lnTo>
                    <a:lnTo>
                      <a:pt x="39" y="185"/>
                    </a:lnTo>
                    <a:lnTo>
                      <a:pt x="36" y="190"/>
                    </a:lnTo>
                    <a:lnTo>
                      <a:pt x="36" y="190"/>
                    </a:lnTo>
                    <a:lnTo>
                      <a:pt x="52" y="190"/>
                    </a:lnTo>
                    <a:lnTo>
                      <a:pt x="101" y="190"/>
                    </a:lnTo>
                    <a:lnTo>
                      <a:pt x="138" y="190"/>
                    </a:lnTo>
                    <a:lnTo>
                      <a:pt x="141" y="190"/>
                    </a:lnTo>
                    <a:lnTo>
                      <a:pt x="141"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8" name="Freeform 72"/>
              <p:cNvSpPr>
                <a:spLocks/>
              </p:cNvSpPr>
              <p:nvPr/>
            </p:nvSpPr>
            <p:spPr bwMode="auto">
              <a:xfrm>
                <a:off x="4614" y="3267"/>
                <a:ext cx="12" cy="12"/>
              </a:xfrm>
              <a:custGeom>
                <a:avLst/>
                <a:gdLst>
                  <a:gd name="T0" fmla="*/ 1 w 31"/>
                  <a:gd name="T1" fmla="*/ 31 h 31"/>
                  <a:gd name="T2" fmla="*/ 1 w 31"/>
                  <a:gd name="T3" fmla="*/ 26 h 31"/>
                  <a:gd name="T4" fmla="*/ 0 w 31"/>
                  <a:gd name="T5" fmla="*/ 12 h 31"/>
                  <a:gd name="T6" fmla="*/ 0 w 31"/>
                  <a:gd name="T7" fmla="*/ 1 h 31"/>
                  <a:gd name="T8" fmla="*/ 1 w 31"/>
                  <a:gd name="T9" fmla="*/ 0 h 31"/>
                  <a:gd name="T10" fmla="*/ 6 w 31"/>
                  <a:gd name="T11" fmla="*/ 0 h 31"/>
                  <a:gd name="T12" fmla="*/ 20 w 31"/>
                  <a:gd name="T13" fmla="*/ 0 h 31"/>
                  <a:gd name="T14" fmla="*/ 30 w 31"/>
                  <a:gd name="T15" fmla="*/ 0 h 31"/>
                  <a:gd name="T16" fmla="*/ 31 w 31"/>
                  <a:gd name="T17" fmla="*/ 0 h 31"/>
                  <a:gd name="T18" fmla="*/ 31 w 31"/>
                  <a:gd name="T19" fmla="*/ 5 h 31"/>
                  <a:gd name="T20" fmla="*/ 30 w 31"/>
                  <a:gd name="T21" fmla="*/ 19 h 31"/>
                  <a:gd name="T22" fmla="*/ 30 w 31"/>
                  <a:gd name="T23" fmla="*/ 31 h 31"/>
                  <a:gd name="T24" fmla="*/ 31 w 31"/>
                  <a:gd name="T25" fmla="*/ 31 h 31"/>
                  <a:gd name="T26" fmla="*/ 30 w 31"/>
                  <a:gd name="T27" fmla="*/ 31 h 31"/>
                  <a:gd name="T28" fmla="*/ 25 w 31"/>
                  <a:gd name="T29" fmla="*/ 31 h 31"/>
                  <a:gd name="T30" fmla="*/ 11 w 31"/>
                  <a:gd name="T31" fmla="*/ 31 h 31"/>
                  <a:gd name="T32" fmla="*/ 1 w 31"/>
                  <a:gd name="T33" fmla="*/ 31 h 31"/>
                  <a:gd name="T34" fmla="*/ 1 w 31"/>
                  <a:gd name="T35" fmla="*/ 31 h 31"/>
                  <a:gd name="T36" fmla="*/ 1 w 31"/>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1" y="31"/>
                    </a:moveTo>
                    <a:lnTo>
                      <a:pt x="1" y="26"/>
                    </a:lnTo>
                    <a:lnTo>
                      <a:pt x="0" y="12"/>
                    </a:lnTo>
                    <a:lnTo>
                      <a:pt x="0" y="1"/>
                    </a:lnTo>
                    <a:lnTo>
                      <a:pt x="1" y="0"/>
                    </a:lnTo>
                    <a:lnTo>
                      <a:pt x="6" y="0"/>
                    </a:lnTo>
                    <a:lnTo>
                      <a:pt x="20" y="0"/>
                    </a:lnTo>
                    <a:lnTo>
                      <a:pt x="30" y="0"/>
                    </a:lnTo>
                    <a:lnTo>
                      <a:pt x="31" y="0"/>
                    </a:lnTo>
                    <a:lnTo>
                      <a:pt x="31" y="5"/>
                    </a:lnTo>
                    <a:lnTo>
                      <a:pt x="30" y="19"/>
                    </a:lnTo>
                    <a:lnTo>
                      <a:pt x="30" y="31"/>
                    </a:lnTo>
                    <a:lnTo>
                      <a:pt x="31" y="31"/>
                    </a:lnTo>
                    <a:lnTo>
                      <a:pt x="30" y="31"/>
                    </a:lnTo>
                    <a:lnTo>
                      <a:pt x="25" y="31"/>
                    </a:lnTo>
                    <a:lnTo>
                      <a:pt x="11" y="31"/>
                    </a:lnTo>
                    <a:lnTo>
                      <a:pt x="1" y="31"/>
                    </a:lnTo>
                    <a:lnTo>
                      <a:pt x="1" y="31"/>
                    </a:lnTo>
                    <a:lnTo>
                      <a:pt x="1"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9" name="Freeform 73"/>
              <p:cNvSpPr>
                <a:spLocks/>
              </p:cNvSpPr>
              <p:nvPr/>
            </p:nvSpPr>
            <p:spPr bwMode="auto">
              <a:xfrm>
                <a:off x="4638" y="3209"/>
                <a:ext cx="46" cy="70"/>
              </a:xfrm>
              <a:custGeom>
                <a:avLst/>
                <a:gdLst>
                  <a:gd name="T0" fmla="*/ 1 w 139"/>
                  <a:gd name="T1" fmla="*/ 26 h 212"/>
                  <a:gd name="T2" fmla="*/ 1 w 139"/>
                  <a:gd name="T3" fmla="*/ 23 h 212"/>
                  <a:gd name="T4" fmla="*/ 0 w 139"/>
                  <a:gd name="T5" fmla="*/ 10 h 212"/>
                  <a:gd name="T6" fmla="*/ 0 w 139"/>
                  <a:gd name="T7" fmla="*/ 2 h 212"/>
                  <a:gd name="T8" fmla="*/ 1 w 139"/>
                  <a:gd name="T9" fmla="*/ 0 h 212"/>
                  <a:gd name="T10" fmla="*/ 22 w 139"/>
                  <a:gd name="T11" fmla="*/ 0 h 212"/>
                  <a:gd name="T12" fmla="*/ 87 w 139"/>
                  <a:gd name="T13" fmla="*/ 0 h 212"/>
                  <a:gd name="T14" fmla="*/ 136 w 139"/>
                  <a:gd name="T15" fmla="*/ 0 h 212"/>
                  <a:gd name="T16" fmla="*/ 139 w 139"/>
                  <a:gd name="T17" fmla="*/ 0 h 212"/>
                  <a:gd name="T18" fmla="*/ 139 w 139"/>
                  <a:gd name="T19" fmla="*/ 4 h 212"/>
                  <a:gd name="T20" fmla="*/ 138 w 139"/>
                  <a:gd name="T21" fmla="*/ 13 h 212"/>
                  <a:gd name="T22" fmla="*/ 138 w 139"/>
                  <a:gd name="T23" fmla="*/ 20 h 212"/>
                  <a:gd name="T24" fmla="*/ 139 w 139"/>
                  <a:gd name="T25" fmla="*/ 20 h 212"/>
                  <a:gd name="T26" fmla="*/ 135 w 139"/>
                  <a:gd name="T27" fmla="*/ 24 h 212"/>
                  <a:gd name="T28" fmla="*/ 128 w 139"/>
                  <a:gd name="T29" fmla="*/ 33 h 212"/>
                  <a:gd name="T30" fmla="*/ 115 w 139"/>
                  <a:gd name="T31" fmla="*/ 51 h 212"/>
                  <a:gd name="T32" fmla="*/ 101 w 139"/>
                  <a:gd name="T33" fmla="*/ 72 h 212"/>
                  <a:gd name="T34" fmla="*/ 98 w 139"/>
                  <a:gd name="T35" fmla="*/ 78 h 212"/>
                  <a:gd name="T36" fmla="*/ 94 w 139"/>
                  <a:gd name="T37" fmla="*/ 85 h 212"/>
                  <a:gd name="T38" fmla="*/ 88 w 139"/>
                  <a:gd name="T39" fmla="*/ 96 h 212"/>
                  <a:gd name="T40" fmla="*/ 77 w 139"/>
                  <a:gd name="T41" fmla="*/ 121 h 212"/>
                  <a:gd name="T42" fmla="*/ 69 w 139"/>
                  <a:gd name="T43" fmla="*/ 147 h 212"/>
                  <a:gd name="T44" fmla="*/ 67 w 139"/>
                  <a:gd name="T45" fmla="*/ 152 h 212"/>
                  <a:gd name="T46" fmla="*/ 66 w 139"/>
                  <a:gd name="T47" fmla="*/ 158 h 212"/>
                  <a:gd name="T48" fmla="*/ 63 w 139"/>
                  <a:gd name="T49" fmla="*/ 167 h 212"/>
                  <a:gd name="T50" fmla="*/ 59 w 139"/>
                  <a:gd name="T51" fmla="*/ 186 h 212"/>
                  <a:gd name="T52" fmla="*/ 57 w 139"/>
                  <a:gd name="T53" fmla="*/ 207 h 212"/>
                  <a:gd name="T54" fmla="*/ 57 w 139"/>
                  <a:gd name="T55" fmla="*/ 212 h 212"/>
                  <a:gd name="T56" fmla="*/ 56 w 139"/>
                  <a:gd name="T57" fmla="*/ 212 h 212"/>
                  <a:gd name="T58" fmla="*/ 53 w 139"/>
                  <a:gd name="T59" fmla="*/ 212 h 212"/>
                  <a:gd name="T60" fmla="*/ 40 w 139"/>
                  <a:gd name="T61" fmla="*/ 212 h 212"/>
                  <a:gd name="T62" fmla="*/ 31 w 139"/>
                  <a:gd name="T63" fmla="*/ 212 h 212"/>
                  <a:gd name="T64" fmla="*/ 31 w 139"/>
                  <a:gd name="T65" fmla="*/ 212 h 212"/>
                  <a:gd name="T66" fmla="*/ 31 w 139"/>
                  <a:gd name="T67" fmla="*/ 207 h 212"/>
                  <a:gd name="T68" fmla="*/ 31 w 139"/>
                  <a:gd name="T69" fmla="*/ 199 h 212"/>
                  <a:gd name="T70" fmla="*/ 33 w 139"/>
                  <a:gd name="T71" fmla="*/ 179 h 212"/>
                  <a:gd name="T72" fmla="*/ 38 w 139"/>
                  <a:gd name="T73" fmla="*/ 157 h 212"/>
                  <a:gd name="T74" fmla="*/ 40 w 139"/>
                  <a:gd name="T75" fmla="*/ 150 h 212"/>
                  <a:gd name="T76" fmla="*/ 42 w 139"/>
                  <a:gd name="T77" fmla="*/ 144 h 212"/>
                  <a:gd name="T78" fmla="*/ 45 w 139"/>
                  <a:gd name="T79" fmla="*/ 133 h 212"/>
                  <a:gd name="T80" fmla="*/ 53 w 139"/>
                  <a:gd name="T81" fmla="*/ 110 h 212"/>
                  <a:gd name="T82" fmla="*/ 64 w 139"/>
                  <a:gd name="T83" fmla="*/ 88 h 212"/>
                  <a:gd name="T84" fmla="*/ 67 w 139"/>
                  <a:gd name="T85" fmla="*/ 81 h 212"/>
                  <a:gd name="T86" fmla="*/ 70 w 139"/>
                  <a:gd name="T87" fmla="*/ 76 h 212"/>
                  <a:gd name="T88" fmla="*/ 76 w 139"/>
                  <a:gd name="T89" fmla="*/ 65 h 212"/>
                  <a:gd name="T90" fmla="*/ 88 w 139"/>
                  <a:gd name="T91" fmla="*/ 47 h 212"/>
                  <a:gd name="T92" fmla="*/ 101 w 139"/>
                  <a:gd name="T93" fmla="*/ 30 h 212"/>
                  <a:gd name="T94" fmla="*/ 105 w 139"/>
                  <a:gd name="T95" fmla="*/ 26 h 212"/>
                  <a:gd name="T96" fmla="*/ 88 w 139"/>
                  <a:gd name="T97" fmla="*/ 26 h 212"/>
                  <a:gd name="T98" fmla="*/ 39 w 139"/>
                  <a:gd name="T99" fmla="*/ 26 h 212"/>
                  <a:gd name="T100" fmla="*/ 2 w 139"/>
                  <a:gd name="T101" fmla="*/ 26 h 212"/>
                  <a:gd name="T102" fmla="*/ 1 w 139"/>
                  <a:gd name="T103" fmla="*/ 26 h 212"/>
                  <a:gd name="T104" fmla="*/ 1 w 139"/>
                  <a:gd name="T105"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212">
                    <a:moveTo>
                      <a:pt x="1" y="26"/>
                    </a:moveTo>
                    <a:lnTo>
                      <a:pt x="1" y="23"/>
                    </a:lnTo>
                    <a:lnTo>
                      <a:pt x="0" y="10"/>
                    </a:lnTo>
                    <a:lnTo>
                      <a:pt x="0" y="2"/>
                    </a:lnTo>
                    <a:lnTo>
                      <a:pt x="1" y="0"/>
                    </a:lnTo>
                    <a:lnTo>
                      <a:pt x="22" y="0"/>
                    </a:lnTo>
                    <a:lnTo>
                      <a:pt x="87" y="0"/>
                    </a:lnTo>
                    <a:lnTo>
                      <a:pt x="136" y="0"/>
                    </a:lnTo>
                    <a:lnTo>
                      <a:pt x="139" y="0"/>
                    </a:lnTo>
                    <a:lnTo>
                      <a:pt x="139" y="4"/>
                    </a:lnTo>
                    <a:lnTo>
                      <a:pt x="138" y="13"/>
                    </a:lnTo>
                    <a:lnTo>
                      <a:pt x="138" y="20"/>
                    </a:lnTo>
                    <a:lnTo>
                      <a:pt x="139" y="20"/>
                    </a:lnTo>
                    <a:lnTo>
                      <a:pt x="135" y="24"/>
                    </a:lnTo>
                    <a:lnTo>
                      <a:pt x="128" y="33"/>
                    </a:lnTo>
                    <a:lnTo>
                      <a:pt x="115" y="51"/>
                    </a:lnTo>
                    <a:lnTo>
                      <a:pt x="101" y="72"/>
                    </a:lnTo>
                    <a:lnTo>
                      <a:pt x="98" y="78"/>
                    </a:lnTo>
                    <a:lnTo>
                      <a:pt x="94" y="85"/>
                    </a:lnTo>
                    <a:lnTo>
                      <a:pt x="88" y="96"/>
                    </a:lnTo>
                    <a:lnTo>
                      <a:pt x="77" y="121"/>
                    </a:lnTo>
                    <a:lnTo>
                      <a:pt x="69" y="147"/>
                    </a:lnTo>
                    <a:lnTo>
                      <a:pt x="67" y="152"/>
                    </a:lnTo>
                    <a:lnTo>
                      <a:pt x="66" y="158"/>
                    </a:lnTo>
                    <a:lnTo>
                      <a:pt x="63" y="167"/>
                    </a:lnTo>
                    <a:lnTo>
                      <a:pt x="59" y="186"/>
                    </a:lnTo>
                    <a:lnTo>
                      <a:pt x="57" y="207"/>
                    </a:lnTo>
                    <a:lnTo>
                      <a:pt x="57" y="212"/>
                    </a:lnTo>
                    <a:lnTo>
                      <a:pt x="56" y="212"/>
                    </a:lnTo>
                    <a:lnTo>
                      <a:pt x="53" y="212"/>
                    </a:lnTo>
                    <a:lnTo>
                      <a:pt x="40" y="212"/>
                    </a:lnTo>
                    <a:lnTo>
                      <a:pt x="31" y="212"/>
                    </a:lnTo>
                    <a:lnTo>
                      <a:pt x="31" y="212"/>
                    </a:lnTo>
                    <a:lnTo>
                      <a:pt x="31" y="207"/>
                    </a:lnTo>
                    <a:lnTo>
                      <a:pt x="31" y="199"/>
                    </a:lnTo>
                    <a:lnTo>
                      <a:pt x="33" y="179"/>
                    </a:lnTo>
                    <a:lnTo>
                      <a:pt x="38" y="157"/>
                    </a:lnTo>
                    <a:lnTo>
                      <a:pt x="40" y="150"/>
                    </a:lnTo>
                    <a:lnTo>
                      <a:pt x="42" y="144"/>
                    </a:lnTo>
                    <a:lnTo>
                      <a:pt x="45" y="133"/>
                    </a:lnTo>
                    <a:lnTo>
                      <a:pt x="53" y="110"/>
                    </a:lnTo>
                    <a:lnTo>
                      <a:pt x="64" y="88"/>
                    </a:lnTo>
                    <a:lnTo>
                      <a:pt x="67" y="81"/>
                    </a:lnTo>
                    <a:lnTo>
                      <a:pt x="70" y="76"/>
                    </a:lnTo>
                    <a:lnTo>
                      <a:pt x="76" y="65"/>
                    </a:lnTo>
                    <a:lnTo>
                      <a:pt x="88" y="47"/>
                    </a:lnTo>
                    <a:lnTo>
                      <a:pt x="101" y="30"/>
                    </a:lnTo>
                    <a:lnTo>
                      <a:pt x="105" y="26"/>
                    </a:lnTo>
                    <a:lnTo>
                      <a:pt x="88" y="26"/>
                    </a:lnTo>
                    <a:lnTo>
                      <a:pt x="39" y="26"/>
                    </a:lnTo>
                    <a:lnTo>
                      <a:pt x="2" y="26"/>
                    </a:lnTo>
                    <a:lnTo>
                      <a:pt x="1" y="26"/>
                    </a:lnTo>
                    <a:lnTo>
                      <a:pt x="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0" name="Freeform 74"/>
              <p:cNvSpPr>
                <a:spLocks/>
              </p:cNvSpPr>
              <p:nvPr/>
            </p:nvSpPr>
            <p:spPr bwMode="auto">
              <a:xfrm>
                <a:off x="4371" y="3103"/>
                <a:ext cx="51" cy="73"/>
              </a:xfrm>
              <a:custGeom>
                <a:avLst/>
                <a:gdLst>
                  <a:gd name="T0" fmla="*/ 2 w 141"/>
                  <a:gd name="T1" fmla="*/ 25 h 211"/>
                  <a:gd name="T2" fmla="*/ 2 w 141"/>
                  <a:gd name="T3" fmla="*/ 22 h 211"/>
                  <a:gd name="T4" fmla="*/ 0 w 141"/>
                  <a:gd name="T5" fmla="*/ 9 h 211"/>
                  <a:gd name="T6" fmla="*/ 0 w 141"/>
                  <a:gd name="T7" fmla="*/ 1 h 211"/>
                  <a:gd name="T8" fmla="*/ 2 w 141"/>
                  <a:gd name="T9" fmla="*/ 0 h 211"/>
                  <a:gd name="T10" fmla="*/ 23 w 141"/>
                  <a:gd name="T11" fmla="*/ 0 h 211"/>
                  <a:gd name="T12" fmla="*/ 88 w 141"/>
                  <a:gd name="T13" fmla="*/ 0 h 211"/>
                  <a:gd name="T14" fmla="*/ 139 w 141"/>
                  <a:gd name="T15" fmla="*/ 0 h 211"/>
                  <a:gd name="T16" fmla="*/ 141 w 141"/>
                  <a:gd name="T17" fmla="*/ 0 h 211"/>
                  <a:gd name="T18" fmla="*/ 141 w 141"/>
                  <a:gd name="T19" fmla="*/ 4 h 211"/>
                  <a:gd name="T20" fmla="*/ 140 w 141"/>
                  <a:gd name="T21" fmla="*/ 14 h 211"/>
                  <a:gd name="T22" fmla="*/ 140 w 141"/>
                  <a:gd name="T23" fmla="*/ 21 h 211"/>
                  <a:gd name="T24" fmla="*/ 141 w 141"/>
                  <a:gd name="T25" fmla="*/ 21 h 211"/>
                  <a:gd name="T26" fmla="*/ 137 w 141"/>
                  <a:gd name="T27" fmla="*/ 25 h 211"/>
                  <a:gd name="T28" fmla="*/ 130 w 141"/>
                  <a:gd name="T29" fmla="*/ 33 h 211"/>
                  <a:gd name="T30" fmla="*/ 116 w 141"/>
                  <a:gd name="T31" fmla="*/ 50 h 211"/>
                  <a:gd name="T32" fmla="*/ 103 w 141"/>
                  <a:gd name="T33" fmla="*/ 73 h 211"/>
                  <a:gd name="T34" fmla="*/ 101 w 141"/>
                  <a:gd name="T35" fmla="*/ 78 h 211"/>
                  <a:gd name="T36" fmla="*/ 96 w 141"/>
                  <a:gd name="T37" fmla="*/ 86 h 211"/>
                  <a:gd name="T38" fmla="*/ 91 w 141"/>
                  <a:gd name="T39" fmla="*/ 97 h 211"/>
                  <a:gd name="T40" fmla="*/ 79 w 141"/>
                  <a:gd name="T41" fmla="*/ 121 h 211"/>
                  <a:gd name="T42" fmla="*/ 71 w 141"/>
                  <a:gd name="T43" fmla="*/ 146 h 211"/>
                  <a:gd name="T44" fmla="*/ 70 w 141"/>
                  <a:gd name="T45" fmla="*/ 152 h 211"/>
                  <a:gd name="T46" fmla="*/ 68 w 141"/>
                  <a:gd name="T47" fmla="*/ 157 h 211"/>
                  <a:gd name="T48" fmla="*/ 65 w 141"/>
                  <a:gd name="T49" fmla="*/ 166 h 211"/>
                  <a:gd name="T50" fmla="*/ 61 w 141"/>
                  <a:gd name="T51" fmla="*/ 186 h 211"/>
                  <a:gd name="T52" fmla="*/ 60 w 141"/>
                  <a:gd name="T53" fmla="*/ 207 h 211"/>
                  <a:gd name="T54" fmla="*/ 60 w 141"/>
                  <a:gd name="T55" fmla="*/ 211 h 211"/>
                  <a:gd name="T56" fmla="*/ 55 w 141"/>
                  <a:gd name="T57" fmla="*/ 211 h 211"/>
                  <a:gd name="T58" fmla="*/ 43 w 141"/>
                  <a:gd name="T59" fmla="*/ 211 h 211"/>
                  <a:gd name="T60" fmla="*/ 33 w 141"/>
                  <a:gd name="T61" fmla="*/ 211 h 211"/>
                  <a:gd name="T62" fmla="*/ 33 w 141"/>
                  <a:gd name="T63" fmla="*/ 211 h 211"/>
                  <a:gd name="T64" fmla="*/ 33 w 141"/>
                  <a:gd name="T65" fmla="*/ 207 h 211"/>
                  <a:gd name="T66" fmla="*/ 33 w 141"/>
                  <a:gd name="T67" fmla="*/ 198 h 211"/>
                  <a:gd name="T68" fmla="*/ 36 w 141"/>
                  <a:gd name="T69" fmla="*/ 179 h 211"/>
                  <a:gd name="T70" fmla="*/ 40 w 141"/>
                  <a:gd name="T71" fmla="*/ 157 h 211"/>
                  <a:gd name="T72" fmla="*/ 43 w 141"/>
                  <a:gd name="T73" fmla="*/ 150 h 211"/>
                  <a:gd name="T74" fmla="*/ 44 w 141"/>
                  <a:gd name="T75" fmla="*/ 145 h 211"/>
                  <a:gd name="T76" fmla="*/ 47 w 141"/>
                  <a:gd name="T77" fmla="*/ 133 h 211"/>
                  <a:gd name="T78" fmla="*/ 55 w 141"/>
                  <a:gd name="T79" fmla="*/ 109 h 211"/>
                  <a:gd name="T80" fmla="*/ 67 w 141"/>
                  <a:gd name="T81" fmla="*/ 87 h 211"/>
                  <a:gd name="T82" fmla="*/ 70 w 141"/>
                  <a:gd name="T83" fmla="*/ 81 h 211"/>
                  <a:gd name="T84" fmla="*/ 72 w 141"/>
                  <a:gd name="T85" fmla="*/ 77 h 211"/>
                  <a:gd name="T86" fmla="*/ 78 w 141"/>
                  <a:gd name="T87" fmla="*/ 66 h 211"/>
                  <a:gd name="T88" fmla="*/ 91 w 141"/>
                  <a:gd name="T89" fmla="*/ 46 h 211"/>
                  <a:gd name="T90" fmla="*/ 103 w 141"/>
                  <a:gd name="T91" fmla="*/ 29 h 211"/>
                  <a:gd name="T92" fmla="*/ 108 w 141"/>
                  <a:gd name="T93" fmla="*/ 25 h 211"/>
                  <a:gd name="T94" fmla="*/ 91 w 141"/>
                  <a:gd name="T95" fmla="*/ 25 h 211"/>
                  <a:gd name="T96" fmla="*/ 41 w 141"/>
                  <a:gd name="T97" fmla="*/ 25 h 211"/>
                  <a:gd name="T98" fmla="*/ 3 w 141"/>
                  <a:gd name="T99" fmla="*/ 25 h 211"/>
                  <a:gd name="T100" fmla="*/ 2 w 141"/>
                  <a:gd name="T101" fmla="*/ 25 h 211"/>
                  <a:gd name="T102" fmla="*/ 2 w 141"/>
                  <a:gd name="T10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11">
                    <a:moveTo>
                      <a:pt x="2" y="25"/>
                    </a:moveTo>
                    <a:lnTo>
                      <a:pt x="2" y="22"/>
                    </a:lnTo>
                    <a:lnTo>
                      <a:pt x="0" y="9"/>
                    </a:lnTo>
                    <a:lnTo>
                      <a:pt x="0" y="1"/>
                    </a:lnTo>
                    <a:lnTo>
                      <a:pt x="2" y="0"/>
                    </a:lnTo>
                    <a:lnTo>
                      <a:pt x="23" y="0"/>
                    </a:lnTo>
                    <a:lnTo>
                      <a:pt x="88" y="0"/>
                    </a:lnTo>
                    <a:lnTo>
                      <a:pt x="139" y="0"/>
                    </a:lnTo>
                    <a:lnTo>
                      <a:pt x="141" y="0"/>
                    </a:lnTo>
                    <a:lnTo>
                      <a:pt x="141" y="4"/>
                    </a:lnTo>
                    <a:lnTo>
                      <a:pt x="140" y="14"/>
                    </a:lnTo>
                    <a:lnTo>
                      <a:pt x="140" y="21"/>
                    </a:lnTo>
                    <a:lnTo>
                      <a:pt x="141" y="21"/>
                    </a:lnTo>
                    <a:lnTo>
                      <a:pt x="137" y="25"/>
                    </a:lnTo>
                    <a:lnTo>
                      <a:pt x="130" y="33"/>
                    </a:lnTo>
                    <a:lnTo>
                      <a:pt x="116" y="50"/>
                    </a:lnTo>
                    <a:lnTo>
                      <a:pt x="103" y="73"/>
                    </a:lnTo>
                    <a:lnTo>
                      <a:pt x="101" y="78"/>
                    </a:lnTo>
                    <a:lnTo>
                      <a:pt x="96" y="86"/>
                    </a:lnTo>
                    <a:lnTo>
                      <a:pt x="91" y="97"/>
                    </a:lnTo>
                    <a:lnTo>
                      <a:pt x="79" y="121"/>
                    </a:lnTo>
                    <a:lnTo>
                      <a:pt x="71" y="146"/>
                    </a:lnTo>
                    <a:lnTo>
                      <a:pt x="70" y="152"/>
                    </a:lnTo>
                    <a:lnTo>
                      <a:pt x="68" y="157"/>
                    </a:lnTo>
                    <a:lnTo>
                      <a:pt x="65" y="166"/>
                    </a:lnTo>
                    <a:lnTo>
                      <a:pt x="61" y="186"/>
                    </a:lnTo>
                    <a:lnTo>
                      <a:pt x="60" y="207"/>
                    </a:lnTo>
                    <a:lnTo>
                      <a:pt x="60" y="211"/>
                    </a:lnTo>
                    <a:lnTo>
                      <a:pt x="55" y="211"/>
                    </a:lnTo>
                    <a:lnTo>
                      <a:pt x="43" y="211"/>
                    </a:lnTo>
                    <a:lnTo>
                      <a:pt x="33" y="211"/>
                    </a:lnTo>
                    <a:lnTo>
                      <a:pt x="33" y="211"/>
                    </a:lnTo>
                    <a:lnTo>
                      <a:pt x="33" y="207"/>
                    </a:lnTo>
                    <a:lnTo>
                      <a:pt x="33" y="198"/>
                    </a:lnTo>
                    <a:lnTo>
                      <a:pt x="36" y="179"/>
                    </a:lnTo>
                    <a:lnTo>
                      <a:pt x="40" y="157"/>
                    </a:lnTo>
                    <a:lnTo>
                      <a:pt x="43" y="150"/>
                    </a:lnTo>
                    <a:lnTo>
                      <a:pt x="44" y="145"/>
                    </a:lnTo>
                    <a:lnTo>
                      <a:pt x="47" y="133"/>
                    </a:lnTo>
                    <a:lnTo>
                      <a:pt x="55" y="109"/>
                    </a:lnTo>
                    <a:lnTo>
                      <a:pt x="67" y="87"/>
                    </a:lnTo>
                    <a:lnTo>
                      <a:pt x="70" y="81"/>
                    </a:lnTo>
                    <a:lnTo>
                      <a:pt x="72" y="77"/>
                    </a:lnTo>
                    <a:lnTo>
                      <a:pt x="78" y="66"/>
                    </a:lnTo>
                    <a:lnTo>
                      <a:pt x="91" y="46"/>
                    </a:lnTo>
                    <a:lnTo>
                      <a:pt x="103" y="29"/>
                    </a:lnTo>
                    <a:lnTo>
                      <a:pt x="108" y="25"/>
                    </a:lnTo>
                    <a:lnTo>
                      <a:pt x="91" y="25"/>
                    </a:lnTo>
                    <a:lnTo>
                      <a:pt x="41" y="25"/>
                    </a:lnTo>
                    <a:lnTo>
                      <a:pt x="3" y="25"/>
                    </a:lnTo>
                    <a:lnTo>
                      <a:pt x="2" y="25"/>
                    </a:lnTo>
                    <a:lnTo>
                      <a:pt x="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1" name="Freeform 75"/>
              <p:cNvSpPr>
                <a:spLocks/>
              </p:cNvSpPr>
              <p:nvPr/>
            </p:nvSpPr>
            <p:spPr bwMode="auto">
              <a:xfrm>
                <a:off x="4436" y="3103"/>
                <a:ext cx="26" cy="73"/>
              </a:xfrm>
              <a:custGeom>
                <a:avLst/>
                <a:gdLst>
                  <a:gd name="T0" fmla="*/ 80 w 80"/>
                  <a:gd name="T1" fmla="*/ 216 h 216"/>
                  <a:gd name="T2" fmla="*/ 76 w 80"/>
                  <a:gd name="T3" fmla="*/ 216 h 216"/>
                  <a:gd name="T4" fmla="*/ 64 w 80"/>
                  <a:gd name="T5" fmla="*/ 216 h 216"/>
                  <a:gd name="T6" fmla="*/ 55 w 80"/>
                  <a:gd name="T7" fmla="*/ 216 h 216"/>
                  <a:gd name="T8" fmla="*/ 55 w 80"/>
                  <a:gd name="T9" fmla="*/ 216 h 216"/>
                  <a:gd name="T10" fmla="*/ 55 w 80"/>
                  <a:gd name="T11" fmla="*/ 191 h 216"/>
                  <a:gd name="T12" fmla="*/ 54 w 80"/>
                  <a:gd name="T13" fmla="*/ 112 h 216"/>
                  <a:gd name="T14" fmla="*/ 54 w 80"/>
                  <a:gd name="T15" fmla="*/ 52 h 216"/>
                  <a:gd name="T16" fmla="*/ 55 w 80"/>
                  <a:gd name="T17" fmla="*/ 48 h 216"/>
                  <a:gd name="T18" fmla="*/ 52 w 80"/>
                  <a:gd name="T19" fmla="*/ 51 h 216"/>
                  <a:gd name="T20" fmla="*/ 49 w 80"/>
                  <a:gd name="T21" fmla="*/ 54 h 216"/>
                  <a:gd name="T22" fmla="*/ 41 w 80"/>
                  <a:gd name="T23" fmla="*/ 60 h 216"/>
                  <a:gd name="T24" fmla="*/ 31 w 80"/>
                  <a:gd name="T25" fmla="*/ 65 h 216"/>
                  <a:gd name="T26" fmla="*/ 30 w 80"/>
                  <a:gd name="T27" fmla="*/ 67 h 216"/>
                  <a:gd name="T28" fmla="*/ 27 w 80"/>
                  <a:gd name="T29" fmla="*/ 68 h 216"/>
                  <a:gd name="T30" fmla="*/ 21 w 80"/>
                  <a:gd name="T31" fmla="*/ 71 h 216"/>
                  <a:gd name="T32" fmla="*/ 11 w 80"/>
                  <a:gd name="T33" fmla="*/ 76 h 216"/>
                  <a:gd name="T34" fmla="*/ 3 w 80"/>
                  <a:gd name="T35" fmla="*/ 81 h 216"/>
                  <a:gd name="T36" fmla="*/ 2 w 80"/>
                  <a:gd name="T37" fmla="*/ 81 h 216"/>
                  <a:gd name="T38" fmla="*/ 2 w 80"/>
                  <a:gd name="T39" fmla="*/ 78 h 216"/>
                  <a:gd name="T40" fmla="*/ 0 w 80"/>
                  <a:gd name="T41" fmla="*/ 65 h 216"/>
                  <a:gd name="T42" fmla="*/ 0 w 80"/>
                  <a:gd name="T43" fmla="*/ 57 h 216"/>
                  <a:gd name="T44" fmla="*/ 2 w 80"/>
                  <a:gd name="T45" fmla="*/ 55 h 216"/>
                  <a:gd name="T46" fmla="*/ 4 w 80"/>
                  <a:gd name="T47" fmla="*/ 54 h 216"/>
                  <a:gd name="T48" fmla="*/ 11 w 80"/>
                  <a:gd name="T49" fmla="*/ 51 h 216"/>
                  <a:gd name="T50" fmla="*/ 26 w 80"/>
                  <a:gd name="T51" fmla="*/ 43 h 216"/>
                  <a:gd name="T52" fmla="*/ 37 w 80"/>
                  <a:gd name="T53" fmla="*/ 33 h 216"/>
                  <a:gd name="T54" fmla="*/ 41 w 80"/>
                  <a:gd name="T55" fmla="*/ 30 h 216"/>
                  <a:gd name="T56" fmla="*/ 42 w 80"/>
                  <a:gd name="T57" fmla="*/ 29 h 216"/>
                  <a:gd name="T58" fmla="*/ 48 w 80"/>
                  <a:gd name="T59" fmla="*/ 23 h 216"/>
                  <a:gd name="T60" fmla="*/ 57 w 80"/>
                  <a:gd name="T61" fmla="*/ 13 h 216"/>
                  <a:gd name="T62" fmla="*/ 62 w 80"/>
                  <a:gd name="T63" fmla="*/ 3 h 216"/>
                  <a:gd name="T64" fmla="*/ 64 w 80"/>
                  <a:gd name="T65" fmla="*/ 0 h 216"/>
                  <a:gd name="T66" fmla="*/ 65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6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4" y="216"/>
                    </a:lnTo>
                    <a:lnTo>
                      <a:pt x="55" y="216"/>
                    </a:lnTo>
                    <a:lnTo>
                      <a:pt x="55" y="216"/>
                    </a:lnTo>
                    <a:lnTo>
                      <a:pt x="55" y="191"/>
                    </a:lnTo>
                    <a:lnTo>
                      <a:pt x="54" y="112"/>
                    </a:lnTo>
                    <a:lnTo>
                      <a:pt x="54" y="52"/>
                    </a:lnTo>
                    <a:lnTo>
                      <a:pt x="55" y="48"/>
                    </a:lnTo>
                    <a:lnTo>
                      <a:pt x="52" y="51"/>
                    </a:lnTo>
                    <a:lnTo>
                      <a:pt x="49" y="54"/>
                    </a:lnTo>
                    <a:lnTo>
                      <a:pt x="41" y="60"/>
                    </a:lnTo>
                    <a:lnTo>
                      <a:pt x="31" y="65"/>
                    </a:lnTo>
                    <a:lnTo>
                      <a:pt x="30" y="67"/>
                    </a:lnTo>
                    <a:lnTo>
                      <a:pt x="27" y="68"/>
                    </a:lnTo>
                    <a:lnTo>
                      <a:pt x="21" y="71"/>
                    </a:lnTo>
                    <a:lnTo>
                      <a:pt x="11" y="76"/>
                    </a:lnTo>
                    <a:lnTo>
                      <a:pt x="3" y="81"/>
                    </a:lnTo>
                    <a:lnTo>
                      <a:pt x="2" y="81"/>
                    </a:lnTo>
                    <a:lnTo>
                      <a:pt x="2" y="78"/>
                    </a:lnTo>
                    <a:lnTo>
                      <a:pt x="0" y="65"/>
                    </a:lnTo>
                    <a:lnTo>
                      <a:pt x="0" y="57"/>
                    </a:lnTo>
                    <a:lnTo>
                      <a:pt x="2" y="55"/>
                    </a:lnTo>
                    <a:lnTo>
                      <a:pt x="4" y="54"/>
                    </a:lnTo>
                    <a:lnTo>
                      <a:pt x="11" y="51"/>
                    </a:lnTo>
                    <a:lnTo>
                      <a:pt x="26" y="43"/>
                    </a:lnTo>
                    <a:lnTo>
                      <a:pt x="37" y="33"/>
                    </a:lnTo>
                    <a:lnTo>
                      <a:pt x="41" y="30"/>
                    </a:lnTo>
                    <a:lnTo>
                      <a:pt x="42" y="29"/>
                    </a:lnTo>
                    <a:lnTo>
                      <a:pt x="48" y="23"/>
                    </a:lnTo>
                    <a:lnTo>
                      <a:pt x="57" y="13"/>
                    </a:lnTo>
                    <a:lnTo>
                      <a:pt x="62" y="3"/>
                    </a:lnTo>
                    <a:lnTo>
                      <a:pt x="64" y="0"/>
                    </a:lnTo>
                    <a:lnTo>
                      <a:pt x="65" y="0"/>
                    </a:lnTo>
                    <a:lnTo>
                      <a:pt x="73" y="0"/>
                    </a:lnTo>
                    <a:lnTo>
                      <a:pt x="79" y="0"/>
                    </a:lnTo>
                    <a:lnTo>
                      <a:pt x="80" y="0"/>
                    </a:lnTo>
                    <a:lnTo>
                      <a:pt x="79" y="6"/>
                    </a:lnTo>
                    <a:lnTo>
                      <a:pt x="80" y="34"/>
                    </a:lnTo>
                    <a:lnTo>
                      <a:pt x="79" y="136"/>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2" name="Freeform 76"/>
              <p:cNvSpPr>
                <a:spLocks/>
              </p:cNvSpPr>
              <p:nvPr/>
            </p:nvSpPr>
            <p:spPr bwMode="auto">
              <a:xfrm>
                <a:off x="4490" y="3169"/>
                <a:ext cx="11" cy="10"/>
              </a:xfrm>
              <a:custGeom>
                <a:avLst/>
                <a:gdLst>
                  <a:gd name="T0" fmla="*/ 2 w 31"/>
                  <a:gd name="T1" fmla="*/ 30 h 30"/>
                  <a:gd name="T2" fmla="*/ 2 w 31"/>
                  <a:gd name="T3" fmla="*/ 26 h 30"/>
                  <a:gd name="T4" fmla="*/ 0 w 31"/>
                  <a:gd name="T5" fmla="*/ 12 h 30"/>
                  <a:gd name="T6" fmla="*/ 0 w 31"/>
                  <a:gd name="T7" fmla="*/ 2 h 30"/>
                  <a:gd name="T8" fmla="*/ 2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26 w 31"/>
                  <a:gd name="T27" fmla="*/ 30 h 30"/>
                  <a:gd name="T28" fmla="*/ 12 w 31"/>
                  <a:gd name="T29" fmla="*/ 30 h 30"/>
                  <a:gd name="T30" fmla="*/ 2 w 31"/>
                  <a:gd name="T31" fmla="*/ 30 h 30"/>
                  <a:gd name="T32" fmla="*/ 2 w 31"/>
                  <a:gd name="T33" fmla="*/ 30 h 30"/>
                  <a:gd name="T34" fmla="*/ 2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2" y="30"/>
                    </a:moveTo>
                    <a:lnTo>
                      <a:pt x="2" y="26"/>
                    </a:lnTo>
                    <a:lnTo>
                      <a:pt x="0" y="12"/>
                    </a:lnTo>
                    <a:lnTo>
                      <a:pt x="0" y="2"/>
                    </a:lnTo>
                    <a:lnTo>
                      <a:pt x="2" y="0"/>
                    </a:lnTo>
                    <a:lnTo>
                      <a:pt x="6" y="0"/>
                    </a:lnTo>
                    <a:lnTo>
                      <a:pt x="20" y="0"/>
                    </a:lnTo>
                    <a:lnTo>
                      <a:pt x="30" y="0"/>
                    </a:lnTo>
                    <a:lnTo>
                      <a:pt x="31" y="0"/>
                    </a:lnTo>
                    <a:lnTo>
                      <a:pt x="31" y="6"/>
                    </a:lnTo>
                    <a:lnTo>
                      <a:pt x="30" y="20"/>
                    </a:lnTo>
                    <a:lnTo>
                      <a:pt x="30" y="30"/>
                    </a:lnTo>
                    <a:lnTo>
                      <a:pt x="31" y="30"/>
                    </a:lnTo>
                    <a:lnTo>
                      <a:pt x="26" y="30"/>
                    </a:lnTo>
                    <a:lnTo>
                      <a:pt x="12"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3" name="Freeform 77"/>
              <p:cNvSpPr>
                <a:spLocks noEditPoints="1"/>
              </p:cNvSpPr>
              <p:nvPr/>
            </p:nvSpPr>
            <p:spPr bwMode="auto">
              <a:xfrm>
                <a:off x="4513" y="3103"/>
                <a:ext cx="47" cy="73"/>
              </a:xfrm>
              <a:custGeom>
                <a:avLst/>
                <a:gdLst>
                  <a:gd name="T0" fmla="*/ 33 w 141"/>
                  <a:gd name="T1" fmla="*/ 98 h 220"/>
                  <a:gd name="T2" fmla="*/ 17 w 141"/>
                  <a:gd name="T3" fmla="*/ 82 h 220"/>
                  <a:gd name="T4" fmla="*/ 10 w 141"/>
                  <a:gd name="T5" fmla="*/ 69 h 220"/>
                  <a:gd name="T6" fmla="*/ 9 w 141"/>
                  <a:gd name="T7" fmla="*/ 54 h 220"/>
                  <a:gd name="T8" fmla="*/ 23 w 141"/>
                  <a:gd name="T9" fmla="*/ 20 h 220"/>
                  <a:gd name="T10" fmla="*/ 34 w 141"/>
                  <a:gd name="T11" fmla="*/ 10 h 220"/>
                  <a:gd name="T12" fmla="*/ 71 w 141"/>
                  <a:gd name="T13" fmla="*/ 0 h 220"/>
                  <a:gd name="T14" fmla="*/ 99 w 141"/>
                  <a:gd name="T15" fmla="*/ 7 h 220"/>
                  <a:gd name="T16" fmla="*/ 123 w 141"/>
                  <a:gd name="T17" fmla="*/ 27 h 220"/>
                  <a:gd name="T18" fmla="*/ 133 w 141"/>
                  <a:gd name="T19" fmla="*/ 57 h 220"/>
                  <a:gd name="T20" fmla="*/ 124 w 141"/>
                  <a:gd name="T21" fmla="*/ 82 h 220"/>
                  <a:gd name="T22" fmla="*/ 120 w 141"/>
                  <a:gd name="T23" fmla="*/ 89 h 220"/>
                  <a:gd name="T24" fmla="*/ 102 w 141"/>
                  <a:gd name="T25" fmla="*/ 100 h 220"/>
                  <a:gd name="T26" fmla="*/ 120 w 141"/>
                  <a:gd name="T27" fmla="*/ 112 h 220"/>
                  <a:gd name="T28" fmla="*/ 133 w 141"/>
                  <a:gd name="T29" fmla="*/ 123 h 220"/>
                  <a:gd name="T30" fmla="*/ 140 w 141"/>
                  <a:gd name="T31" fmla="*/ 153 h 220"/>
                  <a:gd name="T32" fmla="*/ 140 w 141"/>
                  <a:gd name="T33" fmla="*/ 169 h 220"/>
                  <a:gd name="T34" fmla="*/ 122 w 141"/>
                  <a:gd name="T35" fmla="*/ 200 h 220"/>
                  <a:gd name="T36" fmla="*/ 95 w 141"/>
                  <a:gd name="T37" fmla="*/ 217 h 220"/>
                  <a:gd name="T38" fmla="*/ 65 w 141"/>
                  <a:gd name="T39" fmla="*/ 220 h 220"/>
                  <a:gd name="T40" fmla="*/ 23 w 141"/>
                  <a:gd name="T41" fmla="*/ 205 h 220"/>
                  <a:gd name="T42" fmla="*/ 12 w 141"/>
                  <a:gd name="T43" fmla="*/ 191 h 220"/>
                  <a:gd name="T44" fmla="*/ 0 w 141"/>
                  <a:gd name="T45" fmla="*/ 154 h 220"/>
                  <a:gd name="T46" fmla="*/ 3 w 141"/>
                  <a:gd name="T47" fmla="*/ 133 h 220"/>
                  <a:gd name="T48" fmla="*/ 13 w 141"/>
                  <a:gd name="T49" fmla="*/ 117 h 220"/>
                  <a:gd name="T50" fmla="*/ 37 w 141"/>
                  <a:gd name="T51" fmla="*/ 102 h 220"/>
                  <a:gd name="T52" fmla="*/ 36 w 141"/>
                  <a:gd name="T53" fmla="*/ 99 h 220"/>
                  <a:gd name="T54" fmla="*/ 41 w 141"/>
                  <a:gd name="T55" fmla="*/ 100 h 220"/>
                  <a:gd name="T56" fmla="*/ 36 w 141"/>
                  <a:gd name="T57" fmla="*/ 64 h 220"/>
                  <a:gd name="T58" fmla="*/ 45 w 141"/>
                  <a:gd name="T59" fmla="*/ 81 h 220"/>
                  <a:gd name="T60" fmla="*/ 58 w 141"/>
                  <a:gd name="T61" fmla="*/ 88 h 220"/>
                  <a:gd name="T62" fmla="*/ 72 w 141"/>
                  <a:gd name="T63" fmla="*/ 89 h 220"/>
                  <a:gd name="T64" fmla="*/ 93 w 141"/>
                  <a:gd name="T65" fmla="*/ 82 h 220"/>
                  <a:gd name="T66" fmla="*/ 100 w 141"/>
                  <a:gd name="T67" fmla="*/ 76 h 220"/>
                  <a:gd name="T68" fmla="*/ 106 w 141"/>
                  <a:gd name="T69" fmla="*/ 57 h 220"/>
                  <a:gd name="T70" fmla="*/ 99 w 141"/>
                  <a:gd name="T71" fmla="*/ 38 h 220"/>
                  <a:gd name="T72" fmla="*/ 91 w 141"/>
                  <a:gd name="T73" fmla="*/ 29 h 220"/>
                  <a:gd name="T74" fmla="*/ 71 w 141"/>
                  <a:gd name="T75" fmla="*/ 23 h 220"/>
                  <a:gd name="T76" fmla="*/ 47 w 141"/>
                  <a:gd name="T77" fmla="*/ 31 h 220"/>
                  <a:gd name="T78" fmla="*/ 41 w 141"/>
                  <a:gd name="T79" fmla="*/ 38 h 220"/>
                  <a:gd name="T80" fmla="*/ 36 w 141"/>
                  <a:gd name="T81" fmla="*/ 55 h 220"/>
                  <a:gd name="T82" fmla="*/ 36 w 141"/>
                  <a:gd name="T83" fmla="*/ 55 h 220"/>
                  <a:gd name="T84" fmla="*/ 27 w 141"/>
                  <a:gd name="T85" fmla="*/ 160 h 220"/>
                  <a:gd name="T86" fmla="*/ 33 w 141"/>
                  <a:gd name="T87" fmla="*/ 177 h 220"/>
                  <a:gd name="T88" fmla="*/ 45 w 141"/>
                  <a:gd name="T89" fmla="*/ 192 h 220"/>
                  <a:gd name="T90" fmla="*/ 53 w 141"/>
                  <a:gd name="T91" fmla="*/ 195 h 220"/>
                  <a:gd name="T92" fmla="*/ 71 w 141"/>
                  <a:gd name="T93" fmla="*/ 198 h 220"/>
                  <a:gd name="T94" fmla="*/ 91 w 141"/>
                  <a:gd name="T95" fmla="*/ 195 h 220"/>
                  <a:gd name="T96" fmla="*/ 103 w 141"/>
                  <a:gd name="T97" fmla="*/ 185 h 220"/>
                  <a:gd name="T98" fmla="*/ 113 w 141"/>
                  <a:gd name="T99" fmla="*/ 160 h 220"/>
                  <a:gd name="T100" fmla="*/ 112 w 141"/>
                  <a:gd name="T101" fmla="*/ 141 h 220"/>
                  <a:gd name="T102" fmla="*/ 99 w 141"/>
                  <a:gd name="T103" fmla="*/ 122 h 220"/>
                  <a:gd name="T104" fmla="*/ 74 w 141"/>
                  <a:gd name="T105" fmla="*/ 113 h 220"/>
                  <a:gd name="T106" fmla="*/ 61 w 141"/>
                  <a:gd name="T107" fmla="*/ 113 h 220"/>
                  <a:gd name="T108" fmla="*/ 40 w 141"/>
                  <a:gd name="T109" fmla="*/ 123 h 220"/>
                  <a:gd name="T110" fmla="*/ 29 w 141"/>
                  <a:gd name="T111" fmla="*/ 140 h 220"/>
                  <a:gd name="T112" fmla="*/ 27 w 141"/>
                  <a:gd name="T113" fmla="*/ 1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20">
                    <a:moveTo>
                      <a:pt x="41" y="100"/>
                    </a:moveTo>
                    <a:lnTo>
                      <a:pt x="38" y="100"/>
                    </a:lnTo>
                    <a:lnTo>
                      <a:pt x="33" y="98"/>
                    </a:lnTo>
                    <a:lnTo>
                      <a:pt x="24" y="92"/>
                    </a:lnTo>
                    <a:lnTo>
                      <a:pt x="19" y="85"/>
                    </a:lnTo>
                    <a:lnTo>
                      <a:pt x="17" y="82"/>
                    </a:lnTo>
                    <a:lnTo>
                      <a:pt x="16" y="81"/>
                    </a:lnTo>
                    <a:lnTo>
                      <a:pt x="13" y="78"/>
                    </a:lnTo>
                    <a:lnTo>
                      <a:pt x="10" y="69"/>
                    </a:lnTo>
                    <a:lnTo>
                      <a:pt x="9" y="60"/>
                    </a:lnTo>
                    <a:lnTo>
                      <a:pt x="9" y="57"/>
                    </a:lnTo>
                    <a:lnTo>
                      <a:pt x="9" y="54"/>
                    </a:lnTo>
                    <a:lnTo>
                      <a:pt x="9" y="45"/>
                    </a:lnTo>
                    <a:lnTo>
                      <a:pt x="14" y="33"/>
                    </a:lnTo>
                    <a:lnTo>
                      <a:pt x="23" y="20"/>
                    </a:lnTo>
                    <a:lnTo>
                      <a:pt x="26" y="17"/>
                    </a:lnTo>
                    <a:lnTo>
                      <a:pt x="29" y="16"/>
                    </a:lnTo>
                    <a:lnTo>
                      <a:pt x="34" y="10"/>
                    </a:lnTo>
                    <a:lnTo>
                      <a:pt x="48" y="5"/>
                    </a:lnTo>
                    <a:lnTo>
                      <a:pt x="65" y="2"/>
                    </a:lnTo>
                    <a:lnTo>
                      <a:pt x="71" y="0"/>
                    </a:lnTo>
                    <a:lnTo>
                      <a:pt x="75" y="2"/>
                    </a:lnTo>
                    <a:lnTo>
                      <a:pt x="84" y="2"/>
                    </a:lnTo>
                    <a:lnTo>
                      <a:pt x="99" y="7"/>
                    </a:lnTo>
                    <a:lnTo>
                      <a:pt x="112" y="16"/>
                    </a:lnTo>
                    <a:lnTo>
                      <a:pt x="116" y="17"/>
                    </a:lnTo>
                    <a:lnTo>
                      <a:pt x="123" y="27"/>
                    </a:lnTo>
                    <a:lnTo>
                      <a:pt x="126" y="33"/>
                    </a:lnTo>
                    <a:lnTo>
                      <a:pt x="131" y="47"/>
                    </a:lnTo>
                    <a:lnTo>
                      <a:pt x="133" y="57"/>
                    </a:lnTo>
                    <a:lnTo>
                      <a:pt x="131" y="65"/>
                    </a:lnTo>
                    <a:lnTo>
                      <a:pt x="129" y="74"/>
                    </a:lnTo>
                    <a:lnTo>
                      <a:pt x="124" y="82"/>
                    </a:lnTo>
                    <a:lnTo>
                      <a:pt x="124" y="83"/>
                    </a:lnTo>
                    <a:lnTo>
                      <a:pt x="123" y="86"/>
                    </a:lnTo>
                    <a:lnTo>
                      <a:pt x="120" y="89"/>
                    </a:lnTo>
                    <a:lnTo>
                      <a:pt x="113" y="95"/>
                    </a:lnTo>
                    <a:lnTo>
                      <a:pt x="103" y="100"/>
                    </a:lnTo>
                    <a:lnTo>
                      <a:pt x="102" y="100"/>
                    </a:lnTo>
                    <a:lnTo>
                      <a:pt x="105" y="102"/>
                    </a:lnTo>
                    <a:lnTo>
                      <a:pt x="110" y="105"/>
                    </a:lnTo>
                    <a:lnTo>
                      <a:pt x="120" y="112"/>
                    </a:lnTo>
                    <a:lnTo>
                      <a:pt x="129" y="119"/>
                    </a:lnTo>
                    <a:lnTo>
                      <a:pt x="131" y="120"/>
                    </a:lnTo>
                    <a:lnTo>
                      <a:pt x="133" y="123"/>
                    </a:lnTo>
                    <a:lnTo>
                      <a:pt x="136" y="129"/>
                    </a:lnTo>
                    <a:lnTo>
                      <a:pt x="138" y="140"/>
                    </a:lnTo>
                    <a:lnTo>
                      <a:pt x="140" y="153"/>
                    </a:lnTo>
                    <a:lnTo>
                      <a:pt x="141" y="155"/>
                    </a:lnTo>
                    <a:lnTo>
                      <a:pt x="140" y="161"/>
                    </a:lnTo>
                    <a:lnTo>
                      <a:pt x="140" y="169"/>
                    </a:lnTo>
                    <a:lnTo>
                      <a:pt x="134" y="185"/>
                    </a:lnTo>
                    <a:lnTo>
                      <a:pt x="124" y="198"/>
                    </a:lnTo>
                    <a:lnTo>
                      <a:pt x="122" y="200"/>
                    </a:lnTo>
                    <a:lnTo>
                      <a:pt x="117" y="205"/>
                    </a:lnTo>
                    <a:lnTo>
                      <a:pt x="110" y="209"/>
                    </a:lnTo>
                    <a:lnTo>
                      <a:pt x="95" y="217"/>
                    </a:lnTo>
                    <a:lnTo>
                      <a:pt x="75" y="220"/>
                    </a:lnTo>
                    <a:lnTo>
                      <a:pt x="71" y="220"/>
                    </a:lnTo>
                    <a:lnTo>
                      <a:pt x="65" y="220"/>
                    </a:lnTo>
                    <a:lnTo>
                      <a:pt x="55" y="220"/>
                    </a:lnTo>
                    <a:lnTo>
                      <a:pt x="37" y="215"/>
                    </a:lnTo>
                    <a:lnTo>
                      <a:pt x="23" y="205"/>
                    </a:lnTo>
                    <a:lnTo>
                      <a:pt x="20" y="200"/>
                    </a:lnTo>
                    <a:lnTo>
                      <a:pt x="16" y="198"/>
                    </a:lnTo>
                    <a:lnTo>
                      <a:pt x="12" y="191"/>
                    </a:lnTo>
                    <a:lnTo>
                      <a:pt x="3" y="177"/>
                    </a:lnTo>
                    <a:lnTo>
                      <a:pt x="0" y="160"/>
                    </a:lnTo>
                    <a:lnTo>
                      <a:pt x="0" y="154"/>
                    </a:lnTo>
                    <a:lnTo>
                      <a:pt x="0" y="151"/>
                    </a:lnTo>
                    <a:lnTo>
                      <a:pt x="0" y="144"/>
                    </a:lnTo>
                    <a:lnTo>
                      <a:pt x="3" y="133"/>
                    </a:lnTo>
                    <a:lnTo>
                      <a:pt x="9" y="122"/>
                    </a:lnTo>
                    <a:lnTo>
                      <a:pt x="12" y="119"/>
                    </a:lnTo>
                    <a:lnTo>
                      <a:pt x="13" y="117"/>
                    </a:lnTo>
                    <a:lnTo>
                      <a:pt x="17" y="113"/>
                    </a:lnTo>
                    <a:lnTo>
                      <a:pt x="26" y="106"/>
                    </a:lnTo>
                    <a:lnTo>
                      <a:pt x="37" y="102"/>
                    </a:lnTo>
                    <a:lnTo>
                      <a:pt x="41" y="100"/>
                    </a:lnTo>
                    <a:lnTo>
                      <a:pt x="38" y="100"/>
                    </a:lnTo>
                    <a:lnTo>
                      <a:pt x="36" y="99"/>
                    </a:lnTo>
                    <a:lnTo>
                      <a:pt x="40" y="100"/>
                    </a:lnTo>
                    <a:lnTo>
                      <a:pt x="41" y="100"/>
                    </a:lnTo>
                    <a:lnTo>
                      <a:pt x="41" y="100"/>
                    </a:lnTo>
                    <a:close/>
                    <a:moveTo>
                      <a:pt x="36" y="55"/>
                    </a:moveTo>
                    <a:lnTo>
                      <a:pt x="36" y="58"/>
                    </a:lnTo>
                    <a:lnTo>
                      <a:pt x="36" y="64"/>
                    </a:lnTo>
                    <a:lnTo>
                      <a:pt x="38" y="72"/>
                    </a:lnTo>
                    <a:lnTo>
                      <a:pt x="44" y="79"/>
                    </a:lnTo>
                    <a:lnTo>
                      <a:pt x="45" y="81"/>
                    </a:lnTo>
                    <a:lnTo>
                      <a:pt x="47" y="82"/>
                    </a:lnTo>
                    <a:lnTo>
                      <a:pt x="50" y="85"/>
                    </a:lnTo>
                    <a:lnTo>
                      <a:pt x="58" y="88"/>
                    </a:lnTo>
                    <a:lnTo>
                      <a:pt x="68" y="89"/>
                    </a:lnTo>
                    <a:lnTo>
                      <a:pt x="71" y="89"/>
                    </a:lnTo>
                    <a:lnTo>
                      <a:pt x="72" y="89"/>
                    </a:lnTo>
                    <a:lnTo>
                      <a:pt x="78" y="89"/>
                    </a:lnTo>
                    <a:lnTo>
                      <a:pt x="86" y="86"/>
                    </a:lnTo>
                    <a:lnTo>
                      <a:pt x="93" y="82"/>
                    </a:lnTo>
                    <a:lnTo>
                      <a:pt x="96" y="81"/>
                    </a:lnTo>
                    <a:lnTo>
                      <a:pt x="98" y="79"/>
                    </a:lnTo>
                    <a:lnTo>
                      <a:pt x="100" y="76"/>
                    </a:lnTo>
                    <a:lnTo>
                      <a:pt x="103" y="68"/>
                    </a:lnTo>
                    <a:lnTo>
                      <a:pt x="105" y="60"/>
                    </a:lnTo>
                    <a:lnTo>
                      <a:pt x="106" y="57"/>
                    </a:lnTo>
                    <a:lnTo>
                      <a:pt x="105" y="50"/>
                    </a:lnTo>
                    <a:lnTo>
                      <a:pt x="103" y="45"/>
                    </a:lnTo>
                    <a:lnTo>
                      <a:pt x="99" y="38"/>
                    </a:lnTo>
                    <a:lnTo>
                      <a:pt x="96" y="33"/>
                    </a:lnTo>
                    <a:lnTo>
                      <a:pt x="93" y="31"/>
                    </a:lnTo>
                    <a:lnTo>
                      <a:pt x="91" y="29"/>
                    </a:lnTo>
                    <a:lnTo>
                      <a:pt x="82" y="26"/>
                    </a:lnTo>
                    <a:lnTo>
                      <a:pt x="72" y="24"/>
                    </a:lnTo>
                    <a:lnTo>
                      <a:pt x="71" y="23"/>
                    </a:lnTo>
                    <a:lnTo>
                      <a:pt x="62" y="24"/>
                    </a:lnTo>
                    <a:lnTo>
                      <a:pt x="54" y="27"/>
                    </a:lnTo>
                    <a:lnTo>
                      <a:pt x="47" y="31"/>
                    </a:lnTo>
                    <a:lnTo>
                      <a:pt x="45" y="33"/>
                    </a:lnTo>
                    <a:lnTo>
                      <a:pt x="44" y="36"/>
                    </a:lnTo>
                    <a:lnTo>
                      <a:pt x="41" y="38"/>
                    </a:lnTo>
                    <a:lnTo>
                      <a:pt x="37" y="45"/>
                    </a:lnTo>
                    <a:lnTo>
                      <a:pt x="36" y="54"/>
                    </a:lnTo>
                    <a:lnTo>
                      <a:pt x="36" y="55"/>
                    </a:lnTo>
                    <a:lnTo>
                      <a:pt x="36" y="60"/>
                    </a:lnTo>
                    <a:lnTo>
                      <a:pt x="36" y="55"/>
                    </a:lnTo>
                    <a:lnTo>
                      <a:pt x="36" y="55"/>
                    </a:lnTo>
                    <a:close/>
                    <a:moveTo>
                      <a:pt x="27" y="154"/>
                    </a:moveTo>
                    <a:lnTo>
                      <a:pt x="27" y="157"/>
                    </a:lnTo>
                    <a:lnTo>
                      <a:pt x="27" y="160"/>
                    </a:lnTo>
                    <a:lnTo>
                      <a:pt x="29" y="168"/>
                    </a:lnTo>
                    <a:lnTo>
                      <a:pt x="31" y="175"/>
                    </a:lnTo>
                    <a:lnTo>
                      <a:pt x="33" y="177"/>
                    </a:lnTo>
                    <a:lnTo>
                      <a:pt x="36" y="182"/>
                    </a:lnTo>
                    <a:lnTo>
                      <a:pt x="40" y="188"/>
                    </a:lnTo>
                    <a:lnTo>
                      <a:pt x="45" y="192"/>
                    </a:lnTo>
                    <a:lnTo>
                      <a:pt x="48" y="192"/>
                    </a:lnTo>
                    <a:lnTo>
                      <a:pt x="50" y="193"/>
                    </a:lnTo>
                    <a:lnTo>
                      <a:pt x="53" y="195"/>
                    </a:lnTo>
                    <a:lnTo>
                      <a:pt x="61" y="198"/>
                    </a:lnTo>
                    <a:lnTo>
                      <a:pt x="68" y="198"/>
                    </a:lnTo>
                    <a:lnTo>
                      <a:pt x="71" y="198"/>
                    </a:lnTo>
                    <a:lnTo>
                      <a:pt x="74" y="198"/>
                    </a:lnTo>
                    <a:lnTo>
                      <a:pt x="79" y="198"/>
                    </a:lnTo>
                    <a:lnTo>
                      <a:pt x="91" y="195"/>
                    </a:lnTo>
                    <a:lnTo>
                      <a:pt x="99" y="189"/>
                    </a:lnTo>
                    <a:lnTo>
                      <a:pt x="102" y="186"/>
                    </a:lnTo>
                    <a:lnTo>
                      <a:pt x="103" y="185"/>
                    </a:lnTo>
                    <a:lnTo>
                      <a:pt x="106" y="181"/>
                    </a:lnTo>
                    <a:lnTo>
                      <a:pt x="112" y="171"/>
                    </a:lnTo>
                    <a:lnTo>
                      <a:pt x="113" y="160"/>
                    </a:lnTo>
                    <a:lnTo>
                      <a:pt x="115" y="155"/>
                    </a:lnTo>
                    <a:lnTo>
                      <a:pt x="113" y="147"/>
                    </a:lnTo>
                    <a:lnTo>
                      <a:pt x="112" y="141"/>
                    </a:lnTo>
                    <a:lnTo>
                      <a:pt x="106" y="130"/>
                    </a:lnTo>
                    <a:lnTo>
                      <a:pt x="102" y="123"/>
                    </a:lnTo>
                    <a:lnTo>
                      <a:pt x="99" y="122"/>
                    </a:lnTo>
                    <a:lnTo>
                      <a:pt x="95" y="119"/>
                    </a:lnTo>
                    <a:lnTo>
                      <a:pt x="85" y="114"/>
                    </a:lnTo>
                    <a:lnTo>
                      <a:pt x="74" y="113"/>
                    </a:lnTo>
                    <a:lnTo>
                      <a:pt x="71" y="112"/>
                    </a:lnTo>
                    <a:lnTo>
                      <a:pt x="67" y="113"/>
                    </a:lnTo>
                    <a:lnTo>
                      <a:pt x="61" y="113"/>
                    </a:lnTo>
                    <a:lnTo>
                      <a:pt x="51" y="116"/>
                    </a:lnTo>
                    <a:lnTo>
                      <a:pt x="41" y="122"/>
                    </a:lnTo>
                    <a:lnTo>
                      <a:pt x="40" y="123"/>
                    </a:lnTo>
                    <a:lnTo>
                      <a:pt x="37" y="126"/>
                    </a:lnTo>
                    <a:lnTo>
                      <a:pt x="34" y="130"/>
                    </a:lnTo>
                    <a:lnTo>
                      <a:pt x="29" y="140"/>
                    </a:lnTo>
                    <a:lnTo>
                      <a:pt x="27" y="151"/>
                    </a:lnTo>
                    <a:lnTo>
                      <a:pt x="27" y="154"/>
                    </a:lnTo>
                    <a:lnTo>
                      <a:pt x="27" y="158"/>
                    </a:lnTo>
                    <a:lnTo>
                      <a:pt x="27" y="154"/>
                    </a:lnTo>
                    <a:lnTo>
                      <a:pt x="27"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4" name="Freeform 78"/>
              <p:cNvSpPr>
                <a:spLocks/>
              </p:cNvSpPr>
              <p:nvPr/>
            </p:nvSpPr>
            <p:spPr bwMode="auto">
              <a:xfrm>
                <a:off x="4293" y="3013"/>
                <a:ext cx="46" cy="70"/>
              </a:xfrm>
              <a:custGeom>
                <a:avLst/>
                <a:gdLst>
                  <a:gd name="T0" fmla="*/ 1 w 139"/>
                  <a:gd name="T1" fmla="*/ 26 h 212"/>
                  <a:gd name="T2" fmla="*/ 1 w 139"/>
                  <a:gd name="T3" fmla="*/ 23 h 212"/>
                  <a:gd name="T4" fmla="*/ 0 w 139"/>
                  <a:gd name="T5" fmla="*/ 10 h 212"/>
                  <a:gd name="T6" fmla="*/ 0 w 139"/>
                  <a:gd name="T7" fmla="*/ 2 h 212"/>
                  <a:gd name="T8" fmla="*/ 1 w 139"/>
                  <a:gd name="T9" fmla="*/ 0 h 212"/>
                  <a:gd name="T10" fmla="*/ 22 w 139"/>
                  <a:gd name="T11" fmla="*/ 0 h 212"/>
                  <a:gd name="T12" fmla="*/ 87 w 139"/>
                  <a:gd name="T13" fmla="*/ 0 h 212"/>
                  <a:gd name="T14" fmla="*/ 137 w 139"/>
                  <a:gd name="T15" fmla="*/ 0 h 212"/>
                  <a:gd name="T16" fmla="*/ 139 w 139"/>
                  <a:gd name="T17" fmla="*/ 0 h 212"/>
                  <a:gd name="T18" fmla="*/ 139 w 139"/>
                  <a:gd name="T19" fmla="*/ 5 h 212"/>
                  <a:gd name="T20" fmla="*/ 138 w 139"/>
                  <a:gd name="T21" fmla="*/ 14 h 212"/>
                  <a:gd name="T22" fmla="*/ 138 w 139"/>
                  <a:gd name="T23" fmla="*/ 22 h 212"/>
                  <a:gd name="T24" fmla="*/ 139 w 139"/>
                  <a:gd name="T25" fmla="*/ 22 h 212"/>
                  <a:gd name="T26" fmla="*/ 135 w 139"/>
                  <a:gd name="T27" fmla="*/ 26 h 212"/>
                  <a:gd name="T28" fmla="*/ 129 w 139"/>
                  <a:gd name="T29" fmla="*/ 34 h 212"/>
                  <a:gd name="T30" fmla="*/ 115 w 139"/>
                  <a:gd name="T31" fmla="*/ 53 h 212"/>
                  <a:gd name="T32" fmla="*/ 103 w 139"/>
                  <a:gd name="T33" fmla="*/ 74 h 212"/>
                  <a:gd name="T34" fmla="*/ 100 w 139"/>
                  <a:gd name="T35" fmla="*/ 79 h 212"/>
                  <a:gd name="T36" fmla="*/ 96 w 139"/>
                  <a:gd name="T37" fmla="*/ 86 h 212"/>
                  <a:gd name="T38" fmla="*/ 90 w 139"/>
                  <a:gd name="T39" fmla="*/ 98 h 212"/>
                  <a:gd name="T40" fmla="*/ 79 w 139"/>
                  <a:gd name="T41" fmla="*/ 122 h 212"/>
                  <a:gd name="T42" fmla="*/ 70 w 139"/>
                  <a:gd name="T43" fmla="*/ 147 h 212"/>
                  <a:gd name="T44" fmla="*/ 69 w 139"/>
                  <a:gd name="T45" fmla="*/ 153 h 212"/>
                  <a:gd name="T46" fmla="*/ 67 w 139"/>
                  <a:gd name="T47" fmla="*/ 158 h 212"/>
                  <a:gd name="T48" fmla="*/ 65 w 139"/>
                  <a:gd name="T49" fmla="*/ 167 h 212"/>
                  <a:gd name="T50" fmla="*/ 60 w 139"/>
                  <a:gd name="T51" fmla="*/ 186 h 212"/>
                  <a:gd name="T52" fmla="*/ 58 w 139"/>
                  <a:gd name="T53" fmla="*/ 208 h 212"/>
                  <a:gd name="T54" fmla="*/ 58 w 139"/>
                  <a:gd name="T55" fmla="*/ 212 h 212"/>
                  <a:gd name="T56" fmla="*/ 53 w 139"/>
                  <a:gd name="T57" fmla="*/ 212 h 212"/>
                  <a:gd name="T58" fmla="*/ 41 w 139"/>
                  <a:gd name="T59" fmla="*/ 212 h 212"/>
                  <a:gd name="T60" fmla="*/ 31 w 139"/>
                  <a:gd name="T61" fmla="*/ 212 h 212"/>
                  <a:gd name="T62" fmla="*/ 31 w 139"/>
                  <a:gd name="T63" fmla="*/ 212 h 212"/>
                  <a:gd name="T64" fmla="*/ 31 w 139"/>
                  <a:gd name="T65" fmla="*/ 208 h 212"/>
                  <a:gd name="T66" fmla="*/ 31 w 139"/>
                  <a:gd name="T67" fmla="*/ 199 h 212"/>
                  <a:gd name="T68" fmla="*/ 34 w 139"/>
                  <a:gd name="T69" fmla="*/ 179 h 212"/>
                  <a:gd name="T70" fmla="*/ 39 w 139"/>
                  <a:gd name="T71" fmla="*/ 158 h 212"/>
                  <a:gd name="T72" fmla="*/ 41 w 139"/>
                  <a:gd name="T73" fmla="*/ 151 h 212"/>
                  <a:gd name="T74" fmla="*/ 42 w 139"/>
                  <a:gd name="T75" fmla="*/ 146 h 212"/>
                  <a:gd name="T76" fmla="*/ 45 w 139"/>
                  <a:gd name="T77" fmla="*/ 134 h 212"/>
                  <a:gd name="T78" fmla="*/ 55 w 139"/>
                  <a:gd name="T79" fmla="*/ 112 h 212"/>
                  <a:gd name="T80" fmla="*/ 65 w 139"/>
                  <a:gd name="T81" fmla="*/ 89 h 212"/>
                  <a:gd name="T82" fmla="*/ 69 w 139"/>
                  <a:gd name="T83" fmla="*/ 82 h 212"/>
                  <a:gd name="T84" fmla="*/ 72 w 139"/>
                  <a:gd name="T85" fmla="*/ 78 h 212"/>
                  <a:gd name="T86" fmla="*/ 77 w 139"/>
                  <a:gd name="T87" fmla="*/ 67 h 212"/>
                  <a:gd name="T88" fmla="*/ 89 w 139"/>
                  <a:gd name="T89" fmla="*/ 47 h 212"/>
                  <a:gd name="T90" fmla="*/ 101 w 139"/>
                  <a:gd name="T91" fmla="*/ 30 h 212"/>
                  <a:gd name="T92" fmla="*/ 105 w 139"/>
                  <a:gd name="T93" fmla="*/ 26 h 212"/>
                  <a:gd name="T94" fmla="*/ 89 w 139"/>
                  <a:gd name="T95" fmla="*/ 26 h 212"/>
                  <a:gd name="T96" fmla="*/ 39 w 139"/>
                  <a:gd name="T97" fmla="*/ 26 h 212"/>
                  <a:gd name="T98" fmla="*/ 3 w 139"/>
                  <a:gd name="T99" fmla="*/ 26 h 212"/>
                  <a:gd name="T100" fmla="*/ 1 w 139"/>
                  <a:gd name="T101" fmla="*/ 26 h 212"/>
                  <a:gd name="T102" fmla="*/ 1 w 139"/>
                  <a:gd name="T103"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 h="212">
                    <a:moveTo>
                      <a:pt x="1" y="26"/>
                    </a:moveTo>
                    <a:lnTo>
                      <a:pt x="1" y="23"/>
                    </a:lnTo>
                    <a:lnTo>
                      <a:pt x="0" y="10"/>
                    </a:lnTo>
                    <a:lnTo>
                      <a:pt x="0" y="2"/>
                    </a:lnTo>
                    <a:lnTo>
                      <a:pt x="1" y="0"/>
                    </a:lnTo>
                    <a:lnTo>
                      <a:pt x="22" y="0"/>
                    </a:lnTo>
                    <a:lnTo>
                      <a:pt x="87" y="0"/>
                    </a:lnTo>
                    <a:lnTo>
                      <a:pt x="137" y="0"/>
                    </a:lnTo>
                    <a:lnTo>
                      <a:pt x="139" y="0"/>
                    </a:lnTo>
                    <a:lnTo>
                      <a:pt x="139" y="5"/>
                    </a:lnTo>
                    <a:lnTo>
                      <a:pt x="138" y="14"/>
                    </a:lnTo>
                    <a:lnTo>
                      <a:pt x="138" y="22"/>
                    </a:lnTo>
                    <a:lnTo>
                      <a:pt x="139" y="22"/>
                    </a:lnTo>
                    <a:lnTo>
                      <a:pt x="135" y="26"/>
                    </a:lnTo>
                    <a:lnTo>
                      <a:pt x="129" y="34"/>
                    </a:lnTo>
                    <a:lnTo>
                      <a:pt x="115" y="53"/>
                    </a:lnTo>
                    <a:lnTo>
                      <a:pt x="103" y="74"/>
                    </a:lnTo>
                    <a:lnTo>
                      <a:pt x="100" y="79"/>
                    </a:lnTo>
                    <a:lnTo>
                      <a:pt x="96" y="86"/>
                    </a:lnTo>
                    <a:lnTo>
                      <a:pt x="90" y="98"/>
                    </a:lnTo>
                    <a:lnTo>
                      <a:pt x="79" y="122"/>
                    </a:lnTo>
                    <a:lnTo>
                      <a:pt x="70" y="147"/>
                    </a:lnTo>
                    <a:lnTo>
                      <a:pt x="69" y="153"/>
                    </a:lnTo>
                    <a:lnTo>
                      <a:pt x="67" y="158"/>
                    </a:lnTo>
                    <a:lnTo>
                      <a:pt x="65" y="167"/>
                    </a:lnTo>
                    <a:lnTo>
                      <a:pt x="60" y="186"/>
                    </a:lnTo>
                    <a:lnTo>
                      <a:pt x="58" y="208"/>
                    </a:lnTo>
                    <a:lnTo>
                      <a:pt x="58" y="212"/>
                    </a:lnTo>
                    <a:lnTo>
                      <a:pt x="53" y="212"/>
                    </a:lnTo>
                    <a:lnTo>
                      <a:pt x="41" y="212"/>
                    </a:lnTo>
                    <a:lnTo>
                      <a:pt x="31" y="212"/>
                    </a:lnTo>
                    <a:lnTo>
                      <a:pt x="31" y="212"/>
                    </a:lnTo>
                    <a:lnTo>
                      <a:pt x="31" y="208"/>
                    </a:lnTo>
                    <a:lnTo>
                      <a:pt x="31" y="199"/>
                    </a:lnTo>
                    <a:lnTo>
                      <a:pt x="34" y="179"/>
                    </a:lnTo>
                    <a:lnTo>
                      <a:pt x="39" y="158"/>
                    </a:lnTo>
                    <a:lnTo>
                      <a:pt x="41" y="151"/>
                    </a:lnTo>
                    <a:lnTo>
                      <a:pt x="42" y="146"/>
                    </a:lnTo>
                    <a:lnTo>
                      <a:pt x="45" y="134"/>
                    </a:lnTo>
                    <a:lnTo>
                      <a:pt x="55" y="112"/>
                    </a:lnTo>
                    <a:lnTo>
                      <a:pt x="65" y="89"/>
                    </a:lnTo>
                    <a:lnTo>
                      <a:pt x="69" y="82"/>
                    </a:lnTo>
                    <a:lnTo>
                      <a:pt x="72" y="78"/>
                    </a:lnTo>
                    <a:lnTo>
                      <a:pt x="77" y="67"/>
                    </a:lnTo>
                    <a:lnTo>
                      <a:pt x="89" y="47"/>
                    </a:lnTo>
                    <a:lnTo>
                      <a:pt x="101" y="30"/>
                    </a:lnTo>
                    <a:lnTo>
                      <a:pt x="105" y="26"/>
                    </a:lnTo>
                    <a:lnTo>
                      <a:pt x="89" y="26"/>
                    </a:lnTo>
                    <a:lnTo>
                      <a:pt x="39" y="26"/>
                    </a:lnTo>
                    <a:lnTo>
                      <a:pt x="3" y="26"/>
                    </a:lnTo>
                    <a:lnTo>
                      <a:pt x="1" y="26"/>
                    </a:lnTo>
                    <a:lnTo>
                      <a:pt x="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5" name="Freeform 79"/>
              <p:cNvSpPr>
                <a:spLocks/>
              </p:cNvSpPr>
              <p:nvPr/>
            </p:nvSpPr>
            <p:spPr bwMode="auto">
              <a:xfrm>
                <a:off x="4353" y="3012"/>
                <a:ext cx="28" cy="71"/>
              </a:xfrm>
              <a:custGeom>
                <a:avLst/>
                <a:gdLst>
                  <a:gd name="T0" fmla="*/ 81 w 81"/>
                  <a:gd name="T1" fmla="*/ 214 h 214"/>
                  <a:gd name="T2" fmla="*/ 77 w 81"/>
                  <a:gd name="T3" fmla="*/ 214 h 214"/>
                  <a:gd name="T4" fmla="*/ 64 w 81"/>
                  <a:gd name="T5" fmla="*/ 214 h 214"/>
                  <a:gd name="T6" fmla="*/ 54 w 81"/>
                  <a:gd name="T7" fmla="*/ 214 h 214"/>
                  <a:gd name="T8" fmla="*/ 54 w 81"/>
                  <a:gd name="T9" fmla="*/ 214 h 214"/>
                  <a:gd name="T10" fmla="*/ 54 w 81"/>
                  <a:gd name="T11" fmla="*/ 188 h 214"/>
                  <a:gd name="T12" fmla="*/ 53 w 81"/>
                  <a:gd name="T13" fmla="*/ 110 h 214"/>
                  <a:gd name="T14" fmla="*/ 53 w 81"/>
                  <a:gd name="T15" fmla="*/ 50 h 214"/>
                  <a:gd name="T16" fmla="*/ 54 w 81"/>
                  <a:gd name="T17" fmla="*/ 46 h 214"/>
                  <a:gd name="T18" fmla="*/ 51 w 81"/>
                  <a:gd name="T19" fmla="*/ 49 h 214"/>
                  <a:gd name="T20" fmla="*/ 48 w 81"/>
                  <a:gd name="T21" fmla="*/ 52 h 214"/>
                  <a:gd name="T22" fmla="*/ 41 w 81"/>
                  <a:gd name="T23" fmla="*/ 57 h 214"/>
                  <a:gd name="T24" fmla="*/ 31 w 81"/>
                  <a:gd name="T25" fmla="*/ 63 h 214"/>
                  <a:gd name="T26" fmla="*/ 30 w 81"/>
                  <a:gd name="T27" fmla="*/ 64 h 214"/>
                  <a:gd name="T28" fmla="*/ 27 w 81"/>
                  <a:gd name="T29" fmla="*/ 66 h 214"/>
                  <a:gd name="T30" fmla="*/ 22 w 81"/>
                  <a:gd name="T31" fmla="*/ 69 h 214"/>
                  <a:gd name="T32" fmla="*/ 12 w 81"/>
                  <a:gd name="T33" fmla="*/ 74 h 214"/>
                  <a:gd name="T34" fmla="*/ 3 w 81"/>
                  <a:gd name="T35" fmla="*/ 79 h 214"/>
                  <a:gd name="T36" fmla="*/ 2 w 81"/>
                  <a:gd name="T37" fmla="*/ 79 h 214"/>
                  <a:gd name="T38" fmla="*/ 2 w 81"/>
                  <a:gd name="T39" fmla="*/ 76 h 214"/>
                  <a:gd name="T40" fmla="*/ 0 w 81"/>
                  <a:gd name="T41" fmla="*/ 63 h 214"/>
                  <a:gd name="T42" fmla="*/ 0 w 81"/>
                  <a:gd name="T43" fmla="*/ 55 h 214"/>
                  <a:gd name="T44" fmla="*/ 2 w 81"/>
                  <a:gd name="T45" fmla="*/ 53 h 214"/>
                  <a:gd name="T46" fmla="*/ 5 w 81"/>
                  <a:gd name="T47" fmla="*/ 52 h 214"/>
                  <a:gd name="T48" fmla="*/ 12 w 81"/>
                  <a:gd name="T49" fmla="*/ 49 h 214"/>
                  <a:gd name="T50" fmla="*/ 26 w 81"/>
                  <a:gd name="T51" fmla="*/ 40 h 214"/>
                  <a:gd name="T52" fmla="*/ 37 w 81"/>
                  <a:gd name="T53" fmla="*/ 31 h 214"/>
                  <a:gd name="T54" fmla="*/ 40 w 81"/>
                  <a:gd name="T55" fmla="*/ 28 h 214"/>
                  <a:gd name="T56" fmla="*/ 41 w 81"/>
                  <a:gd name="T57" fmla="*/ 26 h 214"/>
                  <a:gd name="T58" fmla="*/ 47 w 81"/>
                  <a:gd name="T59" fmla="*/ 21 h 214"/>
                  <a:gd name="T60" fmla="*/ 55 w 81"/>
                  <a:gd name="T61" fmla="*/ 11 h 214"/>
                  <a:gd name="T62" fmla="*/ 62 w 81"/>
                  <a:gd name="T63" fmla="*/ 2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3 h 214"/>
                  <a:gd name="T78" fmla="*/ 79 w 81"/>
                  <a:gd name="T79" fmla="*/ 133 h 214"/>
                  <a:gd name="T80" fmla="*/ 79 w 81"/>
                  <a:gd name="T81" fmla="*/ 211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7" y="214"/>
                    </a:lnTo>
                    <a:lnTo>
                      <a:pt x="64" y="214"/>
                    </a:lnTo>
                    <a:lnTo>
                      <a:pt x="54" y="214"/>
                    </a:lnTo>
                    <a:lnTo>
                      <a:pt x="54" y="214"/>
                    </a:lnTo>
                    <a:lnTo>
                      <a:pt x="54" y="188"/>
                    </a:lnTo>
                    <a:lnTo>
                      <a:pt x="53" y="110"/>
                    </a:lnTo>
                    <a:lnTo>
                      <a:pt x="53" y="50"/>
                    </a:lnTo>
                    <a:lnTo>
                      <a:pt x="54" y="46"/>
                    </a:lnTo>
                    <a:lnTo>
                      <a:pt x="51" y="49"/>
                    </a:lnTo>
                    <a:lnTo>
                      <a:pt x="48" y="52"/>
                    </a:lnTo>
                    <a:lnTo>
                      <a:pt x="41" y="57"/>
                    </a:lnTo>
                    <a:lnTo>
                      <a:pt x="31" y="63"/>
                    </a:lnTo>
                    <a:lnTo>
                      <a:pt x="30" y="64"/>
                    </a:lnTo>
                    <a:lnTo>
                      <a:pt x="27" y="66"/>
                    </a:lnTo>
                    <a:lnTo>
                      <a:pt x="22" y="69"/>
                    </a:lnTo>
                    <a:lnTo>
                      <a:pt x="12" y="74"/>
                    </a:lnTo>
                    <a:lnTo>
                      <a:pt x="3" y="79"/>
                    </a:lnTo>
                    <a:lnTo>
                      <a:pt x="2" y="79"/>
                    </a:lnTo>
                    <a:lnTo>
                      <a:pt x="2" y="76"/>
                    </a:lnTo>
                    <a:lnTo>
                      <a:pt x="0" y="63"/>
                    </a:lnTo>
                    <a:lnTo>
                      <a:pt x="0" y="55"/>
                    </a:lnTo>
                    <a:lnTo>
                      <a:pt x="2" y="53"/>
                    </a:lnTo>
                    <a:lnTo>
                      <a:pt x="5" y="52"/>
                    </a:lnTo>
                    <a:lnTo>
                      <a:pt x="12" y="49"/>
                    </a:lnTo>
                    <a:lnTo>
                      <a:pt x="26" y="40"/>
                    </a:lnTo>
                    <a:lnTo>
                      <a:pt x="37" y="31"/>
                    </a:lnTo>
                    <a:lnTo>
                      <a:pt x="40" y="28"/>
                    </a:lnTo>
                    <a:lnTo>
                      <a:pt x="41" y="26"/>
                    </a:lnTo>
                    <a:lnTo>
                      <a:pt x="47" y="21"/>
                    </a:lnTo>
                    <a:lnTo>
                      <a:pt x="55" y="11"/>
                    </a:lnTo>
                    <a:lnTo>
                      <a:pt x="62" y="2"/>
                    </a:lnTo>
                    <a:lnTo>
                      <a:pt x="64" y="0"/>
                    </a:lnTo>
                    <a:lnTo>
                      <a:pt x="65" y="0"/>
                    </a:lnTo>
                    <a:lnTo>
                      <a:pt x="74" y="0"/>
                    </a:lnTo>
                    <a:lnTo>
                      <a:pt x="79" y="0"/>
                    </a:lnTo>
                    <a:lnTo>
                      <a:pt x="81" y="0"/>
                    </a:lnTo>
                    <a:lnTo>
                      <a:pt x="79" y="4"/>
                    </a:lnTo>
                    <a:lnTo>
                      <a:pt x="81" y="33"/>
                    </a:lnTo>
                    <a:lnTo>
                      <a:pt x="79" y="133"/>
                    </a:lnTo>
                    <a:lnTo>
                      <a:pt x="79" y="211"/>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6" name="Freeform 80"/>
              <p:cNvSpPr>
                <a:spLocks/>
              </p:cNvSpPr>
              <p:nvPr/>
            </p:nvSpPr>
            <p:spPr bwMode="auto">
              <a:xfrm>
                <a:off x="4408" y="3073"/>
                <a:ext cx="11" cy="13"/>
              </a:xfrm>
              <a:custGeom>
                <a:avLst/>
                <a:gdLst>
                  <a:gd name="T0" fmla="*/ 2 w 33"/>
                  <a:gd name="T1" fmla="*/ 30 h 30"/>
                  <a:gd name="T2" fmla="*/ 2 w 33"/>
                  <a:gd name="T3" fmla="*/ 26 h 30"/>
                  <a:gd name="T4" fmla="*/ 0 w 33"/>
                  <a:gd name="T5" fmla="*/ 12 h 30"/>
                  <a:gd name="T6" fmla="*/ 0 w 33"/>
                  <a:gd name="T7" fmla="*/ 2 h 30"/>
                  <a:gd name="T8" fmla="*/ 2 w 33"/>
                  <a:gd name="T9" fmla="*/ 0 h 30"/>
                  <a:gd name="T10" fmla="*/ 6 w 33"/>
                  <a:gd name="T11" fmla="*/ 0 h 30"/>
                  <a:gd name="T12" fmla="*/ 20 w 33"/>
                  <a:gd name="T13" fmla="*/ 0 h 30"/>
                  <a:gd name="T14" fmla="*/ 31 w 33"/>
                  <a:gd name="T15" fmla="*/ 0 h 30"/>
                  <a:gd name="T16" fmla="*/ 33 w 33"/>
                  <a:gd name="T17" fmla="*/ 0 h 30"/>
                  <a:gd name="T18" fmla="*/ 33 w 33"/>
                  <a:gd name="T19" fmla="*/ 6 h 30"/>
                  <a:gd name="T20" fmla="*/ 31 w 33"/>
                  <a:gd name="T21" fmla="*/ 20 h 30"/>
                  <a:gd name="T22" fmla="*/ 31 w 33"/>
                  <a:gd name="T23" fmla="*/ 30 h 30"/>
                  <a:gd name="T24" fmla="*/ 33 w 33"/>
                  <a:gd name="T25" fmla="*/ 30 h 30"/>
                  <a:gd name="T26" fmla="*/ 27 w 33"/>
                  <a:gd name="T27" fmla="*/ 30 h 30"/>
                  <a:gd name="T28" fmla="*/ 13 w 33"/>
                  <a:gd name="T29" fmla="*/ 30 h 30"/>
                  <a:gd name="T30" fmla="*/ 2 w 33"/>
                  <a:gd name="T31" fmla="*/ 30 h 30"/>
                  <a:gd name="T32" fmla="*/ 2 w 33"/>
                  <a:gd name="T33" fmla="*/ 30 h 30"/>
                  <a:gd name="T34" fmla="*/ 2 w 33"/>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2" y="30"/>
                    </a:moveTo>
                    <a:lnTo>
                      <a:pt x="2" y="26"/>
                    </a:lnTo>
                    <a:lnTo>
                      <a:pt x="0" y="12"/>
                    </a:lnTo>
                    <a:lnTo>
                      <a:pt x="0" y="2"/>
                    </a:lnTo>
                    <a:lnTo>
                      <a:pt x="2" y="0"/>
                    </a:lnTo>
                    <a:lnTo>
                      <a:pt x="6" y="0"/>
                    </a:lnTo>
                    <a:lnTo>
                      <a:pt x="20" y="0"/>
                    </a:lnTo>
                    <a:lnTo>
                      <a:pt x="31" y="0"/>
                    </a:lnTo>
                    <a:lnTo>
                      <a:pt x="33" y="0"/>
                    </a:lnTo>
                    <a:lnTo>
                      <a:pt x="33" y="6"/>
                    </a:lnTo>
                    <a:lnTo>
                      <a:pt x="31" y="20"/>
                    </a:lnTo>
                    <a:lnTo>
                      <a:pt x="31" y="30"/>
                    </a:lnTo>
                    <a:lnTo>
                      <a:pt x="33" y="30"/>
                    </a:lnTo>
                    <a:lnTo>
                      <a:pt x="27" y="30"/>
                    </a:lnTo>
                    <a:lnTo>
                      <a:pt x="13"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7" name="Freeform 81"/>
              <p:cNvSpPr>
                <a:spLocks/>
              </p:cNvSpPr>
              <p:nvPr/>
            </p:nvSpPr>
            <p:spPr bwMode="auto">
              <a:xfrm>
                <a:off x="4437" y="3012"/>
                <a:ext cx="25" cy="71"/>
              </a:xfrm>
              <a:custGeom>
                <a:avLst/>
                <a:gdLst>
                  <a:gd name="T0" fmla="*/ 80 w 80"/>
                  <a:gd name="T1" fmla="*/ 214 h 214"/>
                  <a:gd name="T2" fmla="*/ 76 w 80"/>
                  <a:gd name="T3" fmla="*/ 214 h 214"/>
                  <a:gd name="T4" fmla="*/ 63 w 80"/>
                  <a:gd name="T5" fmla="*/ 214 h 214"/>
                  <a:gd name="T6" fmla="*/ 55 w 80"/>
                  <a:gd name="T7" fmla="*/ 214 h 214"/>
                  <a:gd name="T8" fmla="*/ 55 w 80"/>
                  <a:gd name="T9" fmla="*/ 214 h 214"/>
                  <a:gd name="T10" fmla="*/ 55 w 80"/>
                  <a:gd name="T11" fmla="*/ 188 h 214"/>
                  <a:gd name="T12" fmla="*/ 54 w 80"/>
                  <a:gd name="T13" fmla="*/ 110 h 214"/>
                  <a:gd name="T14" fmla="*/ 54 w 80"/>
                  <a:gd name="T15" fmla="*/ 50 h 214"/>
                  <a:gd name="T16" fmla="*/ 55 w 80"/>
                  <a:gd name="T17" fmla="*/ 46 h 214"/>
                  <a:gd name="T18" fmla="*/ 52 w 80"/>
                  <a:gd name="T19" fmla="*/ 49 h 214"/>
                  <a:gd name="T20" fmla="*/ 49 w 80"/>
                  <a:gd name="T21" fmla="*/ 52 h 214"/>
                  <a:gd name="T22" fmla="*/ 41 w 80"/>
                  <a:gd name="T23" fmla="*/ 57 h 214"/>
                  <a:gd name="T24" fmla="*/ 31 w 80"/>
                  <a:gd name="T25" fmla="*/ 63 h 214"/>
                  <a:gd name="T26" fmla="*/ 30 w 80"/>
                  <a:gd name="T27" fmla="*/ 64 h 214"/>
                  <a:gd name="T28" fmla="*/ 27 w 80"/>
                  <a:gd name="T29" fmla="*/ 66 h 214"/>
                  <a:gd name="T30" fmla="*/ 21 w 80"/>
                  <a:gd name="T31" fmla="*/ 69 h 214"/>
                  <a:gd name="T32" fmla="*/ 11 w 80"/>
                  <a:gd name="T33" fmla="*/ 74 h 214"/>
                  <a:gd name="T34" fmla="*/ 3 w 80"/>
                  <a:gd name="T35" fmla="*/ 79 h 214"/>
                  <a:gd name="T36" fmla="*/ 1 w 80"/>
                  <a:gd name="T37" fmla="*/ 79 h 214"/>
                  <a:gd name="T38" fmla="*/ 1 w 80"/>
                  <a:gd name="T39" fmla="*/ 76 h 214"/>
                  <a:gd name="T40" fmla="*/ 0 w 80"/>
                  <a:gd name="T41" fmla="*/ 63 h 214"/>
                  <a:gd name="T42" fmla="*/ 0 w 80"/>
                  <a:gd name="T43" fmla="*/ 55 h 214"/>
                  <a:gd name="T44" fmla="*/ 1 w 80"/>
                  <a:gd name="T45" fmla="*/ 53 h 214"/>
                  <a:gd name="T46" fmla="*/ 4 w 80"/>
                  <a:gd name="T47" fmla="*/ 52 h 214"/>
                  <a:gd name="T48" fmla="*/ 11 w 80"/>
                  <a:gd name="T49" fmla="*/ 49 h 214"/>
                  <a:gd name="T50" fmla="*/ 25 w 80"/>
                  <a:gd name="T51" fmla="*/ 40 h 214"/>
                  <a:gd name="T52" fmla="*/ 37 w 80"/>
                  <a:gd name="T53" fmla="*/ 31 h 214"/>
                  <a:gd name="T54" fmla="*/ 41 w 80"/>
                  <a:gd name="T55" fmla="*/ 28 h 214"/>
                  <a:gd name="T56" fmla="*/ 42 w 80"/>
                  <a:gd name="T57" fmla="*/ 26 h 214"/>
                  <a:gd name="T58" fmla="*/ 48 w 80"/>
                  <a:gd name="T59" fmla="*/ 21 h 214"/>
                  <a:gd name="T60" fmla="*/ 55 w 80"/>
                  <a:gd name="T61" fmla="*/ 11 h 214"/>
                  <a:gd name="T62" fmla="*/ 62 w 80"/>
                  <a:gd name="T63" fmla="*/ 2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3 h 214"/>
                  <a:gd name="T78" fmla="*/ 79 w 80"/>
                  <a:gd name="T79" fmla="*/ 133 h 214"/>
                  <a:gd name="T80" fmla="*/ 79 w 80"/>
                  <a:gd name="T81" fmla="*/ 211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5" y="214"/>
                    </a:lnTo>
                    <a:lnTo>
                      <a:pt x="55" y="214"/>
                    </a:lnTo>
                    <a:lnTo>
                      <a:pt x="55" y="188"/>
                    </a:lnTo>
                    <a:lnTo>
                      <a:pt x="54" y="110"/>
                    </a:lnTo>
                    <a:lnTo>
                      <a:pt x="54" y="50"/>
                    </a:lnTo>
                    <a:lnTo>
                      <a:pt x="55" y="46"/>
                    </a:lnTo>
                    <a:lnTo>
                      <a:pt x="52" y="49"/>
                    </a:lnTo>
                    <a:lnTo>
                      <a:pt x="49" y="52"/>
                    </a:lnTo>
                    <a:lnTo>
                      <a:pt x="41" y="57"/>
                    </a:lnTo>
                    <a:lnTo>
                      <a:pt x="31" y="63"/>
                    </a:lnTo>
                    <a:lnTo>
                      <a:pt x="30" y="64"/>
                    </a:lnTo>
                    <a:lnTo>
                      <a:pt x="27" y="66"/>
                    </a:lnTo>
                    <a:lnTo>
                      <a:pt x="21" y="69"/>
                    </a:lnTo>
                    <a:lnTo>
                      <a:pt x="11" y="74"/>
                    </a:lnTo>
                    <a:lnTo>
                      <a:pt x="3" y="79"/>
                    </a:lnTo>
                    <a:lnTo>
                      <a:pt x="1" y="79"/>
                    </a:lnTo>
                    <a:lnTo>
                      <a:pt x="1" y="76"/>
                    </a:lnTo>
                    <a:lnTo>
                      <a:pt x="0" y="63"/>
                    </a:lnTo>
                    <a:lnTo>
                      <a:pt x="0" y="55"/>
                    </a:lnTo>
                    <a:lnTo>
                      <a:pt x="1" y="53"/>
                    </a:lnTo>
                    <a:lnTo>
                      <a:pt x="4" y="52"/>
                    </a:lnTo>
                    <a:lnTo>
                      <a:pt x="11" y="49"/>
                    </a:lnTo>
                    <a:lnTo>
                      <a:pt x="25" y="40"/>
                    </a:lnTo>
                    <a:lnTo>
                      <a:pt x="37" y="31"/>
                    </a:lnTo>
                    <a:lnTo>
                      <a:pt x="41" y="28"/>
                    </a:lnTo>
                    <a:lnTo>
                      <a:pt x="42" y="26"/>
                    </a:lnTo>
                    <a:lnTo>
                      <a:pt x="48" y="21"/>
                    </a:lnTo>
                    <a:lnTo>
                      <a:pt x="55" y="11"/>
                    </a:lnTo>
                    <a:lnTo>
                      <a:pt x="62" y="2"/>
                    </a:lnTo>
                    <a:lnTo>
                      <a:pt x="63" y="0"/>
                    </a:lnTo>
                    <a:lnTo>
                      <a:pt x="65" y="0"/>
                    </a:lnTo>
                    <a:lnTo>
                      <a:pt x="73" y="0"/>
                    </a:lnTo>
                    <a:lnTo>
                      <a:pt x="79" y="0"/>
                    </a:lnTo>
                    <a:lnTo>
                      <a:pt x="80" y="0"/>
                    </a:lnTo>
                    <a:lnTo>
                      <a:pt x="79" y="4"/>
                    </a:lnTo>
                    <a:lnTo>
                      <a:pt x="80" y="33"/>
                    </a:lnTo>
                    <a:lnTo>
                      <a:pt x="79" y="133"/>
                    </a:lnTo>
                    <a:lnTo>
                      <a:pt x="79" y="211"/>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8" name="Freeform 82"/>
              <p:cNvSpPr>
                <a:spLocks/>
              </p:cNvSpPr>
              <p:nvPr/>
            </p:nvSpPr>
            <p:spPr bwMode="auto">
              <a:xfrm>
                <a:off x="4202" y="2904"/>
                <a:ext cx="47" cy="71"/>
              </a:xfrm>
              <a:custGeom>
                <a:avLst/>
                <a:gdLst>
                  <a:gd name="T0" fmla="*/ 1 w 141"/>
                  <a:gd name="T1" fmla="*/ 26 h 212"/>
                  <a:gd name="T2" fmla="*/ 1 w 141"/>
                  <a:gd name="T3" fmla="*/ 23 h 212"/>
                  <a:gd name="T4" fmla="*/ 0 w 141"/>
                  <a:gd name="T5" fmla="*/ 10 h 212"/>
                  <a:gd name="T6" fmla="*/ 0 w 141"/>
                  <a:gd name="T7" fmla="*/ 2 h 212"/>
                  <a:gd name="T8" fmla="*/ 1 w 141"/>
                  <a:gd name="T9" fmla="*/ 0 h 212"/>
                  <a:gd name="T10" fmla="*/ 23 w 141"/>
                  <a:gd name="T11" fmla="*/ 0 h 212"/>
                  <a:gd name="T12" fmla="*/ 87 w 141"/>
                  <a:gd name="T13" fmla="*/ 0 h 212"/>
                  <a:gd name="T14" fmla="*/ 138 w 141"/>
                  <a:gd name="T15" fmla="*/ 0 h 212"/>
                  <a:gd name="T16" fmla="*/ 141 w 141"/>
                  <a:gd name="T17" fmla="*/ 0 h 212"/>
                  <a:gd name="T18" fmla="*/ 141 w 141"/>
                  <a:gd name="T19" fmla="*/ 4 h 212"/>
                  <a:gd name="T20" fmla="*/ 140 w 141"/>
                  <a:gd name="T21" fmla="*/ 14 h 212"/>
                  <a:gd name="T22" fmla="*/ 140 w 141"/>
                  <a:gd name="T23" fmla="*/ 21 h 212"/>
                  <a:gd name="T24" fmla="*/ 141 w 141"/>
                  <a:gd name="T25" fmla="*/ 21 h 212"/>
                  <a:gd name="T26" fmla="*/ 137 w 141"/>
                  <a:gd name="T27" fmla="*/ 26 h 212"/>
                  <a:gd name="T28" fmla="*/ 130 w 141"/>
                  <a:gd name="T29" fmla="*/ 34 h 212"/>
                  <a:gd name="T30" fmla="*/ 116 w 141"/>
                  <a:gd name="T31" fmla="*/ 52 h 212"/>
                  <a:gd name="T32" fmla="*/ 103 w 141"/>
                  <a:gd name="T33" fmla="*/ 73 h 212"/>
                  <a:gd name="T34" fmla="*/ 100 w 141"/>
                  <a:gd name="T35" fmla="*/ 79 h 212"/>
                  <a:gd name="T36" fmla="*/ 96 w 141"/>
                  <a:gd name="T37" fmla="*/ 86 h 212"/>
                  <a:gd name="T38" fmla="*/ 90 w 141"/>
                  <a:gd name="T39" fmla="*/ 97 h 212"/>
                  <a:gd name="T40" fmla="*/ 79 w 141"/>
                  <a:gd name="T41" fmla="*/ 121 h 212"/>
                  <a:gd name="T42" fmla="*/ 71 w 141"/>
                  <a:gd name="T43" fmla="*/ 147 h 212"/>
                  <a:gd name="T44" fmla="*/ 69 w 141"/>
                  <a:gd name="T45" fmla="*/ 152 h 212"/>
                  <a:gd name="T46" fmla="*/ 68 w 141"/>
                  <a:gd name="T47" fmla="*/ 158 h 212"/>
                  <a:gd name="T48" fmla="*/ 65 w 141"/>
                  <a:gd name="T49" fmla="*/ 167 h 212"/>
                  <a:gd name="T50" fmla="*/ 61 w 141"/>
                  <a:gd name="T51" fmla="*/ 186 h 212"/>
                  <a:gd name="T52" fmla="*/ 59 w 141"/>
                  <a:gd name="T53" fmla="*/ 207 h 212"/>
                  <a:gd name="T54" fmla="*/ 59 w 141"/>
                  <a:gd name="T55" fmla="*/ 212 h 212"/>
                  <a:gd name="T56" fmla="*/ 54 w 141"/>
                  <a:gd name="T57" fmla="*/ 212 h 212"/>
                  <a:gd name="T58" fmla="*/ 41 w 141"/>
                  <a:gd name="T59" fmla="*/ 212 h 212"/>
                  <a:gd name="T60" fmla="*/ 31 w 141"/>
                  <a:gd name="T61" fmla="*/ 212 h 212"/>
                  <a:gd name="T62" fmla="*/ 31 w 141"/>
                  <a:gd name="T63" fmla="*/ 212 h 212"/>
                  <a:gd name="T64" fmla="*/ 31 w 141"/>
                  <a:gd name="T65" fmla="*/ 207 h 212"/>
                  <a:gd name="T66" fmla="*/ 31 w 141"/>
                  <a:gd name="T67" fmla="*/ 199 h 212"/>
                  <a:gd name="T68" fmla="*/ 34 w 141"/>
                  <a:gd name="T69" fmla="*/ 179 h 212"/>
                  <a:gd name="T70" fmla="*/ 40 w 141"/>
                  <a:gd name="T71" fmla="*/ 158 h 212"/>
                  <a:gd name="T72" fmla="*/ 41 w 141"/>
                  <a:gd name="T73" fmla="*/ 151 h 212"/>
                  <a:gd name="T74" fmla="*/ 42 w 141"/>
                  <a:gd name="T75" fmla="*/ 145 h 212"/>
                  <a:gd name="T76" fmla="*/ 45 w 141"/>
                  <a:gd name="T77" fmla="*/ 134 h 212"/>
                  <a:gd name="T78" fmla="*/ 55 w 141"/>
                  <a:gd name="T79" fmla="*/ 110 h 212"/>
                  <a:gd name="T80" fmla="*/ 65 w 141"/>
                  <a:gd name="T81" fmla="*/ 88 h 212"/>
                  <a:gd name="T82" fmla="*/ 69 w 141"/>
                  <a:gd name="T83" fmla="*/ 82 h 212"/>
                  <a:gd name="T84" fmla="*/ 72 w 141"/>
                  <a:gd name="T85" fmla="*/ 78 h 212"/>
                  <a:gd name="T86" fmla="*/ 78 w 141"/>
                  <a:gd name="T87" fmla="*/ 66 h 212"/>
                  <a:gd name="T88" fmla="*/ 90 w 141"/>
                  <a:gd name="T89" fmla="*/ 47 h 212"/>
                  <a:gd name="T90" fmla="*/ 103 w 141"/>
                  <a:gd name="T91" fmla="*/ 30 h 212"/>
                  <a:gd name="T92" fmla="*/ 107 w 141"/>
                  <a:gd name="T93" fmla="*/ 26 h 212"/>
                  <a:gd name="T94" fmla="*/ 90 w 141"/>
                  <a:gd name="T95" fmla="*/ 26 h 212"/>
                  <a:gd name="T96" fmla="*/ 41 w 141"/>
                  <a:gd name="T97" fmla="*/ 26 h 212"/>
                  <a:gd name="T98" fmla="*/ 3 w 141"/>
                  <a:gd name="T99" fmla="*/ 26 h 212"/>
                  <a:gd name="T100" fmla="*/ 1 w 141"/>
                  <a:gd name="T101" fmla="*/ 26 h 212"/>
                  <a:gd name="T102" fmla="*/ 1 w 141"/>
                  <a:gd name="T103"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12">
                    <a:moveTo>
                      <a:pt x="1" y="26"/>
                    </a:moveTo>
                    <a:lnTo>
                      <a:pt x="1" y="23"/>
                    </a:lnTo>
                    <a:lnTo>
                      <a:pt x="0" y="10"/>
                    </a:lnTo>
                    <a:lnTo>
                      <a:pt x="0" y="2"/>
                    </a:lnTo>
                    <a:lnTo>
                      <a:pt x="1" y="0"/>
                    </a:lnTo>
                    <a:lnTo>
                      <a:pt x="23" y="0"/>
                    </a:lnTo>
                    <a:lnTo>
                      <a:pt x="87" y="0"/>
                    </a:lnTo>
                    <a:lnTo>
                      <a:pt x="138" y="0"/>
                    </a:lnTo>
                    <a:lnTo>
                      <a:pt x="141" y="0"/>
                    </a:lnTo>
                    <a:lnTo>
                      <a:pt x="141" y="4"/>
                    </a:lnTo>
                    <a:lnTo>
                      <a:pt x="140" y="14"/>
                    </a:lnTo>
                    <a:lnTo>
                      <a:pt x="140" y="21"/>
                    </a:lnTo>
                    <a:lnTo>
                      <a:pt x="141" y="21"/>
                    </a:lnTo>
                    <a:lnTo>
                      <a:pt x="137" y="26"/>
                    </a:lnTo>
                    <a:lnTo>
                      <a:pt x="130" y="34"/>
                    </a:lnTo>
                    <a:lnTo>
                      <a:pt x="116" y="52"/>
                    </a:lnTo>
                    <a:lnTo>
                      <a:pt x="103" y="73"/>
                    </a:lnTo>
                    <a:lnTo>
                      <a:pt x="100" y="79"/>
                    </a:lnTo>
                    <a:lnTo>
                      <a:pt x="96" y="86"/>
                    </a:lnTo>
                    <a:lnTo>
                      <a:pt x="90" y="97"/>
                    </a:lnTo>
                    <a:lnTo>
                      <a:pt x="79" y="121"/>
                    </a:lnTo>
                    <a:lnTo>
                      <a:pt x="71" y="147"/>
                    </a:lnTo>
                    <a:lnTo>
                      <a:pt x="69" y="152"/>
                    </a:lnTo>
                    <a:lnTo>
                      <a:pt x="68" y="158"/>
                    </a:lnTo>
                    <a:lnTo>
                      <a:pt x="65" y="167"/>
                    </a:lnTo>
                    <a:lnTo>
                      <a:pt x="61" y="186"/>
                    </a:lnTo>
                    <a:lnTo>
                      <a:pt x="59" y="207"/>
                    </a:lnTo>
                    <a:lnTo>
                      <a:pt x="59" y="212"/>
                    </a:lnTo>
                    <a:lnTo>
                      <a:pt x="54" y="212"/>
                    </a:lnTo>
                    <a:lnTo>
                      <a:pt x="41" y="212"/>
                    </a:lnTo>
                    <a:lnTo>
                      <a:pt x="31" y="212"/>
                    </a:lnTo>
                    <a:lnTo>
                      <a:pt x="31" y="212"/>
                    </a:lnTo>
                    <a:lnTo>
                      <a:pt x="31" y="207"/>
                    </a:lnTo>
                    <a:lnTo>
                      <a:pt x="31" y="199"/>
                    </a:lnTo>
                    <a:lnTo>
                      <a:pt x="34" y="179"/>
                    </a:lnTo>
                    <a:lnTo>
                      <a:pt x="40" y="158"/>
                    </a:lnTo>
                    <a:lnTo>
                      <a:pt x="41" y="151"/>
                    </a:lnTo>
                    <a:lnTo>
                      <a:pt x="42" y="145"/>
                    </a:lnTo>
                    <a:lnTo>
                      <a:pt x="45" y="134"/>
                    </a:lnTo>
                    <a:lnTo>
                      <a:pt x="55" y="110"/>
                    </a:lnTo>
                    <a:lnTo>
                      <a:pt x="65" y="88"/>
                    </a:lnTo>
                    <a:lnTo>
                      <a:pt x="69" y="82"/>
                    </a:lnTo>
                    <a:lnTo>
                      <a:pt x="72" y="78"/>
                    </a:lnTo>
                    <a:lnTo>
                      <a:pt x="78" y="66"/>
                    </a:lnTo>
                    <a:lnTo>
                      <a:pt x="90" y="47"/>
                    </a:lnTo>
                    <a:lnTo>
                      <a:pt x="103" y="30"/>
                    </a:lnTo>
                    <a:lnTo>
                      <a:pt x="107" y="26"/>
                    </a:lnTo>
                    <a:lnTo>
                      <a:pt x="90" y="26"/>
                    </a:lnTo>
                    <a:lnTo>
                      <a:pt x="41" y="26"/>
                    </a:lnTo>
                    <a:lnTo>
                      <a:pt x="3" y="26"/>
                    </a:lnTo>
                    <a:lnTo>
                      <a:pt x="1" y="26"/>
                    </a:lnTo>
                    <a:lnTo>
                      <a:pt x="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9" name="Freeform 83"/>
              <p:cNvSpPr>
                <a:spLocks noEditPoints="1"/>
              </p:cNvSpPr>
              <p:nvPr/>
            </p:nvSpPr>
            <p:spPr bwMode="auto">
              <a:xfrm>
                <a:off x="4257" y="2903"/>
                <a:ext cx="47" cy="74"/>
              </a:xfrm>
              <a:custGeom>
                <a:avLst/>
                <a:gdLst>
                  <a:gd name="T0" fmla="*/ 1 w 141"/>
                  <a:gd name="T1" fmla="*/ 104 h 220"/>
                  <a:gd name="T2" fmla="*/ 4 w 141"/>
                  <a:gd name="T3" fmla="*/ 72 h 220"/>
                  <a:gd name="T4" fmla="*/ 10 w 141"/>
                  <a:gd name="T5" fmla="*/ 49 h 220"/>
                  <a:gd name="T6" fmla="*/ 13 w 141"/>
                  <a:gd name="T7" fmla="*/ 39 h 220"/>
                  <a:gd name="T8" fmla="*/ 30 w 141"/>
                  <a:gd name="T9" fmla="*/ 15 h 220"/>
                  <a:gd name="T10" fmla="*/ 34 w 141"/>
                  <a:gd name="T11" fmla="*/ 11 h 220"/>
                  <a:gd name="T12" fmla="*/ 52 w 141"/>
                  <a:gd name="T13" fmla="*/ 3 h 220"/>
                  <a:gd name="T14" fmla="*/ 72 w 141"/>
                  <a:gd name="T15" fmla="*/ 0 h 220"/>
                  <a:gd name="T16" fmla="*/ 89 w 141"/>
                  <a:gd name="T17" fmla="*/ 3 h 220"/>
                  <a:gd name="T18" fmla="*/ 102 w 141"/>
                  <a:gd name="T19" fmla="*/ 7 h 220"/>
                  <a:gd name="T20" fmla="*/ 114 w 141"/>
                  <a:gd name="T21" fmla="*/ 18 h 220"/>
                  <a:gd name="T22" fmla="*/ 123 w 141"/>
                  <a:gd name="T23" fmla="*/ 28 h 220"/>
                  <a:gd name="T24" fmla="*/ 131 w 141"/>
                  <a:gd name="T25" fmla="*/ 45 h 220"/>
                  <a:gd name="T26" fmla="*/ 137 w 141"/>
                  <a:gd name="T27" fmla="*/ 59 h 220"/>
                  <a:gd name="T28" fmla="*/ 138 w 141"/>
                  <a:gd name="T29" fmla="*/ 70 h 220"/>
                  <a:gd name="T30" fmla="*/ 140 w 141"/>
                  <a:gd name="T31" fmla="*/ 106 h 220"/>
                  <a:gd name="T32" fmla="*/ 140 w 141"/>
                  <a:gd name="T33" fmla="*/ 117 h 220"/>
                  <a:gd name="T34" fmla="*/ 138 w 141"/>
                  <a:gd name="T35" fmla="*/ 149 h 220"/>
                  <a:gd name="T36" fmla="*/ 134 w 141"/>
                  <a:gd name="T37" fmla="*/ 171 h 220"/>
                  <a:gd name="T38" fmla="*/ 128 w 141"/>
                  <a:gd name="T39" fmla="*/ 182 h 220"/>
                  <a:gd name="T40" fmla="*/ 111 w 141"/>
                  <a:gd name="T41" fmla="*/ 206 h 220"/>
                  <a:gd name="T42" fmla="*/ 107 w 141"/>
                  <a:gd name="T43" fmla="*/ 210 h 220"/>
                  <a:gd name="T44" fmla="*/ 89 w 141"/>
                  <a:gd name="T45" fmla="*/ 218 h 220"/>
                  <a:gd name="T46" fmla="*/ 72 w 141"/>
                  <a:gd name="T47" fmla="*/ 220 h 220"/>
                  <a:gd name="T48" fmla="*/ 56 w 141"/>
                  <a:gd name="T49" fmla="*/ 218 h 220"/>
                  <a:gd name="T50" fmla="*/ 25 w 141"/>
                  <a:gd name="T51" fmla="*/ 202 h 220"/>
                  <a:gd name="T52" fmla="*/ 18 w 141"/>
                  <a:gd name="T53" fmla="*/ 193 h 220"/>
                  <a:gd name="T54" fmla="*/ 4 w 141"/>
                  <a:gd name="T55" fmla="*/ 155 h 220"/>
                  <a:gd name="T56" fmla="*/ 1 w 141"/>
                  <a:gd name="T57" fmla="*/ 110 h 220"/>
                  <a:gd name="T58" fmla="*/ 1 w 141"/>
                  <a:gd name="T59" fmla="*/ 100 h 220"/>
                  <a:gd name="T60" fmla="*/ 1 w 141"/>
                  <a:gd name="T61" fmla="*/ 110 h 220"/>
                  <a:gd name="T62" fmla="*/ 28 w 141"/>
                  <a:gd name="T63" fmla="*/ 110 h 220"/>
                  <a:gd name="T64" fmla="*/ 28 w 141"/>
                  <a:gd name="T65" fmla="*/ 135 h 220"/>
                  <a:gd name="T66" fmla="*/ 38 w 141"/>
                  <a:gd name="T67" fmla="*/ 178 h 220"/>
                  <a:gd name="T68" fmla="*/ 42 w 141"/>
                  <a:gd name="T69" fmla="*/ 183 h 220"/>
                  <a:gd name="T70" fmla="*/ 56 w 141"/>
                  <a:gd name="T71" fmla="*/ 194 h 220"/>
                  <a:gd name="T72" fmla="*/ 72 w 141"/>
                  <a:gd name="T73" fmla="*/ 197 h 220"/>
                  <a:gd name="T74" fmla="*/ 79 w 141"/>
                  <a:gd name="T75" fmla="*/ 197 h 220"/>
                  <a:gd name="T76" fmla="*/ 89 w 141"/>
                  <a:gd name="T77" fmla="*/ 192 h 220"/>
                  <a:gd name="T78" fmla="*/ 102 w 141"/>
                  <a:gd name="T79" fmla="*/ 180 h 220"/>
                  <a:gd name="T80" fmla="*/ 106 w 141"/>
                  <a:gd name="T81" fmla="*/ 171 h 220"/>
                  <a:gd name="T82" fmla="*/ 113 w 141"/>
                  <a:gd name="T83" fmla="*/ 135 h 220"/>
                  <a:gd name="T84" fmla="*/ 113 w 141"/>
                  <a:gd name="T85" fmla="*/ 101 h 220"/>
                  <a:gd name="T86" fmla="*/ 109 w 141"/>
                  <a:gd name="T87" fmla="*/ 61 h 220"/>
                  <a:gd name="T88" fmla="*/ 102 w 141"/>
                  <a:gd name="T89" fmla="*/ 39 h 220"/>
                  <a:gd name="T90" fmla="*/ 89 w 141"/>
                  <a:gd name="T91" fmla="*/ 30 h 220"/>
                  <a:gd name="T92" fmla="*/ 71 w 141"/>
                  <a:gd name="T93" fmla="*/ 22 h 220"/>
                  <a:gd name="T94" fmla="*/ 56 w 141"/>
                  <a:gd name="T95" fmla="*/ 27 h 220"/>
                  <a:gd name="T96" fmla="*/ 42 w 141"/>
                  <a:gd name="T97" fmla="*/ 38 h 220"/>
                  <a:gd name="T98" fmla="*/ 35 w 141"/>
                  <a:gd name="T99" fmla="*/ 51 h 220"/>
                  <a:gd name="T100" fmla="*/ 28 w 141"/>
                  <a:gd name="T101" fmla="*/ 86 h 220"/>
                  <a:gd name="T102" fmla="*/ 27 w 141"/>
                  <a:gd name="T103" fmla="*/ 118 h 220"/>
                  <a:gd name="T104" fmla="*/ 27 w 141"/>
                  <a:gd name="T105" fmla="*/ 121 h 220"/>
                  <a:gd name="T106" fmla="*/ 28 w 141"/>
                  <a:gd name="T107"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 h="220">
                    <a:moveTo>
                      <a:pt x="1" y="110"/>
                    </a:moveTo>
                    <a:lnTo>
                      <a:pt x="1" y="104"/>
                    </a:lnTo>
                    <a:lnTo>
                      <a:pt x="1" y="93"/>
                    </a:lnTo>
                    <a:lnTo>
                      <a:pt x="4" y="72"/>
                    </a:lnTo>
                    <a:lnTo>
                      <a:pt x="8" y="54"/>
                    </a:lnTo>
                    <a:lnTo>
                      <a:pt x="10" y="49"/>
                    </a:lnTo>
                    <a:lnTo>
                      <a:pt x="10" y="46"/>
                    </a:lnTo>
                    <a:lnTo>
                      <a:pt x="13" y="39"/>
                    </a:lnTo>
                    <a:lnTo>
                      <a:pt x="20" y="25"/>
                    </a:lnTo>
                    <a:lnTo>
                      <a:pt x="30" y="15"/>
                    </a:lnTo>
                    <a:lnTo>
                      <a:pt x="32" y="13"/>
                    </a:lnTo>
                    <a:lnTo>
                      <a:pt x="34" y="11"/>
                    </a:lnTo>
                    <a:lnTo>
                      <a:pt x="40" y="8"/>
                    </a:lnTo>
                    <a:lnTo>
                      <a:pt x="52" y="3"/>
                    </a:lnTo>
                    <a:lnTo>
                      <a:pt x="68" y="1"/>
                    </a:lnTo>
                    <a:lnTo>
                      <a:pt x="72" y="0"/>
                    </a:lnTo>
                    <a:lnTo>
                      <a:pt x="79" y="1"/>
                    </a:lnTo>
                    <a:lnTo>
                      <a:pt x="89" y="3"/>
                    </a:lnTo>
                    <a:lnTo>
                      <a:pt x="99" y="7"/>
                    </a:lnTo>
                    <a:lnTo>
                      <a:pt x="102" y="7"/>
                    </a:lnTo>
                    <a:lnTo>
                      <a:pt x="107" y="13"/>
                    </a:lnTo>
                    <a:lnTo>
                      <a:pt x="114" y="18"/>
                    </a:lnTo>
                    <a:lnTo>
                      <a:pt x="120" y="27"/>
                    </a:lnTo>
                    <a:lnTo>
                      <a:pt x="123" y="28"/>
                    </a:lnTo>
                    <a:lnTo>
                      <a:pt x="125" y="35"/>
                    </a:lnTo>
                    <a:lnTo>
                      <a:pt x="131" y="45"/>
                    </a:lnTo>
                    <a:lnTo>
                      <a:pt x="135" y="56"/>
                    </a:lnTo>
                    <a:lnTo>
                      <a:pt x="137" y="59"/>
                    </a:lnTo>
                    <a:lnTo>
                      <a:pt x="137" y="63"/>
                    </a:lnTo>
                    <a:lnTo>
                      <a:pt x="138" y="70"/>
                    </a:lnTo>
                    <a:lnTo>
                      <a:pt x="140" y="86"/>
                    </a:lnTo>
                    <a:lnTo>
                      <a:pt x="140" y="106"/>
                    </a:lnTo>
                    <a:lnTo>
                      <a:pt x="141" y="110"/>
                    </a:lnTo>
                    <a:lnTo>
                      <a:pt x="140" y="117"/>
                    </a:lnTo>
                    <a:lnTo>
                      <a:pt x="140" y="128"/>
                    </a:lnTo>
                    <a:lnTo>
                      <a:pt x="138" y="149"/>
                    </a:lnTo>
                    <a:lnTo>
                      <a:pt x="134" y="168"/>
                    </a:lnTo>
                    <a:lnTo>
                      <a:pt x="134" y="171"/>
                    </a:lnTo>
                    <a:lnTo>
                      <a:pt x="131" y="175"/>
                    </a:lnTo>
                    <a:lnTo>
                      <a:pt x="128" y="182"/>
                    </a:lnTo>
                    <a:lnTo>
                      <a:pt x="121" y="196"/>
                    </a:lnTo>
                    <a:lnTo>
                      <a:pt x="111" y="206"/>
                    </a:lnTo>
                    <a:lnTo>
                      <a:pt x="110" y="207"/>
                    </a:lnTo>
                    <a:lnTo>
                      <a:pt x="107" y="210"/>
                    </a:lnTo>
                    <a:lnTo>
                      <a:pt x="102" y="213"/>
                    </a:lnTo>
                    <a:lnTo>
                      <a:pt x="89" y="218"/>
                    </a:lnTo>
                    <a:lnTo>
                      <a:pt x="75" y="220"/>
                    </a:lnTo>
                    <a:lnTo>
                      <a:pt x="72" y="220"/>
                    </a:lnTo>
                    <a:lnTo>
                      <a:pt x="66" y="220"/>
                    </a:lnTo>
                    <a:lnTo>
                      <a:pt x="56" y="218"/>
                    </a:lnTo>
                    <a:lnTo>
                      <a:pt x="40" y="213"/>
                    </a:lnTo>
                    <a:lnTo>
                      <a:pt x="25" y="202"/>
                    </a:lnTo>
                    <a:lnTo>
                      <a:pt x="23" y="197"/>
                    </a:lnTo>
                    <a:lnTo>
                      <a:pt x="18" y="193"/>
                    </a:lnTo>
                    <a:lnTo>
                      <a:pt x="13" y="182"/>
                    </a:lnTo>
                    <a:lnTo>
                      <a:pt x="4" y="155"/>
                    </a:lnTo>
                    <a:lnTo>
                      <a:pt x="1" y="121"/>
                    </a:lnTo>
                    <a:lnTo>
                      <a:pt x="1" y="110"/>
                    </a:lnTo>
                    <a:lnTo>
                      <a:pt x="0" y="106"/>
                    </a:lnTo>
                    <a:lnTo>
                      <a:pt x="1" y="100"/>
                    </a:lnTo>
                    <a:lnTo>
                      <a:pt x="0" y="110"/>
                    </a:lnTo>
                    <a:lnTo>
                      <a:pt x="1" y="110"/>
                    </a:lnTo>
                    <a:lnTo>
                      <a:pt x="1" y="110"/>
                    </a:lnTo>
                    <a:close/>
                    <a:moveTo>
                      <a:pt x="28" y="110"/>
                    </a:moveTo>
                    <a:lnTo>
                      <a:pt x="28" y="120"/>
                    </a:lnTo>
                    <a:lnTo>
                      <a:pt x="28" y="135"/>
                    </a:lnTo>
                    <a:lnTo>
                      <a:pt x="32" y="161"/>
                    </a:lnTo>
                    <a:lnTo>
                      <a:pt x="38" y="178"/>
                    </a:lnTo>
                    <a:lnTo>
                      <a:pt x="41" y="180"/>
                    </a:lnTo>
                    <a:lnTo>
                      <a:pt x="42" y="183"/>
                    </a:lnTo>
                    <a:lnTo>
                      <a:pt x="47" y="189"/>
                    </a:lnTo>
                    <a:lnTo>
                      <a:pt x="56" y="194"/>
                    </a:lnTo>
                    <a:lnTo>
                      <a:pt x="68" y="197"/>
                    </a:lnTo>
                    <a:lnTo>
                      <a:pt x="72" y="197"/>
                    </a:lnTo>
                    <a:lnTo>
                      <a:pt x="73" y="197"/>
                    </a:lnTo>
                    <a:lnTo>
                      <a:pt x="79" y="197"/>
                    </a:lnTo>
                    <a:lnTo>
                      <a:pt x="85" y="194"/>
                    </a:lnTo>
                    <a:lnTo>
                      <a:pt x="89" y="192"/>
                    </a:lnTo>
                    <a:lnTo>
                      <a:pt x="99" y="183"/>
                    </a:lnTo>
                    <a:lnTo>
                      <a:pt x="102" y="180"/>
                    </a:lnTo>
                    <a:lnTo>
                      <a:pt x="103" y="178"/>
                    </a:lnTo>
                    <a:lnTo>
                      <a:pt x="106" y="171"/>
                    </a:lnTo>
                    <a:lnTo>
                      <a:pt x="109" y="161"/>
                    </a:lnTo>
                    <a:lnTo>
                      <a:pt x="113" y="135"/>
                    </a:lnTo>
                    <a:lnTo>
                      <a:pt x="114" y="110"/>
                    </a:lnTo>
                    <a:lnTo>
                      <a:pt x="113" y="101"/>
                    </a:lnTo>
                    <a:lnTo>
                      <a:pt x="113" y="86"/>
                    </a:lnTo>
                    <a:lnTo>
                      <a:pt x="109" y="61"/>
                    </a:lnTo>
                    <a:lnTo>
                      <a:pt x="103" y="44"/>
                    </a:lnTo>
                    <a:lnTo>
                      <a:pt x="102" y="39"/>
                    </a:lnTo>
                    <a:lnTo>
                      <a:pt x="94" y="32"/>
                    </a:lnTo>
                    <a:lnTo>
                      <a:pt x="89" y="30"/>
                    </a:lnTo>
                    <a:lnTo>
                      <a:pt x="79" y="24"/>
                    </a:lnTo>
                    <a:lnTo>
                      <a:pt x="71" y="22"/>
                    </a:lnTo>
                    <a:lnTo>
                      <a:pt x="62" y="24"/>
                    </a:lnTo>
                    <a:lnTo>
                      <a:pt x="56" y="27"/>
                    </a:lnTo>
                    <a:lnTo>
                      <a:pt x="48" y="32"/>
                    </a:lnTo>
                    <a:lnTo>
                      <a:pt x="42" y="38"/>
                    </a:lnTo>
                    <a:lnTo>
                      <a:pt x="40" y="42"/>
                    </a:lnTo>
                    <a:lnTo>
                      <a:pt x="35" y="51"/>
                    </a:lnTo>
                    <a:lnTo>
                      <a:pt x="32" y="61"/>
                    </a:lnTo>
                    <a:lnTo>
                      <a:pt x="28" y="86"/>
                    </a:lnTo>
                    <a:lnTo>
                      <a:pt x="28" y="110"/>
                    </a:lnTo>
                    <a:lnTo>
                      <a:pt x="27" y="118"/>
                    </a:lnTo>
                    <a:lnTo>
                      <a:pt x="28" y="125"/>
                    </a:lnTo>
                    <a:lnTo>
                      <a:pt x="27" y="121"/>
                    </a:lnTo>
                    <a:lnTo>
                      <a:pt x="27" y="111"/>
                    </a:lnTo>
                    <a:lnTo>
                      <a:pt x="28" y="110"/>
                    </a:lnTo>
                    <a:lnTo>
                      <a:pt x="28" y="1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0" name="Freeform 84"/>
              <p:cNvSpPr>
                <a:spLocks/>
              </p:cNvSpPr>
              <p:nvPr/>
            </p:nvSpPr>
            <p:spPr bwMode="auto">
              <a:xfrm>
                <a:off x="4317" y="2965"/>
                <a:ext cx="11" cy="13"/>
              </a:xfrm>
              <a:custGeom>
                <a:avLst/>
                <a:gdLst>
                  <a:gd name="T0" fmla="*/ 1 w 31"/>
                  <a:gd name="T1" fmla="*/ 30 h 30"/>
                  <a:gd name="T2" fmla="*/ 1 w 31"/>
                  <a:gd name="T3" fmla="*/ 25 h 30"/>
                  <a:gd name="T4" fmla="*/ 0 w 31"/>
                  <a:gd name="T5" fmla="*/ 11 h 30"/>
                  <a:gd name="T6" fmla="*/ 0 w 31"/>
                  <a:gd name="T7" fmla="*/ 1 h 30"/>
                  <a:gd name="T8" fmla="*/ 1 w 31"/>
                  <a:gd name="T9" fmla="*/ 0 h 30"/>
                  <a:gd name="T10" fmla="*/ 6 w 31"/>
                  <a:gd name="T11" fmla="*/ 0 h 30"/>
                  <a:gd name="T12" fmla="*/ 20 w 31"/>
                  <a:gd name="T13" fmla="*/ 0 h 30"/>
                  <a:gd name="T14" fmla="*/ 29 w 31"/>
                  <a:gd name="T15" fmla="*/ 0 h 30"/>
                  <a:gd name="T16" fmla="*/ 31 w 31"/>
                  <a:gd name="T17" fmla="*/ 0 h 30"/>
                  <a:gd name="T18" fmla="*/ 31 w 31"/>
                  <a:gd name="T19" fmla="*/ 6 h 30"/>
                  <a:gd name="T20" fmla="*/ 29 w 31"/>
                  <a:gd name="T21" fmla="*/ 20 h 30"/>
                  <a:gd name="T22" fmla="*/ 29 w 31"/>
                  <a:gd name="T23" fmla="*/ 30 h 30"/>
                  <a:gd name="T24" fmla="*/ 31 w 31"/>
                  <a:gd name="T25" fmla="*/ 30 h 30"/>
                  <a:gd name="T26" fmla="*/ 25 w 31"/>
                  <a:gd name="T27" fmla="*/ 30 h 30"/>
                  <a:gd name="T28" fmla="*/ 11 w 31"/>
                  <a:gd name="T29" fmla="*/ 30 h 30"/>
                  <a:gd name="T30" fmla="*/ 1 w 31"/>
                  <a:gd name="T31" fmla="*/ 30 h 30"/>
                  <a:gd name="T32" fmla="*/ 1 w 31"/>
                  <a:gd name="T33" fmla="*/ 30 h 30"/>
                  <a:gd name="T34" fmla="*/ 1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1" y="30"/>
                    </a:moveTo>
                    <a:lnTo>
                      <a:pt x="1" y="25"/>
                    </a:lnTo>
                    <a:lnTo>
                      <a:pt x="0" y="11"/>
                    </a:lnTo>
                    <a:lnTo>
                      <a:pt x="0" y="1"/>
                    </a:lnTo>
                    <a:lnTo>
                      <a:pt x="1" y="0"/>
                    </a:lnTo>
                    <a:lnTo>
                      <a:pt x="6" y="0"/>
                    </a:lnTo>
                    <a:lnTo>
                      <a:pt x="20" y="0"/>
                    </a:lnTo>
                    <a:lnTo>
                      <a:pt x="29" y="0"/>
                    </a:lnTo>
                    <a:lnTo>
                      <a:pt x="31" y="0"/>
                    </a:lnTo>
                    <a:lnTo>
                      <a:pt x="31" y="6"/>
                    </a:lnTo>
                    <a:lnTo>
                      <a:pt x="29" y="20"/>
                    </a:lnTo>
                    <a:lnTo>
                      <a:pt x="29" y="30"/>
                    </a:lnTo>
                    <a:lnTo>
                      <a:pt x="31" y="30"/>
                    </a:lnTo>
                    <a:lnTo>
                      <a:pt x="25" y="30"/>
                    </a:lnTo>
                    <a:lnTo>
                      <a:pt x="11" y="30"/>
                    </a:lnTo>
                    <a:lnTo>
                      <a:pt x="1" y="30"/>
                    </a:lnTo>
                    <a:lnTo>
                      <a:pt x="1" y="30"/>
                    </a:lnTo>
                    <a:lnTo>
                      <a:pt x="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1" name="Freeform 85"/>
              <p:cNvSpPr>
                <a:spLocks/>
              </p:cNvSpPr>
              <p:nvPr/>
            </p:nvSpPr>
            <p:spPr bwMode="auto">
              <a:xfrm>
                <a:off x="4347" y="2903"/>
                <a:ext cx="24" cy="72"/>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0 h 216"/>
                  <a:gd name="T12" fmla="*/ 54 w 81"/>
                  <a:gd name="T13" fmla="*/ 111 h 216"/>
                  <a:gd name="T14" fmla="*/ 54 w 81"/>
                  <a:gd name="T15" fmla="*/ 52 h 216"/>
                  <a:gd name="T16" fmla="*/ 55 w 81"/>
                  <a:gd name="T17" fmla="*/ 48 h 216"/>
                  <a:gd name="T18" fmla="*/ 52 w 81"/>
                  <a:gd name="T19" fmla="*/ 51 h 216"/>
                  <a:gd name="T20" fmla="*/ 50 w 81"/>
                  <a:gd name="T21" fmla="*/ 54 h 216"/>
                  <a:gd name="T22" fmla="*/ 41 w 81"/>
                  <a:gd name="T23" fmla="*/ 59 h 216"/>
                  <a:gd name="T24" fmla="*/ 31 w 81"/>
                  <a:gd name="T25" fmla="*/ 65 h 216"/>
                  <a:gd name="T26" fmla="*/ 30 w 81"/>
                  <a:gd name="T27" fmla="*/ 66 h 216"/>
                  <a:gd name="T28" fmla="*/ 27 w 81"/>
                  <a:gd name="T29" fmla="*/ 68 h 216"/>
                  <a:gd name="T30" fmla="*/ 21 w 81"/>
                  <a:gd name="T31" fmla="*/ 70 h 216"/>
                  <a:gd name="T32" fmla="*/ 12 w 81"/>
                  <a:gd name="T33" fmla="*/ 76 h 216"/>
                  <a:gd name="T34" fmla="*/ 3 w 81"/>
                  <a:gd name="T35" fmla="*/ 80 h 216"/>
                  <a:gd name="T36" fmla="*/ 2 w 81"/>
                  <a:gd name="T37" fmla="*/ 80 h 216"/>
                  <a:gd name="T38" fmla="*/ 2 w 81"/>
                  <a:gd name="T39" fmla="*/ 77 h 216"/>
                  <a:gd name="T40" fmla="*/ 0 w 81"/>
                  <a:gd name="T41" fmla="*/ 65 h 216"/>
                  <a:gd name="T42" fmla="*/ 0 w 81"/>
                  <a:gd name="T43" fmla="*/ 56 h 216"/>
                  <a:gd name="T44" fmla="*/ 2 w 81"/>
                  <a:gd name="T45" fmla="*/ 55 h 216"/>
                  <a:gd name="T46" fmla="*/ 5 w 81"/>
                  <a:gd name="T47" fmla="*/ 54 h 216"/>
                  <a:gd name="T48" fmla="*/ 12 w 81"/>
                  <a:gd name="T49" fmla="*/ 51 h 216"/>
                  <a:gd name="T50" fmla="*/ 26 w 81"/>
                  <a:gd name="T51" fmla="*/ 42 h 216"/>
                  <a:gd name="T52" fmla="*/ 37 w 81"/>
                  <a:gd name="T53" fmla="*/ 32 h 216"/>
                  <a:gd name="T54" fmla="*/ 41 w 81"/>
                  <a:gd name="T55" fmla="*/ 30 h 216"/>
                  <a:gd name="T56" fmla="*/ 43 w 81"/>
                  <a:gd name="T57" fmla="*/ 28 h 216"/>
                  <a:gd name="T58" fmla="*/ 48 w 81"/>
                  <a:gd name="T59" fmla="*/ 22 h 216"/>
                  <a:gd name="T60" fmla="*/ 57 w 81"/>
                  <a:gd name="T61" fmla="*/ 13 h 216"/>
                  <a:gd name="T62" fmla="*/ 62 w 81"/>
                  <a:gd name="T63" fmla="*/ 3 h 216"/>
                  <a:gd name="T64" fmla="*/ 64 w 81"/>
                  <a:gd name="T65" fmla="*/ 0 h 216"/>
                  <a:gd name="T66" fmla="*/ 65 w 81"/>
                  <a:gd name="T67" fmla="*/ 0 h 216"/>
                  <a:gd name="T68" fmla="*/ 74 w 81"/>
                  <a:gd name="T69" fmla="*/ 0 h 216"/>
                  <a:gd name="T70" fmla="*/ 79 w 81"/>
                  <a:gd name="T71" fmla="*/ 0 h 216"/>
                  <a:gd name="T72" fmla="*/ 81 w 81"/>
                  <a:gd name="T73" fmla="*/ 0 h 216"/>
                  <a:gd name="T74" fmla="*/ 79 w 81"/>
                  <a:gd name="T75" fmla="*/ 6 h 216"/>
                  <a:gd name="T76" fmla="*/ 81 w 81"/>
                  <a:gd name="T77" fmla="*/ 34 h 216"/>
                  <a:gd name="T78" fmla="*/ 79 w 81"/>
                  <a:gd name="T79" fmla="*/ 135 h 216"/>
                  <a:gd name="T80" fmla="*/ 79 w 81"/>
                  <a:gd name="T81" fmla="*/ 211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0"/>
                    </a:lnTo>
                    <a:lnTo>
                      <a:pt x="54" y="111"/>
                    </a:lnTo>
                    <a:lnTo>
                      <a:pt x="54" y="52"/>
                    </a:lnTo>
                    <a:lnTo>
                      <a:pt x="55" y="48"/>
                    </a:lnTo>
                    <a:lnTo>
                      <a:pt x="52" y="51"/>
                    </a:lnTo>
                    <a:lnTo>
                      <a:pt x="50" y="54"/>
                    </a:lnTo>
                    <a:lnTo>
                      <a:pt x="41" y="59"/>
                    </a:lnTo>
                    <a:lnTo>
                      <a:pt x="31" y="65"/>
                    </a:lnTo>
                    <a:lnTo>
                      <a:pt x="30" y="66"/>
                    </a:lnTo>
                    <a:lnTo>
                      <a:pt x="27" y="68"/>
                    </a:lnTo>
                    <a:lnTo>
                      <a:pt x="21" y="70"/>
                    </a:lnTo>
                    <a:lnTo>
                      <a:pt x="12" y="76"/>
                    </a:lnTo>
                    <a:lnTo>
                      <a:pt x="3" y="80"/>
                    </a:lnTo>
                    <a:lnTo>
                      <a:pt x="2" y="80"/>
                    </a:lnTo>
                    <a:lnTo>
                      <a:pt x="2" y="77"/>
                    </a:lnTo>
                    <a:lnTo>
                      <a:pt x="0" y="65"/>
                    </a:lnTo>
                    <a:lnTo>
                      <a:pt x="0" y="56"/>
                    </a:lnTo>
                    <a:lnTo>
                      <a:pt x="2" y="55"/>
                    </a:lnTo>
                    <a:lnTo>
                      <a:pt x="5" y="54"/>
                    </a:lnTo>
                    <a:lnTo>
                      <a:pt x="12" y="51"/>
                    </a:lnTo>
                    <a:lnTo>
                      <a:pt x="26" y="42"/>
                    </a:lnTo>
                    <a:lnTo>
                      <a:pt x="37" y="32"/>
                    </a:lnTo>
                    <a:lnTo>
                      <a:pt x="41" y="30"/>
                    </a:lnTo>
                    <a:lnTo>
                      <a:pt x="43" y="28"/>
                    </a:lnTo>
                    <a:lnTo>
                      <a:pt x="48" y="22"/>
                    </a:lnTo>
                    <a:lnTo>
                      <a:pt x="57" y="13"/>
                    </a:lnTo>
                    <a:lnTo>
                      <a:pt x="62" y="3"/>
                    </a:lnTo>
                    <a:lnTo>
                      <a:pt x="64" y="0"/>
                    </a:lnTo>
                    <a:lnTo>
                      <a:pt x="65" y="0"/>
                    </a:lnTo>
                    <a:lnTo>
                      <a:pt x="74" y="0"/>
                    </a:lnTo>
                    <a:lnTo>
                      <a:pt x="79" y="0"/>
                    </a:lnTo>
                    <a:lnTo>
                      <a:pt x="81" y="0"/>
                    </a:lnTo>
                    <a:lnTo>
                      <a:pt x="79" y="6"/>
                    </a:lnTo>
                    <a:lnTo>
                      <a:pt x="81" y="34"/>
                    </a:lnTo>
                    <a:lnTo>
                      <a:pt x="79" y="135"/>
                    </a:lnTo>
                    <a:lnTo>
                      <a:pt x="79" y="211"/>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2" name="Freeform 86"/>
              <p:cNvSpPr>
                <a:spLocks noEditPoints="1"/>
              </p:cNvSpPr>
              <p:nvPr/>
            </p:nvSpPr>
            <p:spPr bwMode="auto">
              <a:xfrm>
                <a:off x="4040" y="2808"/>
                <a:ext cx="47" cy="73"/>
              </a:xfrm>
              <a:custGeom>
                <a:avLst/>
                <a:gdLst>
                  <a:gd name="T0" fmla="*/ 120 w 141"/>
                  <a:gd name="T1" fmla="*/ 55 h 219"/>
                  <a:gd name="T2" fmla="*/ 109 w 141"/>
                  <a:gd name="T3" fmla="*/ 48 h 219"/>
                  <a:gd name="T4" fmla="*/ 102 w 141"/>
                  <a:gd name="T5" fmla="*/ 33 h 219"/>
                  <a:gd name="T6" fmla="*/ 88 w 141"/>
                  <a:gd name="T7" fmla="*/ 24 h 219"/>
                  <a:gd name="T8" fmla="*/ 68 w 141"/>
                  <a:gd name="T9" fmla="*/ 23 h 219"/>
                  <a:gd name="T10" fmla="*/ 54 w 141"/>
                  <a:gd name="T11" fmla="*/ 28 h 219"/>
                  <a:gd name="T12" fmla="*/ 40 w 141"/>
                  <a:gd name="T13" fmla="*/ 42 h 219"/>
                  <a:gd name="T14" fmla="*/ 33 w 141"/>
                  <a:gd name="T15" fmla="*/ 59 h 219"/>
                  <a:gd name="T16" fmla="*/ 26 w 141"/>
                  <a:gd name="T17" fmla="*/ 100 h 219"/>
                  <a:gd name="T18" fmla="*/ 30 w 141"/>
                  <a:gd name="T19" fmla="*/ 99 h 219"/>
                  <a:gd name="T20" fmla="*/ 50 w 141"/>
                  <a:gd name="T21" fmla="*/ 83 h 219"/>
                  <a:gd name="T22" fmla="*/ 69 w 141"/>
                  <a:gd name="T23" fmla="*/ 78 h 219"/>
                  <a:gd name="T24" fmla="*/ 91 w 141"/>
                  <a:gd name="T25" fmla="*/ 78 h 219"/>
                  <a:gd name="T26" fmla="*/ 123 w 141"/>
                  <a:gd name="T27" fmla="*/ 95 h 219"/>
                  <a:gd name="T28" fmla="*/ 137 w 141"/>
                  <a:gd name="T29" fmla="*/ 123 h 219"/>
                  <a:gd name="T30" fmla="*/ 140 w 141"/>
                  <a:gd name="T31" fmla="*/ 150 h 219"/>
                  <a:gd name="T32" fmla="*/ 133 w 141"/>
                  <a:gd name="T33" fmla="*/ 181 h 219"/>
                  <a:gd name="T34" fmla="*/ 127 w 141"/>
                  <a:gd name="T35" fmla="*/ 192 h 219"/>
                  <a:gd name="T36" fmla="*/ 109 w 141"/>
                  <a:gd name="T37" fmla="*/ 209 h 219"/>
                  <a:gd name="T38" fmla="*/ 89 w 141"/>
                  <a:gd name="T39" fmla="*/ 217 h 219"/>
                  <a:gd name="T40" fmla="*/ 69 w 141"/>
                  <a:gd name="T41" fmla="*/ 219 h 219"/>
                  <a:gd name="T42" fmla="*/ 24 w 141"/>
                  <a:gd name="T43" fmla="*/ 199 h 219"/>
                  <a:gd name="T44" fmla="*/ 12 w 141"/>
                  <a:gd name="T45" fmla="*/ 181 h 219"/>
                  <a:gd name="T46" fmla="*/ 0 w 141"/>
                  <a:gd name="T47" fmla="*/ 114 h 219"/>
                  <a:gd name="T48" fmla="*/ 7 w 141"/>
                  <a:gd name="T49" fmla="*/ 54 h 219"/>
                  <a:gd name="T50" fmla="*/ 26 w 141"/>
                  <a:gd name="T51" fmla="*/ 21 h 219"/>
                  <a:gd name="T52" fmla="*/ 71 w 141"/>
                  <a:gd name="T53" fmla="*/ 2 h 219"/>
                  <a:gd name="T54" fmla="*/ 102 w 141"/>
                  <a:gd name="T55" fmla="*/ 6 h 219"/>
                  <a:gd name="T56" fmla="*/ 120 w 141"/>
                  <a:gd name="T57" fmla="*/ 17 h 219"/>
                  <a:gd name="T58" fmla="*/ 136 w 141"/>
                  <a:gd name="T59" fmla="*/ 51 h 219"/>
                  <a:gd name="T60" fmla="*/ 137 w 141"/>
                  <a:gd name="T61" fmla="*/ 54 h 219"/>
                  <a:gd name="T62" fmla="*/ 30 w 141"/>
                  <a:gd name="T63" fmla="*/ 148 h 219"/>
                  <a:gd name="T64" fmla="*/ 34 w 141"/>
                  <a:gd name="T65" fmla="*/ 171 h 219"/>
                  <a:gd name="T66" fmla="*/ 44 w 141"/>
                  <a:gd name="T67" fmla="*/ 185 h 219"/>
                  <a:gd name="T68" fmla="*/ 54 w 141"/>
                  <a:gd name="T69" fmla="*/ 192 h 219"/>
                  <a:gd name="T70" fmla="*/ 71 w 141"/>
                  <a:gd name="T71" fmla="*/ 198 h 219"/>
                  <a:gd name="T72" fmla="*/ 81 w 141"/>
                  <a:gd name="T73" fmla="*/ 198 h 219"/>
                  <a:gd name="T74" fmla="*/ 103 w 141"/>
                  <a:gd name="T75" fmla="*/ 183 h 219"/>
                  <a:gd name="T76" fmla="*/ 112 w 141"/>
                  <a:gd name="T77" fmla="*/ 165 h 219"/>
                  <a:gd name="T78" fmla="*/ 113 w 141"/>
                  <a:gd name="T79" fmla="*/ 137 h 219"/>
                  <a:gd name="T80" fmla="*/ 103 w 141"/>
                  <a:gd name="T81" fmla="*/ 112 h 219"/>
                  <a:gd name="T82" fmla="*/ 86 w 141"/>
                  <a:gd name="T83" fmla="*/ 102 h 219"/>
                  <a:gd name="T84" fmla="*/ 69 w 141"/>
                  <a:gd name="T85" fmla="*/ 100 h 219"/>
                  <a:gd name="T86" fmla="*/ 44 w 141"/>
                  <a:gd name="T87" fmla="*/ 110 h 219"/>
                  <a:gd name="T88" fmla="*/ 37 w 141"/>
                  <a:gd name="T89" fmla="*/ 119 h 219"/>
                  <a:gd name="T90" fmla="*/ 30 w 141"/>
                  <a:gd name="T91" fmla="*/ 145 h 219"/>
                  <a:gd name="T92" fmla="*/ 30 w 141"/>
                  <a:gd name="T93" fmla="*/ 14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9">
                    <a:moveTo>
                      <a:pt x="137" y="54"/>
                    </a:moveTo>
                    <a:lnTo>
                      <a:pt x="133" y="55"/>
                    </a:lnTo>
                    <a:lnTo>
                      <a:pt x="120" y="55"/>
                    </a:lnTo>
                    <a:lnTo>
                      <a:pt x="112" y="55"/>
                    </a:lnTo>
                    <a:lnTo>
                      <a:pt x="112" y="55"/>
                    </a:lnTo>
                    <a:lnTo>
                      <a:pt x="109" y="48"/>
                    </a:lnTo>
                    <a:lnTo>
                      <a:pt x="106" y="41"/>
                    </a:lnTo>
                    <a:lnTo>
                      <a:pt x="102" y="34"/>
                    </a:lnTo>
                    <a:lnTo>
                      <a:pt x="102" y="33"/>
                    </a:lnTo>
                    <a:lnTo>
                      <a:pt x="99" y="31"/>
                    </a:lnTo>
                    <a:lnTo>
                      <a:pt x="96" y="28"/>
                    </a:lnTo>
                    <a:lnTo>
                      <a:pt x="88" y="24"/>
                    </a:lnTo>
                    <a:lnTo>
                      <a:pt x="76" y="23"/>
                    </a:lnTo>
                    <a:lnTo>
                      <a:pt x="75" y="21"/>
                    </a:lnTo>
                    <a:lnTo>
                      <a:pt x="68" y="23"/>
                    </a:lnTo>
                    <a:lnTo>
                      <a:pt x="61" y="24"/>
                    </a:lnTo>
                    <a:lnTo>
                      <a:pt x="55" y="28"/>
                    </a:lnTo>
                    <a:lnTo>
                      <a:pt x="54" y="28"/>
                    </a:lnTo>
                    <a:lnTo>
                      <a:pt x="51" y="31"/>
                    </a:lnTo>
                    <a:lnTo>
                      <a:pt x="47" y="34"/>
                    </a:lnTo>
                    <a:lnTo>
                      <a:pt x="40" y="42"/>
                    </a:lnTo>
                    <a:lnTo>
                      <a:pt x="34" y="54"/>
                    </a:lnTo>
                    <a:lnTo>
                      <a:pt x="34" y="55"/>
                    </a:lnTo>
                    <a:lnTo>
                      <a:pt x="33" y="59"/>
                    </a:lnTo>
                    <a:lnTo>
                      <a:pt x="30" y="65"/>
                    </a:lnTo>
                    <a:lnTo>
                      <a:pt x="27" y="81"/>
                    </a:lnTo>
                    <a:lnTo>
                      <a:pt x="26" y="100"/>
                    </a:lnTo>
                    <a:lnTo>
                      <a:pt x="26" y="105"/>
                    </a:lnTo>
                    <a:lnTo>
                      <a:pt x="27" y="103"/>
                    </a:lnTo>
                    <a:lnTo>
                      <a:pt x="30" y="99"/>
                    </a:lnTo>
                    <a:lnTo>
                      <a:pt x="38" y="90"/>
                    </a:lnTo>
                    <a:lnTo>
                      <a:pt x="47" y="85"/>
                    </a:lnTo>
                    <a:lnTo>
                      <a:pt x="50" y="83"/>
                    </a:lnTo>
                    <a:lnTo>
                      <a:pt x="55" y="81"/>
                    </a:lnTo>
                    <a:lnTo>
                      <a:pt x="60" y="79"/>
                    </a:lnTo>
                    <a:lnTo>
                      <a:pt x="69" y="78"/>
                    </a:lnTo>
                    <a:lnTo>
                      <a:pt x="78" y="76"/>
                    </a:lnTo>
                    <a:lnTo>
                      <a:pt x="82" y="78"/>
                    </a:lnTo>
                    <a:lnTo>
                      <a:pt x="91" y="78"/>
                    </a:lnTo>
                    <a:lnTo>
                      <a:pt x="106" y="83"/>
                    </a:lnTo>
                    <a:lnTo>
                      <a:pt x="119" y="92"/>
                    </a:lnTo>
                    <a:lnTo>
                      <a:pt x="123" y="95"/>
                    </a:lnTo>
                    <a:lnTo>
                      <a:pt x="126" y="99"/>
                    </a:lnTo>
                    <a:lnTo>
                      <a:pt x="130" y="106"/>
                    </a:lnTo>
                    <a:lnTo>
                      <a:pt x="137" y="123"/>
                    </a:lnTo>
                    <a:lnTo>
                      <a:pt x="140" y="141"/>
                    </a:lnTo>
                    <a:lnTo>
                      <a:pt x="141" y="145"/>
                    </a:lnTo>
                    <a:lnTo>
                      <a:pt x="140" y="150"/>
                    </a:lnTo>
                    <a:lnTo>
                      <a:pt x="140" y="155"/>
                    </a:lnTo>
                    <a:lnTo>
                      <a:pt x="137" y="168"/>
                    </a:lnTo>
                    <a:lnTo>
                      <a:pt x="133" y="181"/>
                    </a:lnTo>
                    <a:lnTo>
                      <a:pt x="133" y="183"/>
                    </a:lnTo>
                    <a:lnTo>
                      <a:pt x="130" y="186"/>
                    </a:lnTo>
                    <a:lnTo>
                      <a:pt x="127" y="192"/>
                    </a:lnTo>
                    <a:lnTo>
                      <a:pt x="120" y="200"/>
                    </a:lnTo>
                    <a:lnTo>
                      <a:pt x="110" y="207"/>
                    </a:lnTo>
                    <a:lnTo>
                      <a:pt x="109" y="209"/>
                    </a:lnTo>
                    <a:lnTo>
                      <a:pt x="106" y="212"/>
                    </a:lnTo>
                    <a:lnTo>
                      <a:pt x="100" y="214"/>
                    </a:lnTo>
                    <a:lnTo>
                      <a:pt x="89" y="217"/>
                    </a:lnTo>
                    <a:lnTo>
                      <a:pt x="78" y="219"/>
                    </a:lnTo>
                    <a:lnTo>
                      <a:pt x="75" y="219"/>
                    </a:lnTo>
                    <a:lnTo>
                      <a:pt x="69" y="219"/>
                    </a:lnTo>
                    <a:lnTo>
                      <a:pt x="58" y="217"/>
                    </a:lnTo>
                    <a:lnTo>
                      <a:pt x="40" y="212"/>
                    </a:lnTo>
                    <a:lnTo>
                      <a:pt x="24" y="199"/>
                    </a:lnTo>
                    <a:lnTo>
                      <a:pt x="21" y="195"/>
                    </a:lnTo>
                    <a:lnTo>
                      <a:pt x="17" y="190"/>
                    </a:lnTo>
                    <a:lnTo>
                      <a:pt x="12" y="181"/>
                    </a:lnTo>
                    <a:lnTo>
                      <a:pt x="3" y="155"/>
                    </a:lnTo>
                    <a:lnTo>
                      <a:pt x="0" y="124"/>
                    </a:lnTo>
                    <a:lnTo>
                      <a:pt x="0" y="114"/>
                    </a:lnTo>
                    <a:lnTo>
                      <a:pt x="0" y="105"/>
                    </a:lnTo>
                    <a:lnTo>
                      <a:pt x="0" y="86"/>
                    </a:lnTo>
                    <a:lnTo>
                      <a:pt x="7" y="54"/>
                    </a:lnTo>
                    <a:lnTo>
                      <a:pt x="19" y="30"/>
                    </a:lnTo>
                    <a:lnTo>
                      <a:pt x="23" y="24"/>
                    </a:lnTo>
                    <a:lnTo>
                      <a:pt x="26" y="21"/>
                    </a:lnTo>
                    <a:lnTo>
                      <a:pt x="33" y="14"/>
                    </a:lnTo>
                    <a:lnTo>
                      <a:pt x="50" y="4"/>
                    </a:lnTo>
                    <a:lnTo>
                      <a:pt x="71" y="2"/>
                    </a:lnTo>
                    <a:lnTo>
                      <a:pt x="76" y="0"/>
                    </a:lnTo>
                    <a:lnTo>
                      <a:pt x="88" y="2"/>
                    </a:lnTo>
                    <a:lnTo>
                      <a:pt x="102" y="6"/>
                    </a:lnTo>
                    <a:lnTo>
                      <a:pt x="115" y="13"/>
                    </a:lnTo>
                    <a:lnTo>
                      <a:pt x="119" y="14"/>
                    </a:lnTo>
                    <a:lnTo>
                      <a:pt x="120" y="17"/>
                    </a:lnTo>
                    <a:lnTo>
                      <a:pt x="124" y="23"/>
                    </a:lnTo>
                    <a:lnTo>
                      <a:pt x="131" y="35"/>
                    </a:lnTo>
                    <a:lnTo>
                      <a:pt x="136" y="51"/>
                    </a:lnTo>
                    <a:lnTo>
                      <a:pt x="137" y="54"/>
                    </a:lnTo>
                    <a:lnTo>
                      <a:pt x="136" y="54"/>
                    </a:lnTo>
                    <a:lnTo>
                      <a:pt x="137" y="54"/>
                    </a:lnTo>
                    <a:lnTo>
                      <a:pt x="137" y="54"/>
                    </a:lnTo>
                    <a:close/>
                    <a:moveTo>
                      <a:pt x="30" y="145"/>
                    </a:moveTo>
                    <a:lnTo>
                      <a:pt x="30" y="148"/>
                    </a:lnTo>
                    <a:lnTo>
                      <a:pt x="30" y="152"/>
                    </a:lnTo>
                    <a:lnTo>
                      <a:pt x="31" y="162"/>
                    </a:lnTo>
                    <a:lnTo>
                      <a:pt x="34" y="171"/>
                    </a:lnTo>
                    <a:lnTo>
                      <a:pt x="36" y="172"/>
                    </a:lnTo>
                    <a:lnTo>
                      <a:pt x="38" y="178"/>
                    </a:lnTo>
                    <a:lnTo>
                      <a:pt x="44" y="185"/>
                    </a:lnTo>
                    <a:lnTo>
                      <a:pt x="50" y="190"/>
                    </a:lnTo>
                    <a:lnTo>
                      <a:pt x="52" y="190"/>
                    </a:lnTo>
                    <a:lnTo>
                      <a:pt x="54" y="192"/>
                    </a:lnTo>
                    <a:lnTo>
                      <a:pt x="57" y="195"/>
                    </a:lnTo>
                    <a:lnTo>
                      <a:pt x="64" y="198"/>
                    </a:lnTo>
                    <a:lnTo>
                      <a:pt x="71" y="198"/>
                    </a:lnTo>
                    <a:lnTo>
                      <a:pt x="74" y="198"/>
                    </a:lnTo>
                    <a:lnTo>
                      <a:pt x="75" y="198"/>
                    </a:lnTo>
                    <a:lnTo>
                      <a:pt x="81" y="198"/>
                    </a:lnTo>
                    <a:lnTo>
                      <a:pt x="91" y="193"/>
                    </a:lnTo>
                    <a:lnTo>
                      <a:pt x="100" y="186"/>
                    </a:lnTo>
                    <a:lnTo>
                      <a:pt x="103" y="183"/>
                    </a:lnTo>
                    <a:lnTo>
                      <a:pt x="105" y="182"/>
                    </a:lnTo>
                    <a:lnTo>
                      <a:pt x="107" y="176"/>
                    </a:lnTo>
                    <a:lnTo>
                      <a:pt x="112" y="165"/>
                    </a:lnTo>
                    <a:lnTo>
                      <a:pt x="113" y="151"/>
                    </a:lnTo>
                    <a:lnTo>
                      <a:pt x="115" y="147"/>
                    </a:lnTo>
                    <a:lnTo>
                      <a:pt x="113" y="137"/>
                    </a:lnTo>
                    <a:lnTo>
                      <a:pt x="110" y="124"/>
                    </a:lnTo>
                    <a:lnTo>
                      <a:pt x="105" y="114"/>
                    </a:lnTo>
                    <a:lnTo>
                      <a:pt x="103" y="112"/>
                    </a:lnTo>
                    <a:lnTo>
                      <a:pt x="100" y="110"/>
                    </a:lnTo>
                    <a:lnTo>
                      <a:pt x="96" y="107"/>
                    </a:lnTo>
                    <a:lnTo>
                      <a:pt x="86" y="102"/>
                    </a:lnTo>
                    <a:lnTo>
                      <a:pt x="75" y="100"/>
                    </a:lnTo>
                    <a:lnTo>
                      <a:pt x="74" y="99"/>
                    </a:lnTo>
                    <a:lnTo>
                      <a:pt x="69" y="100"/>
                    </a:lnTo>
                    <a:lnTo>
                      <a:pt x="64" y="100"/>
                    </a:lnTo>
                    <a:lnTo>
                      <a:pt x="54" y="105"/>
                    </a:lnTo>
                    <a:lnTo>
                      <a:pt x="44" y="110"/>
                    </a:lnTo>
                    <a:lnTo>
                      <a:pt x="43" y="112"/>
                    </a:lnTo>
                    <a:lnTo>
                      <a:pt x="40" y="114"/>
                    </a:lnTo>
                    <a:lnTo>
                      <a:pt x="37" y="119"/>
                    </a:lnTo>
                    <a:lnTo>
                      <a:pt x="31" y="130"/>
                    </a:lnTo>
                    <a:lnTo>
                      <a:pt x="30" y="143"/>
                    </a:lnTo>
                    <a:lnTo>
                      <a:pt x="30" y="145"/>
                    </a:lnTo>
                    <a:lnTo>
                      <a:pt x="30" y="150"/>
                    </a:lnTo>
                    <a:lnTo>
                      <a:pt x="30" y="145"/>
                    </a:lnTo>
                    <a:lnTo>
                      <a:pt x="30"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3" name="Freeform 87"/>
              <p:cNvSpPr>
                <a:spLocks noEditPoints="1"/>
              </p:cNvSpPr>
              <p:nvPr/>
            </p:nvSpPr>
            <p:spPr bwMode="auto">
              <a:xfrm>
                <a:off x="4096" y="2808"/>
                <a:ext cx="47" cy="73"/>
              </a:xfrm>
              <a:custGeom>
                <a:avLst/>
                <a:gdLst>
                  <a:gd name="T0" fmla="*/ 23 w 141"/>
                  <a:gd name="T1" fmla="*/ 90 h 219"/>
                  <a:gd name="T2" fmla="*/ 14 w 141"/>
                  <a:gd name="T3" fmla="*/ 81 h 219"/>
                  <a:gd name="T4" fmla="*/ 9 w 141"/>
                  <a:gd name="T5" fmla="*/ 58 h 219"/>
                  <a:gd name="T6" fmla="*/ 9 w 141"/>
                  <a:gd name="T7" fmla="*/ 45 h 219"/>
                  <a:gd name="T8" fmla="*/ 25 w 141"/>
                  <a:gd name="T9" fmla="*/ 16 h 219"/>
                  <a:gd name="T10" fmla="*/ 48 w 141"/>
                  <a:gd name="T11" fmla="*/ 3 h 219"/>
                  <a:gd name="T12" fmla="*/ 73 w 141"/>
                  <a:gd name="T13" fmla="*/ 2 h 219"/>
                  <a:gd name="T14" fmla="*/ 110 w 141"/>
                  <a:gd name="T15" fmla="*/ 14 h 219"/>
                  <a:gd name="T16" fmla="*/ 124 w 141"/>
                  <a:gd name="T17" fmla="*/ 31 h 219"/>
                  <a:gd name="T18" fmla="*/ 130 w 141"/>
                  <a:gd name="T19" fmla="*/ 64 h 219"/>
                  <a:gd name="T20" fmla="*/ 124 w 141"/>
                  <a:gd name="T21" fmla="*/ 82 h 219"/>
                  <a:gd name="T22" fmla="*/ 111 w 141"/>
                  <a:gd name="T23" fmla="*/ 93 h 219"/>
                  <a:gd name="T24" fmla="*/ 103 w 141"/>
                  <a:gd name="T25" fmla="*/ 100 h 219"/>
                  <a:gd name="T26" fmla="*/ 127 w 141"/>
                  <a:gd name="T27" fmla="*/ 119 h 219"/>
                  <a:gd name="T28" fmla="*/ 134 w 141"/>
                  <a:gd name="T29" fmla="*/ 127 h 219"/>
                  <a:gd name="T30" fmla="*/ 141 w 141"/>
                  <a:gd name="T31" fmla="*/ 154 h 219"/>
                  <a:gd name="T32" fmla="*/ 134 w 141"/>
                  <a:gd name="T33" fmla="*/ 183 h 219"/>
                  <a:gd name="T34" fmla="*/ 117 w 141"/>
                  <a:gd name="T35" fmla="*/ 203 h 219"/>
                  <a:gd name="T36" fmla="*/ 75 w 141"/>
                  <a:gd name="T37" fmla="*/ 219 h 219"/>
                  <a:gd name="T38" fmla="*/ 55 w 141"/>
                  <a:gd name="T39" fmla="*/ 219 h 219"/>
                  <a:gd name="T40" fmla="*/ 18 w 141"/>
                  <a:gd name="T41" fmla="*/ 200 h 219"/>
                  <a:gd name="T42" fmla="*/ 3 w 141"/>
                  <a:gd name="T43" fmla="*/ 176 h 219"/>
                  <a:gd name="T44" fmla="*/ 0 w 141"/>
                  <a:gd name="T45" fmla="*/ 150 h 219"/>
                  <a:gd name="T46" fmla="*/ 7 w 141"/>
                  <a:gd name="T47" fmla="*/ 120 h 219"/>
                  <a:gd name="T48" fmla="*/ 16 w 141"/>
                  <a:gd name="T49" fmla="*/ 112 h 219"/>
                  <a:gd name="T50" fmla="*/ 40 w 141"/>
                  <a:gd name="T51" fmla="*/ 99 h 219"/>
                  <a:gd name="T52" fmla="*/ 40 w 141"/>
                  <a:gd name="T53" fmla="*/ 99 h 219"/>
                  <a:gd name="T54" fmla="*/ 35 w 141"/>
                  <a:gd name="T55" fmla="*/ 57 h 219"/>
                  <a:gd name="T56" fmla="*/ 42 w 141"/>
                  <a:gd name="T57" fmla="*/ 78 h 219"/>
                  <a:gd name="T58" fmla="*/ 49 w 141"/>
                  <a:gd name="T59" fmla="*/ 83 h 219"/>
                  <a:gd name="T60" fmla="*/ 71 w 141"/>
                  <a:gd name="T61" fmla="*/ 89 h 219"/>
                  <a:gd name="T62" fmla="*/ 86 w 141"/>
                  <a:gd name="T63" fmla="*/ 86 h 219"/>
                  <a:gd name="T64" fmla="*/ 96 w 141"/>
                  <a:gd name="T65" fmla="*/ 78 h 219"/>
                  <a:gd name="T66" fmla="*/ 103 w 141"/>
                  <a:gd name="T67" fmla="*/ 58 h 219"/>
                  <a:gd name="T68" fmla="*/ 102 w 141"/>
                  <a:gd name="T69" fmla="*/ 45 h 219"/>
                  <a:gd name="T70" fmla="*/ 92 w 141"/>
                  <a:gd name="T71" fmla="*/ 30 h 219"/>
                  <a:gd name="T72" fmla="*/ 71 w 141"/>
                  <a:gd name="T73" fmla="*/ 23 h 219"/>
                  <a:gd name="T74" fmla="*/ 52 w 141"/>
                  <a:gd name="T75" fmla="*/ 26 h 219"/>
                  <a:gd name="T76" fmla="*/ 42 w 141"/>
                  <a:gd name="T77" fmla="*/ 34 h 219"/>
                  <a:gd name="T78" fmla="*/ 35 w 141"/>
                  <a:gd name="T79" fmla="*/ 48 h 219"/>
                  <a:gd name="T80" fmla="*/ 35 w 141"/>
                  <a:gd name="T81" fmla="*/ 54 h 219"/>
                  <a:gd name="T82" fmla="*/ 27 w 141"/>
                  <a:gd name="T83" fmla="*/ 155 h 219"/>
                  <a:gd name="T84" fmla="*/ 30 w 141"/>
                  <a:gd name="T85" fmla="*/ 174 h 219"/>
                  <a:gd name="T86" fmla="*/ 40 w 141"/>
                  <a:gd name="T87" fmla="*/ 186 h 219"/>
                  <a:gd name="T88" fmla="*/ 49 w 141"/>
                  <a:gd name="T89" fmla="*/ 192 h 219"/>
                  <a:gd name="T90" fmla="*/ 68 w 141"/>
                  <a:gd name="T91" fmla="*/ 198 h 219"/>
                  <a:gd name="T92" fmla="*/ 79 w 141"/>
                  <a:gd name="T93" fmla="*/ 198 h 219"/>
                  <a:gd name="T94" fmla="*/ 102 w 141"/>
                  <a:gd name="T95" fmla="*/ 185 h 219"/>
                  <a:gd name="T96" fmla="*/ 111 w 141"/>
                  <a:gd name="T97" fmla="*/ 169 h 219"/>
                  <a:gd name="T98" fmla="*/ 113 w 141"/>
                  <a:gd name="T99" fmla="*/ 145 h 219"/>
                  <a:gd name="T100" fmla="*/ 102 w 141"/>
                  <a:gd name="T101" fmla="*/ 123 h 219"/>
                  <a:gd name="T102" fmla="*/ 83 w 141"/>
                  <a:gd name="T103" fmla="*/ 113 h 219"/>
                  <a:gd name="T104" fmla="*/ 65 w 141"/>
                  <a:gd name="T105" fmla="*/ 112 h 219"/>
                  <a:gd name="T106" fmla="*/ 40 w 141"/>
                  <a:gd name="T107" fmla="*/ 121 h 219"/>
                  <a:gd name="T108" fmla="*/ 32 w 141"/>
                  <a:gd name="T109" fmla="*/ 130 h 219"/>
                  <a:gd name="T110" fmla="*/ 27 w 141"/>
                  <a:gd name="T111" fmla="*/ 152 h 219"/>
                  <a:gd name="T112" fmla="*/ 27 w 141"/>
                  <a:gd name="T113" fmla="*/ 15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19">
                    <a:moveTo>
                      <a:pt x="40" y="99"/>
                    </a:moveTo>
                    <a:lnTo>
                      <a:pt x="31" y="96"/>
                    </a:lnTo>
                    <a:lnTo>
                      <a:pt x="23" y="90"/>
                    </a:lnTo>
                    <a:lnTo>
                      <a:pt x="17" y="85"/>
                    </a:lnTo>
                    <a:lnTo>
                      <a:pt x="16" y="82"/>
                    </a:lnTo>
                    <a:lnTo>
                      <a:pt x="14" y="81"/>
                    </a:lnTo>
                    <a:lnTo>
                      <a:pt x="11" y="76"/>
                    </a:lnTo>
                    <a:lnTo>
                      <a:pt x="9" y="68"/>
                    </a:lnTo>
                    <a:lnTo>
                      <a:pt x="9" y="58"/>
                    </a:lnTo>
                    <a:lnTo>
                      <a:pt x="9" y="55"/>
                    </a:lnTo>
                    <a:lnTo>
                      <a:pt x="9" y="52"/>
                    </a:lnTo>
                    <a:lnTo>
                      <a:pt x="9" y="45"/>
                    </a:lnTo>
                    <a:lnTo>
                      <a:pt x="14" y="31"/>
                    </a:lnTo>
                    <a:lnTo>
                      <a:pt x="23" y="20"/>
                    </a:lnTo>
                    <a:lnTo>
                      <a:pt x="25" y="16"/>
                    </a:lnTo>
                    <a:lnTo>
                      <a:pt x="28" y="14"/>
                    </a:lnTo>
                    <a:lnTo>
                      <a:pt x="34" y="9"/>
                    </a:lnTo>
                    <a:lnTo>
                      <a:pt x="48" y="3"/>
                    </a:lnTo>
                    <a:lnTo>
                      <a:pt x="64" y="2"/>
                    </a:lnTo>
                    <a:lnTo>
                      <a:pt x="69" y="0"/>
                    </a:lnTo>
                    <a:lnTo>
                      <a:pt x="73" y="2"/>
                    </a:lnTo>
                    <a:lnTo>
                      <a:pt x="82" y="2"/>
                    </a:lnTo>
                    <a:lnTo>
                      <a:pt x="97" y="6"/>
                    </a:lnTo>
                    <a:lnTo>
                      <a:pt x="110" y="14"/>
                    </a:lnTo>
                    <a:lnTo>
                      <a:pt x="114" y="16"/>
                    </a:lnTo>
                    <a:lnTo>
                      <a:pt x="121" y="26"/>
                    </a:lnTo>
                    <a:lnTo>
                      <a:pt x="124" y="31"/>
                    </a:lnTo>
                    <a:lnTo>
                      <a:pt x="130" y="45"/>
                    </a:lnTo>
                    <a:lnTo>
                      <a:pt x="131" y="55"/>
                    </a:lnTo>
                    <a:lnTo>
                      <a:pt x="130" y="64"/>
                    </a:lnTo>
                    <a:lnTo>
                      <a:pt x="128" y="72"/>
                    </a:lnTo>
                    <a:lnTo>
                      <a:pt x="124" y="81"/>
                    </a:lnTo>
                    <a:lnTo>
                      <a:pt x="124" y="82"/>
                    </a:lnTo>
                    <a:lnTo>
                      <a:pt x="121" y="85"/>
                    </a:lnTo>
                    <a:lnTo>
                      <a:pt x="118" y="88"/>
                    </a:lnTo>
                    <a:lnTo>
                      <a:pt x="111" y="93"/>
                    </a:lnTo>
                    <a:lnTo>
                      <a:pt x="102" y="99"/>
                    </a:lnTo>
                    <a:lnTo>
                      <a:pt x="100" y="99"/>
                    </a:lnTo>
                    <a:lnTo>
                      <a:pt x="103" y="100"/>
                    </a:lnTo>
                    <a:lnTo>
                      <a:pt x="109" y="103"/>
                    </a:lnTo>
                    <a:lnTo>
                      <a:pt x="118" y="110"/>
                    </a:lnTo>
                    <a:lnTo>
                      <a:pt x="127" y="119"/>
                    </a:lnTo>
                    <a:lnTo>
                      <a:pt x="130" y="120"/>
                    </a:lnTo>
                    <a:lnTo>
                      <a:pt x="131" y="123"/>
                    </a:lnTo>
                    <a:lnTo>
                      <a:pt x="134" y="127"/>
                    </a:lnTo>
                    <a:lnTo>
                      <a:pt x="138" y="138"/>
                    </a:lnTo>
                    <a:lnTo>
                      <a:pt x="140" y="151"/>
                    </a:lnTo>
                    <a:lnTo>
                      <a:pt x="141" y="154"/>
                    </a:lnTo>
                    <a:lnTo>
                      <a:pt x="140" y="159"/>
                    </a:lnTo>
                    <a:lnTo>
                      <a:pt x="140" y="168"/>
                    </a:lnTo>
                    <a:lnTo>
                      <a:pt x="134" y="183"/>
                    </a:lnTo>
                    <a:lnTo>
                      <a:pt x="124" y="198"/>
                    </a:lnTo>
                    <a:lnTo>
                      <a:pt x="121" y="200"/>
                    </a:lnTo>
                    <a:lnTo>
                      <a:pt x="117" y="203"/>
                    </a:lnTo>
                    <a:lnTo>
                      <a:pt x="110" y="209"/>
                    </a:lnTo>
                    <a:lnTo>
                      <a:pt x="95" y="216"/>
                    </a:lnTo>
                    <a:lnTo>
                      <a:pt x="75" y="219"/>
                    </a:lnTo>
                    <a:lnTo>
                      <a:pt x="71" y="219"/>
                    </a:lnTo>
                    <a:lnTo>
                      <a:pt x="65" y="219"/>
                    </a:lnTo>
                    <a:lnTo>
                      <a:pt x="55" y="219"/>
                    </a:lnTo>
                    <a:lnTo>
                      <a:pt x="37" y="213"/>
                    </a:lnTo>
                    <a:lnTo>
                      <a:pt x="21" y="203"/>
                    </a:lnTo>
                    <a:lnTo>
                      <a:pt x="18" y="200"/>
                    </a:lnTo>
                    <a:lnTo>
                      <a:pt x="14" y="198"/>
                    </a:lnTo>
                    <a:lnTo>
                      <a:pt x="10" y="190"/>
                    </a:lnTo>
                    <a:lnTo>
                      <a:pt x="3" y="176"/>
                    </a:lnTo>
                    <a:lnTo>
                      <a:pt x="0" y="158"/>
                    </a:lnTo>
                    <a:lnTo>
                      <a:pt x="0" y="152"/>
                    </a:lnTo>
                    <a:lnTo>
                      <a:pt x="0" y="150"/>
                    </a:lnTo>
                    <a:lnTo>
                      <a:pt x="0" y="143"/>
                    </a:lnTo>
                    <a:lnTo>
                      <a:pt x="3" y="131"/>
                    </a:lnTo>
                    <a:lnTo>
                      <a:pt x="7" y="120"/>
                    </a:lnTo>
                    <a:lnTo>
                      <a:pt x="10" y="117"/>
                    </a:lnTo>
                    <a:lnTo>
                      <a:pt x="11" y="116"/>
                    </a:lnTo>
                    <a:lnTo>
                      <a:pt x="16" y="112"/>
                    </a:lnTo>
                    <a:lnTo>
                      <a:pt x="24" y="105"/>
                    </a:lnTo>
                    <a:lnTo>
                      <a:pt x="35" y="100"/>
                    </a:lnTo>
                    <a:lnTo>
                      <a:pt x="40" y="99"/>
                    </a:lnTo>
                    <a:lnTo>
                      <a:pt x="35" y="97"/>
                    </a:lnTo>
                    <a:lnTo>
                      <a:pt x="38" y="99"/>
                    </a:lnTo>
                    <a:lnTo>
                      <a:pt x="40" y="99"/>
                    </a:lnTo>
                    <a:lnTo>
                      <a:pt x="40" y="99"/>
                    </a:lnTo>
                    <a:close/>
                    <a:moveTo>
                      <a:pt x="35" y="54"/>
                    </a:moveTo>
                    <a:lnTo>
                      <a:pt x="35" y="57"/>
                    </a:lnTo>
                    <a:lnTo>
                      <a:pt x="35" y="62"/>
                    </a:lnTo>
                    <a:lnTo>
                      <a:pt x="38" y="71"/>
                    </a:lnTo>
                    <a:lnTo>
                      <a:pt x="42" y="78"/>
                    </a:lnTo>
                    <a:lnTo>
                      <a:pt x="45" y="79"/>
                    </a:lnTo>
                    <a:lnTo>
                      <a:pt x="47" y="81"/>
                    </a:lnTo>
                    <a:lnTo>
                      <a:pt x="49" y="83"/>
                    </a:lnTo>
                    <a:lnTo>
                      <a:pt x="58" y="88"/>
                    </a:lnTo>
                    <a:lnTo>
                      <a:pt x="68" y="89"/>
                    </a:lnTo>
                    <a:lnTo>
                      <a:pt x="71" y="89"/>
                    </a:lnTo>
                    <a:lnTo>
                      <a:pt x="72" y="89"/>
                    </a:lnTo>
                    <a:lnTo>
                      <a:pt x="78" y="89"/>
                    </a:lnTo>
                    <a:lnTo>
                      <a:pt x="86" y="86"/>
                    </a:lnTo>
                    <a:lnTo>
                      <a:pt x="92" y="81"/>
                    </a:lnTo>
                    <a:lnTo>
                      <a:pt x="95" y="79"/>
                    </a:lnTo>
                    <a:lnTo>
                      <a:pt x="96" y="78"/>
                    </a:lnTo>
                    <a:lnTo>
                      <a:pt x="99" y="75"/>
                    </a:lnTo>
                    <a:lnTo>
                      <a:pt x="102" y="66"/>
                    </a:lnTo>
                    <a:lnTo>
                      <a:pt x="103" y="58"/>
                    </a:lnTo>
                    <a:lnTo>
                      <a:pt x="104" y="55"/>
                    </a:lnTo>
                    <a:lnTo>
                      <a:pt x="103" y="50"/>
                    </a:lnTo>
                    <a:lnTo>
                      <a:pt x="102" y="45"/>
                    </a:lnTo>
                    <a:lnTo>
                      <a:pt x="99" y="37"/>
                    </a:lnTo>
                    <a:lnTo>
                      <a:pt x="95" y="31"/>
                    </a:lnTo>
                    <a:lnTo>
                      <a:pt x="92" y="30"/>
                    </a:lnTo>
                    <a:lnTo>
                      <a:pt x="89" y="27"/>
                    </a:lnTo>
                    <a:lnTo>
                      <a:pt x="80" y="24"/>
                    </a:lnTo>
                    <a:lnTo>
                      <a:pt x="71" y="23"/>
                    </a:lnTo>
                    <a:lnTo>
                      <a:pt x="69" y="21"/>
                    </a:lnTo>
                    <a:lnTo>
                      <a:pt x="61" y="23"/>
                    </a:lnTo>
                    <a:lnTo>
                      <a:pt x="52" y="26"/>
                    </a:lnTo>
                    <a:lnTo>
                      <a:pt x="47" y="30"/>
                    </a:lnTo>
                    <a:lnTo>
                      <a:pt x="45" y="31"/>
                    </a:lnTo>
                    <a:lnTo>
                      <a:pt x="42" y="34"/>
                    </a:lnTo>
                    <a:lnTo>
                      <a:pt x="40" y="37"/>
                    </a:lnTo>
                    <a:lnTo>
                      <a:pt x="38" y="40"/>
                    </a:lnTo>
                    <a:lnTo>
                      <a:pt x="35" y="48"/>
                    </a:lnTo>
                    <a:lnTo>
                      <a:pt x="35" y="54"/>
                    </a:lnTo>
                    <a:lnTo>
                      <a:pt x="35" y="58"/>
                    </a:lnTo>
                    <a:lnTo>
                      <a:pt x="35" y="54"/>
                    </a:lnTo>
                    <a:lnTo>
                      <a:pt x="35" y="54"/>
                    </a:lnTo>
                    <a:close/>
                    <a:moveTo>
                      <a:pt x="27" y="152"/>
                    </a:moveTo>
                    <a:lnTo>
                      <a:pt x="27" y="155"/>
                    </a:lnTo>
                    <a:lnTo>
                      <a:pt x="27" y="159"/>
                    </a:lnTo>
                    <a:lnTo>
                      <a:pt x="28" y="167"/>
                    </a:lnTo>
                    <a:lnTo>
                      <a:pt x="30" y="174"/>
                    </a:lnTo>
                    <a:lnTo>
                      <a:pt x="31" y="175"/>
                    </a:lnTo>
                    <a:lnTo>
                      <a:pt x="34" y="181"/>
                    </a:lnTo>
                    <a:lnTo>
                      <a:pt x="40" y="186"/>
                    </a:lnTo>
                    <a:lnTo>
                      <a:pt x="45" y="190"/>
                    </a:lnTo>
                    <a:lnTo>
                      <a:pt x="48" y="190"/>
                    </a:lnTo>
                    <a:lnTo>
                      <a:pt x="49" y="192"/>
                    </a:lnTo>
                    <a:lnTo>
                      <a:pt x="52" y="195"/>
                    </a:lnTo>
                    <a:lnTo>
                      <a:pt x="59" y="198"/>
                    </a:lnTo>
                    <a:lnTo>
                      <a:pt x="68" y="198"/>
                    </a:lnTo>
                    <a:lnTo>
                      <a:pt x="71" y="198"/>
                    </a:lnTo>
                    <a:lnTo>
                      <a:pt x="73" y="198"/>
                    </a:lnTo>
                    <a:lnTo>
                      <a:pt x="79" y="198"/>
                    </a:lnTo>
                    <a:lnTo>
                      <a:pt x="89" y="193"/>
                    </a:lnTo>
                    <a:lnTo>
                      <a:pt x="99" y="188"/>
                    </a:lnTo>
                    <a:lnTo>
                      <a:pt x="102" y="185"/>
                    </a:lnTo>
                    <a:lnTo>
                      <a:pt x="103" y="183"/>
                    </a:lnTo>
                    <a:lnTo>
                      <a:pt x="106" y="179"/>
                    </a:lnTo>
                    <a:lnTo>
                      <a:pt x="111" y="169"/>
                    </a:lnTo>
                    <a:lnTo>
                      <a:pt x="113" y="158"/>
                    </a:lnTo>
                    <a:lnTo>
                      <a:pt x="114" y="154"/>
                    </a:lnTo>
                    <a:lnTo>
                      <a:pt x="113" y="145"/>
                    </a:lnTo>
                    <a:lnTo>
                      <a:pt x="111" y="140"/>
                    </a:lnTo>
                    <a:lnTo>
                      <a:pt x="106" y="130"/>
                    </a:lnTo>
                    <a:lnTo>
                      <a:pt x="102" y="123"/>
                    </a:lnTo>
                    <a:lnTo>
                      <a:pt x="99" y="121"/>
                    </a:lnTo>
                    <a:lnTo>
                      <a:pt x="95" y="119"/>
                    </a:lnTo>
                    <a:lnTo>
                      <a:pt x="83" y="113"/>
                    </a:lnTo>
                    <a:lnTo>
                      <a:pt x="72" y="112"/>
                    </a:lnTo>
                    <a:lnTo>
                      <a:pt x="69" y="110"/>
                    </a:lnTo>
                    <a:lnTo>
                      <a:pt x="65" y="112"/>
                    </a:lnTo>
                    <a:lnTo>
                      <a:pt x="59" y="112"/>
                    </a:lnTo>
                    <a:lnTo>
                      <a:pt x="49" y="116"/>
                    </a:lnTo>
                    <a:lnTo>
                      <a:pt x="40" y="121"/>
                    </a:lnTo>
                    <a:lnTo>
                      <a:pt x="38" y="123"/>
                    </a:lnTo>
                    <a:lnTo>
                      <a:pt x="35" y="126"/>
                    </a:lnTo>
                    <a:lnTo>
                      <a:pt x="32" y="130"/>
                    </a:lnTo>
                    <a:lnTo>
                      <a:pt x="28" y="140"/>
                    </a:lnTo>
                    <a:lnTo>
                      <a:pt x="27" y="151"/>
                    </a:lnTo>
                    <a:lnTo>
                      <a:pt x="27" y="152"/>
                    </a:lnTo>
                    <a:lnTo>
                      <a:pt x="27" y="157"/>
                    </a:lnTo>
                    <a:lnTo>
                      <a:pt x="27" y="152"/>
                    </a:lnTo>
                    <a:lnTo>
                      <a:pt x="27" y="1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4" name="Freeform 88"/>
              <p:cNvSpPr>
                <a:spLocks/>
              </p:cNvSpPr>
              <p:nvPr/>
            </p:nvSpPr>
            <p:spPr bwMode="auto">
              <a:xfrm>
                <a:off x="4154" y="2868"/>
                <a:ext cx="12" cy="12"/>
              </a:xfrm>
              <a:custGeom>
                <a:avLst/>
                <a:gdLst>
                  <a:gd name="T0" fmla="*/ 2 w 33"/>
                  <a:gd name="T1" fmla="*/ 29 h 29"/>
                  <a:gd name="T2" fmla="*/ 2 w 33"/>
                  <a:gd name="T3" fmla="*/ 25 h 29"/>
                  <a:gd name="T4" fmla="*/ 0 w 33"/>
                  <a:gd name="T5" fmla="*/ 11 h 29"/>
                  <a:gd name="T6" fmla="*/ 0 w 33"/>
                  <a:gd name="T7" fmla="*/ 1 h 29"/>
                  <a:gd name="T8" fmla="*/ 2 w 33"/>
                  <a:gd name="T9" fmla="*/ 0 h 29"/>
                  <a:gd name="T10" fmla="*/ 6 w 33"/>
                  <a:gd name="T11" fmla="*/ 0 h 29"/>
                  <a:gd name="T12" fmla="*/ 20 w 33"/>
                  <a:gd name="T13" fmla="*/ 0 h 29"/>
                  <a:gd name="T14" fmla="*/ 31 w 33"/>
                  <a:gd name="T15" fmla="*/ 0 h 29"/>
                  <a:gd name="T16" fmla="*/ 33 w 33"/>
                  <a:gd name="T17" fmla="*/ 0 h 29"/>
                  <a:gd name="T18" fmla="*/ 33 w 33"/>
                  <a:gd name="T19" fmla="*/ 5 h 29"/>
                  <a:gd name="T20" fmla="*/ 31 w 33"/>
                  <a:gd name="T21" fmla="*/ 20 h 29"/>
                  <a:gd name="T22" fmla="*/ 31 w 33"/>
                  <a:gd name="T23" fmla="*/ 29 h 29"/>
                  <a:gd name="T24" fmla="*/ 33 w 33"/>
                  <a:gd name="T25" fmla="*/ 29 h 29"/>
                  <a:gd name="T26" fmla="*/ 27 w 33"/>
                  <a:gd name="T27" fmla="*/ 29 h 29"/>
                  <a:gd name="T28" fmla="*/ 13 w 33"/>
                  <a:gd name="T29" fmla="*/ 29 h 29"/>
                  <a:gd name="T30" fmla="*/ 2 w 33"/>
                  <a:gd name="T31" fmla="*/ 29 h 29"/>
                  <a:gd name="T32" fmla="*/ 2 w 33"/>
                  <a:gd name="T33" fmla="*/ 29 h 29"/>
                  <a:gd name="T34" fmla="*/ 2 w 33"/>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9">
                    <a:moveTo>
                      <a:pt x="2" y="29"/>
                    </a:moveTo>
                    <a:lnTo>
                      <a:pt x="2" y="25"/>
                    </a:lnTo>
                    <a:lnTo>
                      <a:pt x="0" y="11"/>
                    </a:lnTo>
                    <a:lnTo>
                      <a:pt x="0" y="1"/>
                    </a:lnTo>
                    <a:lnTo>
                      <a:pt x="2" y="0"/>
                    </a:lnTo>
                    <a:lnTo>
                      <a:pt x="6" y="0"/>
                    </a:lnTo>
                    <a:lnTo>
                      <a:pt x="20" y="0"/>
                    </a:lnTo>
                    <a:lnTo>
                      <a:pt x="31" y="0"/>
                    </a:lnTo>
                    <a:lnTo>
                      <a:pt x="33" y="0"/>
                    </a:lnTo>
                    <a:lnTo>
                      <a:pt x="33" y="5"/>
                    </a:lnTo>
                    <a:lnTo>
                      <a:pt x="31" y="20"/>
                    </a:lnTo>
                    <a:lnTo>
                      <a:pt x="31" y="29"/>
                    </a:lnTo>
                    <a:lnTo>
                      <a:pt x="33" y="29"/>
                    </a:lnTo>
                    <a:lnTo>
                      <a:pt x="27" y="29"/>
                    </a:lnTo>
                    <a:lnTo>
                      <a:pt x="13" y="29"/>
                    </a:lnTo>
                    <a:lnTo>
                      <a:pt x="2" y="29"/>
                    </a:lnTo>
                    <a:lnTo>
                      <a:pt x="2" y="29"/>
                    </a:lnTo>
                    <a:lnTo>
                      <a:pt x="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5" name="Freeform 89"/>
              <p:cNvSpPr>
                <a:spLocks/>
              </p:cNvSpPr>
              <p:nvPr/>
            </p:nvSpPr>
            <p:spPr bwMode="auto">
              <a:xfrm>
                <a:off x="4179" y="2809"/>
                <a:ext cx="48" cy="72"/>
              </a:xfrm>
              <a:custGeom>
                <a:avLst/>
                <a:gdLst>
                  <a:gd name="T0" fmla="*/ 2 w 142"/>
                  <a:gd name="T1" fmla="*/ 155 h 216"/>
                  <a:gd name="T2" fmla="*/ 25 w 142"/>
                  <a:gd name="T3" fmla="*/ 155 h 216"/>
                  <a:gd name="T4" fmla="*/ 26 w 142"/>
                  <a:gd name="T5" fmla="*/ 158 h 216"/>
                  <a:gd name="T6" fmla="*/ 32 w 142"/>
                  <a:gd name="T7" fmla="*/ 175 h 216"/>
                  <a:gd name="T8" fmla="*/ 42 w 142"/>
                  <a:gd name="T9" fmla="*/ 183 h 216"/>
                  <a:gd name="T10" fmla="*/ 46 w 142"/>
                  <a:gd name="T11" fmla="*/ 189 h 216"/>
                  <a:gd name="T12" fmla="*/ 66 w 142"/>
                  <a:gd name="T13" fmla="*/ 195 h 216"/>
                  <a:gd name="T14" fmla="*/ 71 w 142"/>
                  <a:gd name="T15" fmla="*/ 195 h 216"/>
                  <a:gd name="T16" fmla="*/ 87 w 142"/>
                  <a:gd name="T17" fmla="*/ 190 h 216"/>
                  <a:gd name="T18" fmla="*/ 100 w 142"/>
                  <a:gd name="T19" fmla="*/ 179 h 216"/>
                  <a:gd name="T20" fmla="*/ 105 w 142"/>
                  <a:gd name="T21" fmla="*/ 172 h 216"/>
                  <a:gd name="T22" fmla="*/ 112 w 142"/>
                  <a:gd name="T23" fmla="*/ 154 h 216"/>
                  <a:gd name="T24" fmla="*/ 112 w 142"/>
                  <a:gd name="T25" fmla="*/ 131 h 216"/>
                  <a:gd name="T26" fmla="*/ 103 w 142"/>
                  <a:gd name="T27" fmla="*/ 109 h 216"/>
                  <a:gd name="T28" fmla="*/ 98 w 142"/>
                  <a:gd name="T29" fmla="*/ 104 h 216"/>
                  <a:gd name="T30" fmla="*/ 83 w 142"/>
                  <a:gd name="T31" fmla="*/ 96 h 216"/>
                  <a:gd name="T32" fmla="*/ 67 w 142"/>
                  <a:gd name="T33" fmla="*/ 93 h 216"/>
                  <a:gd name="T34" fmla="*/ 53 w 142"/>
                  <a:gd name="T35" fmla="*/ 96 h 216"/>
                  <a:gd name="T36" fmla="*/ 45 w 142"/>
                  <a:gd name="T37" fmla="*/ 99 h 216"/>
                  <a:gd name="T38" fmla="*/ 39 w 142"/>
                  <a:gd name="T39" fmla="*/ 103 h 216"/>
                  <a:gd name="T40" fmla="*/ 29 w 142"/>
                  <a:gd name="T41" fmla="*/ 113 h 216"/>
                  <a:gd name="T42" fmla="*/ 28 w 142"/>
                  <a:gd name="T43" fmla="*/ 114 h 216"/>
                  <a:gd name="T44" fmla="*/ 12 w 142"/>
                  <a:gd name="T45" fmla="*/ 113 h 216"/>
                  <a:gd name="T46" fmla="*/ 4 w 142"/>
                  <a:gd name="T47" fmla="*/ 110 h 216"/>
                  <a:gd name="T48" fmla="*/ 7 w 142"/>
                  <a:gd name="T49" fmla="*/ 93 h 216"/>
                  <a:gd name="T50" fmla="*/ 24 w 142"/>
                  <a:gd name="T51" fmla="*/ 3 h 216"/>
                  <a:gd name="T52" fmla="*/ 40 w 142"/>
                  <a:gd name="T53" fmla="*/ 0 h 216"/>
                  <a:gd name="T54" fmla="*/ 128 w 142"/>
                  <a:gd name="T55" fmla="*/ 0 h 216"/>
                  <a:gd name="T56" fmla="*/ 131 w 142"/>
                  <a:gd name="T57" fmla="*/ 4 h 216"/>
                  <a:gd name="T58" fmla="*/ 129 w 142"/>
                  <a:gd name="T59" fmla="*/ 25 h 216"/>
                  <a:gd name="T60" fmla="*/ 117 w 142"/>
                  <a:gd name="T61" fmla="*/ 25 h 216"/>
                  <a:gd name="T62" fmla="*/ 48 w 142"/>
                  <a:gd name="T63" fmla="*/ 25 h 216"/>
                  <a:gd name="T64" fmla="*/ 43 w 142"/>
                  <a:gd name="T65" fmla="*/ 35 h 216"/>
                  <a:gd name="T66" fmla="*/ 35 w 142"/>
                  <a:gd name="T67" fmla="*/ 83 h 216"/>
                  <a:gd name="T68" fmla="*/ 38 w 142"/>
                  <a:gd name="T69" fmla="*/ 82 h 216"/>
                  <a:gd name="T70" fmla="*/ 56 w 142"/>
                  <a:gd name="T71" fmla="*/ 73 h 216"/>
                  <a:gd name="T72" fmla="*/ 74 w 142"/>
                  <a:gd name="T73" fmla="*/ 70 h 216"/>
                  <a:gd name="T74" fmla="*/ 87 w 142"/>
                  <a:gd name="T75" fmla="*/ 72 h 216"/>
                  <a:gd name="T76" fmla="*/ 118 w 142"/>
                  <a:gd name="T77" fmla="*/ 86 h 216"/>
                  <a:gd name="T78" fmla="*/ 125 w 142"/>
                  <a:gd name="T79" fmla="*/ 93 h 216"/>
                  <a:gd name="T80" fmla="*/ 138 w 142"/>
                  <a:gd name="T81" fmla="*/ 117 h 216"/>
                  <a:gd name="T82" fmla="*/ 142 w 142"/>
                  <a:gd name="T83" fmla="*/ 140 h 216"/>
                  <a:gd name="T84" fmla="*/ 141 w 142"/>
                  <a:gd name="T85" fmla="*/ 154 h 216"/>
                  <a:gd name="T86" fmla="*/ 126 w 142"/>
                  <a:gd name="T87" fmla="*/ 186 h 216"/>
                  <a:gd name="T88" fmla="*/ 121 w 142"/>
                  <a:gd name="T89" fmla="*/ 195 h 216"/>
                  <a:gd name="T90" fmla="*/ 95 w 142"/>
                  <a:gd name="T91" fmla="*/ 211 h 216"/>
                  <a:gd name="T92" fmla="*/ 69 w 142"/>
                  <a:gd name="T93" fmla="*/ 216 h 216"/>
                  <a:gd name="T94" fmla="*/ 55 w 142"/>
                  <a:gd name="T95" fmla="*/ 216 h 216"/>
                  <a:gd name="T96" fmla="*/ 24 w 142"/>
                  <a:gd name="T97" fmla="*/ 202 h 216"/>
                  <a:gd name="T98" fmla="*/ 17 w 142"/>
                  <a:gd name="T99" fmla="*/ 197 h 216"/>
                  <a:gd name="T100" fmla="*/ 4 w 142"/>
                  <a:gd name="T101" fmla="*/ 178 h 216"/>
                  <a:gd name="T102" fmla="*/ 0 w 142"/>
                  <a:gd name="T103" fmla="*/ 1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6">
                    <a:moveTo>
                      <a:pt x="0" y="155"/>
                    </a:moveTo>
                    <a:lnTo>
                      <a:pt x="2" y="155"/>
                    </a:lnTo>
                    <a:lnTo>
                      <a:pt x="15" y="155"/>
                    </a:lnTo>
                    <a:lnTo>
                      <a:pt x="25" y="155"/>
                    </a:lnTo>
                    <a:lnTo>
                      <a:pt x="26" y="154"/>
                    </a:lnTo>
                    <a:lnTo>
                      <a:pt x="26" y="158"/>
                    </a:lnTo>
                    <a:lnTo>
                      <a:pt x="28" y="164"/>
                    </a:lnTo>
                    <a:lnTo>
                      <a:pt x="32" y="175"/>
                    </a:lnTo>
                    <a:lnTo>
                      <a:pt x="39" y="182"/>
                    </a:lnTo>
                    <a:lnTo>
                      <a:pt x="42" y="183"/>
                    </a:lnTo>
                    <a:lnTo>
                      <a:pt x="43" y="186"/>
                    </a:lnTo>
                    <a:lnTo>
                      <a:pt x="46" y="189"/>
                    </a:lnTo>
                    <a:lnTo>
                      <a:pt x="55" y="193"/>
                    </a:lnTo>
                    <a:lnTo>
                      <a:pt x="66" y="195"/>
                    </a:lnTo>
                    <a:lnTo>
                      <a:pt x="69" y="195"/>
                    </a:lnTo>
                    <a:lnTo>
                      <a:pt x="71" y="195"/>
                    </a:lnTo>
                    <a:lnTo>
                      <a:pt x="77" y="195"/>
                    </a:lnTo>
                    <a:lnTo>
                      <a:pt x="87" y="190"/>
                    </a:lnTo>
                    <a:lnTo>
                      <a:pt x="97" y="182"/>
                    </a:lnTo>
                    <a:lnTo>
                      <a:pt x="100" y="179"/>
                    </a:lnTo>
                    <a:lnTo>
                      <a:pt x="101" y="178"/>
                    </a:lnTo>
                    <a:lnTo>
                      <a:pt x="105" y="172"/>
                    </a:lnTo>
                    <a:lnTo>
                      <a:pt x="108" y="166"/>
                    </a:lnTo>
                    <a:lnTo>
                      <a:pt x="112" y="154"/>
                    </a:lnTo>
                    <a:lnTo>
                      <a:pt x="114" y="141"/>
                    </a:lnTo>
                    <a:lnTo>
                      <a:pt x="112" y="131"/>
                    </a:lnTo>
                    <a:lnTo>
                      <a:pt x="108" y="118"/>
                    </a:lnTo>
                    <a:lnTo>
                      <a:pt x="103" y="109"/>
                    </a:lnTo>
                    <a:lnTo>
                      <a:pt x="101" y="106"/>
                    </a:lnTo>
                    <a:lnTo>
                      <a:pt x="98" y="104"/>
                    </a:lnTo>
                    <a:lnTo>
                      <a:pt x="94" y="102"/>
                    </a:lnTo>
                    <a:lnTo>
                      <a:pt x="83" y="96"/>
                    </a:lnTo>
                    <a:lnTo>
                      <a:pt x="70" y="94"/>
                    </a:lnTo>
                    <a:lnTo>
                      <a:pt x="67" y="93"/>
                    </a:lnTo>
                    <a:lnTo>
                      <a:pt x="60" y="94"/>
                    </a:lnTo>
                    <a:lnTo>
                      <a:pt x="53" y="96"/>
                    </a:lnTo>
                    <a:lnTo>
                      <a:pt x="46" y="99"/>
                    </a:lnTo>
                    <a:lnTo>
                      <a:pt x="45" y="99"/>
                    </a:lnTo>
                    <a:lnTo>
                      <a:pt x="42" y="100"/>
                    </a:lnTo>
                    <a:lnTo>
                      <a:pt x="39" y="103"/>
                    </a:lnTo>
                    <a:lnTo>
                      <a:pt x="33" y="107"/>
                    </a:lnTo>
                    <a:lnTo>
                      <a:pt x="29" y="113"/>
                    </a:lnTo>
                    <a:lnTo>
                      <a:pt x="29" y="114"/>
                    </a:lnTo>
                    <a:lnTo>
                      <a:pt x="28" y="114"/>
                    </a:lnTo>
                    <a:lnTo>
                      <a:pt x="25" y="114"/>
                    </a:lnTo>
                    <a:lnTo>
                      <a:pt x="12" y="113"/>
                    </a:lnTo>
                    <a:lnTo>
                      <a:pt x="4" y="111"/>
                    </a:lnTo>
                    <a:lnTo>
                      <a:pt x="4" y="110"/>
                    </a:lnTo>
                    <a:lnTo>
                      <a:pt x="4" y="109"/>
                    </a:lnTo>
                    <a:lnTo>
                      <a:pt x="7" y="93"/>
                    </a:lnTo>
                    <a:lnTo>
                      <a:pt x="17" y="42"/>
                    </a:lnTo>
                    <a:lnTo>
                      <a:pt x="24" y="3"/>
                    </a:lnTo>
                    <a:lnTo>
                      <a:pt x="25" y="0"/>
                    </a:lnTo>
                    <a:lnTo>
                      <a:pt x="40" y="0"/>
                    </a:lnTo>
                    <a:lnTo>
                      <a:pt x="90" y="0"/>
                    </a:lnTo>
                    <a:lnTo>
                      <a:pt x="128" y="0"/>
                    </a:lnTo>
                    <a:lnTo>
                      <a:pt x="131" y="0"/>
                    </a:lnTo>
                    <a:lnTo>
                      <a:pt x="131" y="4"/>
                    </a:lnTo>
                    <a:lnTo>
                      <a:pt x="129" y="17"/>
                    </a:lnTo>
                    <a:lnTo>
                      <a:pt x="129" y="25"/>
                    </a:lnTo>
                    <a:lnTo>
                      <a:pt x="131" y="25"/>
                    </a:lnTo>
                    <a:lnTo>
                      <a:pt x="117" y="25"/>
                    </a:lnTo>
                    <a:lnTo>
                      <a:pt x="77" y="25"/>
                    </a:lnTo>
                    <a:lnTo>
                      <a:pt x="48" y="25"/>
                    </a:lnTo>
                    <a:lnTo>
                      <a:pt x="46" y="25"/>
                    </a:lnTo>
                    <a:lnTo>
                      <a:pt x="43" y="35"/>
                    </a:lnTo>
                    <a:lnTo>
                      <a:pt x="39" y="62"/>
                    </a:lnTo>
                    <a:lnTo>
                      <a:pt x="35" y="83"/>
                    </a:lnTo>
                    <a:lnTo>
                      <a:pt x="35" y="83"/>
                    </a:lnTo>
                    <a:lnTo>
                      <a:pt x="38" y="82"/>
                    </a:lnTo>
                    <a:lnTo>
                      <a:pt x="43" y="79"/>
                    </a:lnTo>
                    <a:lnTo>
                      <a:pt x="56" y="73"/>
                    </a:lnTo>
                    <a:lnTo>
                      <a:pt x="70" y="72"/>
                    </a:lnTo>
                    <a:lnTo>
                      <a:pt x="74" y="70"/>
                    </a:lnTo>
                    <a:lnTo>
                      <a:pt x="79" y="72"/>
                    </a:lnTo>
                    <a:lnTo>
                      <a:pt x="87" y="72"/>
                    </a:lnTo>
                    <a:lnTo>
                      <a:pt x="104" y="78"/>
                    </a:lnTo>
                    <a:lnTo>
                      <a:pt x="118" y="86"/>
                    </a:lnTo>
                    <a:lnTo>
                      <a:pt x="122" y="89"/>
                    </a:lnTo>
                    <a:lnTo>
                      <a:pt x="125" y="93"/>
                    </a:lnTo>
                    <a:lnTo>
                      <a:pt x="129" y="100"/>
                    </a:lnTo>
                    <a:lnTo>
                      <a:pt x="138" y="117"/>
                    </a:lnTo>
                    <a:lnTo>
                      <a:pt x="141" y="135"/>
                    </a:lnTo>
                    <a:lnTo>
                      <a:pt x="142" y="140"/>
                    </a:lnTo>
                    <a:lnTo>
                      <a:pt x="141" y="145"/>
                    </a:lnTo>
                    <a:lnTo>
                      <a:pt x="141" y="154"/>
                    </a:lnTo>
                    <a:lnTo>
                      <a:pt x="135" y="171"/>
                    </a:lnTo>
                    <a:lnTo>
                      <a:pt x="126" y="186"/>
                    </a:lnTo>
                    <a:lnTo>
                      <a:pt x="125" y="189"/>
                    </a:lnTo>
                    <a:lnTo>
                      <a:pt x="121" y="195"/>
                    </a:lnTo>
                    <a:lnTo>
                      <a:pt x="112" y="202"/>
                    </a:lnTo>
                    <a:lnTo>
                      <a:pt x="95" y="211"/>
                    </a:lnTo>
                    <a:lnTo>
                      <a:pt x="74" y="216"/>
                    </a:lnTo>
                    <a:lnTo>
                      <a:pt x="69" y="216"/>
                    </a:lnTo>
                    <a:lnTo>
                      <a:pt x="63" y="216"/>
                    </a:lnTo>
                    <a:lnTo>
                      <a:pt x="55" y="216"/>
                    </a:lnTo>
                    <a:lnTo>
                      <a:pt x="38" y="210"/>
                    </a:lnTo>
                    <a:lnTo>
                      <a:pt x="24" y="202"/>
                    </a:lnTo>
                    <a:lnTo>
                      <a:pt x="21" y="199"/>
                    </a:lnTo>
                    <a:lnTo>
                      <a:pt x="17" y="197"/>
                    </a:lnTo>
                    <a:lnTo>
                      <a:pt x="12" y="192"/>
                    </a:lnTo>
                    <a:lnTo>
                      <a:pt x="4" y="178"/>
                    </a:lnTo>
                    <a:lnTo>
                      <a:pt x="0" y="161"/>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6" name="Freeform 90"/>
              <p:cNvSpPr>
                <a:spLocks noEditPoints="1"/>
              </p:cNvSpPr>
              <p:nvPr/>
            </p:nvSpPr>
            <p:spPr bwMode="auto">
              <a:xfrm>
                <a:off x="3827" y="2705"/>
                <a:ext cx="49" cy="72"/>
              </a:xfrm>
              <a:custGeom>
                <a:avLst/>
                <a:gdLst>
                  <a:gd name="T0" fmla="*/ 121 w 142"/>
                  <a:gd name="T1" fmla="*/ 56 h 220"/>
                  <a:gd name="T2" fmla="*/ 110 w 142"/>
                  <a:gd name="T3" fmla="*/ 49 h 220"/>
                  <a:gd name="T4" fmla="*/ 101 w 142"/>
                  <a:gd name="T5" fmla="*/ 34 h 220"/>
                  <a:gd name="T6" fmla="*/ 87 w 142"/>
                  <a:gd name="T7" fmla="*/ 25 h 220"/>
                  <a:gd name="T8" fmla="*/ 69 w 142"/>
                  <a:gd name="T9" fmla="*/ 24 h 220"/>
                  <a:gd name="T10" fmla="*/ 53 w 142"/>
                  <a:gd name="T11" fmla="*/ 30 h 220"/>
                  <a:gd name="T12" fmla="*/ 41 w 142"/>
                  <a:gd name="T13" fmla="*/ 44 h 220"/>
                  <a:gd name="T14" fmla="*/ 32 w 142"/>
                  <a:gd name="T15" fmla="*/ 61 h 220"/>
                  <a:gd name="T16" fmla="*/ 27 w 142"/>
                  <a:gd name="T17" fmla="*/ 102 h 220"/>
                  <a:gd name="T18" fmla="*/ 31 w 142"/>
                  <a:gd name="T19" fmla="*/ 100 h 220"/>
                  <a:gd name="T20" fmla="*/ 49 w 142"/>
                  <a:gd name="T21" fmla="*/ 83 h 220"/>
                  <a:gd name="T22" fmla="*/ 76 w 142"/>
                  <a:gd name="T23" fmla="*/ 78 h 220"/>
                  <a:gd name="T24" fmla="*/ 99 w 142"/>
                  <a:gd name="T25" fmla="*/ 80 h 220"/>
                  <a:gd name="T26" fmla="*/ 125 w 142"/>
                  <a:gd name="T27" fmla="*/ 100 h 220"/>
                  <a:gd name="T28" fmla="*/ 141 w 142"/>
                  <a:gd name="T29" fmla="*/ 142 h 220"/>
                  <a:gd name="T30" fmla="*/ 141 w 142"/>
                  <a:gd name="T31" fmla="*/ 157 h 220"/>
                  <a:gd name="T32" fmla="*/ 134 w 142"/>
                  <a:gd name="T33" fmla="*/ 183 h 220"/>
                  <a:gd name="T34" fmla="*/ 120 w 142"/>
                  <a:gd name="T35" fmla="*/ 202 h 220"/>
                  <a:gd name="T36" fmla="*/ 106 w 142"/>
                  <a:gd name="T37" fmla="*/ 213 h 220"/>
                  <a:gd name="T38" fmla="*/ 77 w 142"/>
                  <a:gd name="T39" fmla="*/ 220 h 220"/>
                  <a:gd name="T40" fmla="*/ 59 w 142"/>
                  <a:gd name="T41" fmla="*/ 219 h 220"/>
                  <a:gd name="T42" fmla="*/ 21 w 142"/>
                  <a:gd name="T43" fmla="*/ 196 h 220"/>
                  <a:gd name="T44" fmla="*/ 3 w 142"/>
                  <a:gd name="T45" fmla="*/ 157 h 220"/>
                  <a:gd name="T46" fmla="*/ 0 w 142"/>
                  <a:gd name="T47" fmla="*/ 106 h 220"/>
                  <a:gd name="T48" fmla="*/ 20 w 142"/>
                  <a:gd name="T49" fmla="*/ 31 h 220"/>
                  <a:gd name="T50" fmla="*/ 34 w 142"/>
                  <a:gd name="T51" fmla="*/ 16 h 220"/>
                  <a:gd name="T52" fmla="*/ 77 w 142"/>
                  <a:gd name="T53" fmla="*/ 0 h 220"/>
                  <a:gd name="T54" fmla="*/ 110 w 142"/>
                  <a:gd name="T55" fmla="*/ 10 h 220"/>
                  <a:gd name="T56" fmla="*/ 130 w 142"/>
                  <a:gd name="T57" fmla="*/ 30 h 220"/>
                  <a:gd name="T58" fmla="*/ 137 w 142"/>
                  <a:gd name="T59" fmla="*/ 54 h 220"/>
                  <a:gd name="T60" fmla="*/ 31 w 142"/>
                  <a:gd name="T61" fmla="*/ 147 h 220"/>
                  <a:gd name="T62" fmla="*/ 32 w 142"/>
                  <a:gd name="T63" fmla="*/ 162 h 220"/>
                  <a:gd name="T64" fmla="*/ 39 w 142"/>
                  <a:gd name="T65" fmla="*/ 179 h 220"/>
                  <a:gd name="T66" fmla="*/ 52 w 142"/>
                  <a:gd name="T67" fmla="*/ 192 h 220"/>
                  <a:gd name="T68" fmla="*/ 63 w 142"/>
                  <a:gd name="T69" fmla="*/ 197 h 220"/>
                  <a:gd name="T70" fmla="*/ 76 w 142"/>
                  <a:gd name="T71" fmla="*/ 197 h 220"/>
                  <a:gd name="T72" fmla="*/ 100 w 142"/>
                  <a:gd name="T73" fmla="*/ 188 h 220"/>
                  <a:gd name="T74" fmla="*/ 107 w 142"/>
                  <a:gd name="T75" fmla="*/ 178 h 220"/>
                  <a:gd name="T76" fmla="*/ 116 w 142"/>
                  <a:gd name="T77" fmla="*/ 148 h 220"/>
                  <a:gd name="T78" fmla="*/ 104 w 142"/>
                  <a:gd name="T79" fmla="*/ 116 h 220"/>
                  <a:gd name="T80" fmla="*/ 96 w 142"/>
                  <a:gd name="T81" fmla="*/ 109 h 220"/>
                  <a:gd name="T82" fmla="*/ 73 w 142"/>
                  <a:gd name="T83" fmla="*/ 100 h 220"/>
                  <a:gd name="T84" fmla="*/ 49 w 142"/>
                  <a:gd name="T85" fmla="*/ 109 h 220"/>
                  <a:gd name="T86" fmla="*/ 38 w 142"/>
                  <a:gd name="T87" fmla="*/ 120 h 220"/>
                  <a:gd name="T88" fmla="*/ 31 w 142"/>
                  <a:gd name="T89" fmla="*/ 147 h 220"/>
                  <a:gd name="T90" fmla="*/ 31 w 142"/>
                  <a:gd name="T91" fmla="*/ 1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0">
                    <a:moveTo>
                      <a:pt x="138" y="54"/>
                    </a:moveTo>
                    <a:lnTo>
                      <a:pt x="134" y="55"/>
                    </a:lnTo>
                    <a:lnTo>
                      <a:pt x="121" y="56"/>
                    </a:lnTo>
                    <a:lnTo>
                      <a:pt x="113" y="56"/>
                    </a:lnTo>
                    <a:lnTo>
                      <a:pt x="113" y="56"/>
                    </a:lnTo>
                    <a:lnTo>
                      <a:pt x="110" y="49"/>
                    </a:lnTo>
                    <a:lnTo>
                      <a:pt x="107" y="41"/>
                    </a:lnTo>
                    <a:lnTo>
                      <a:pt x="101" y="35"/>
                    </a:lnTo>
                    <a:lnTo>
                      <a:pt x="101" y="34"/>
                    </a:lnTo>
                    <a:lnTo>
                      <a:pt x="99" y="32"/>
                    </a:lnTo>
                    <a:lnTo>
                      <a:pt x="96" y="30"/>
                    </a:lnTo>
                    <a:lnTo>
                      <a:pt x="87" y="25"/>
                    </a:lnTo>
                    <a:lnTo>
                      <a:pt x="77" y="24"/>
                    </a:lnTo>
                    <a:lnTo>
                      <a:pt x="76" y="23"/>
                    </a:lnTo>
                    <a:lnTo>
                      <a:pt x="69" y="24"/>
                    </a:lnTo>
                    <a:lnTo>
                      <a:pt x="62" y="25"/>
                    </a:lnTo>
                    <a:lnTo>
                      <a:pt x="55" y="30"/>
                    </a:lnTo>
                    <a:lnTo>
                      <a:pt x="53" y="30"/>
                    </a:lnTo>
                    <a:lnTo>
                      <a:pt x="51" y="32"/>
                    </a:lnTo>
                    <a:lnTo>
                      <a:pt x="46" y="35"/>
                    </a:lnTo>
                    <a:lnTo>
                      <a:pt x="41" y="44"/>
                    </a:lnTo>
                    <a:lnTo>
                      <a:pt x="35" y="54"/>
                    </a:lnTo>
                    <a:lnTo>
                      <a:pt x="34" y="56"/>
                    </a:lnTo>
                    <a:lnTo>
                      <a:pt x="32" y="61"/>
                    </a:lnTo>
                    <a:lnTo>
                      <a:pt x="30" y="66"/>
                    </a:lnTo>
                    <a:lnTo>
                      <a:pt x="27" y="82"/>
                    </a:lnTo>
                    <a:lnTo>
                      <a:pt x="27" y="102"/>
                    </a:lnTo>
                    <a:lnTo>
                      <a:pt x="27" y="106"/>
                    </a:lnTo>
                    <a:lnTo>
                      <a:pt x="28" y="104"/>
                    </a:lnTo>
                    <a:lnTo>
                      <a:pt x="31" y="100"/>
                    </a:lnTo>
                    <a:lnTo>
                      <a:pt x="38" y="92"/>
                    </a:lnTo>
                    <a:lnTo>
                      <a:pt x="46" y="86"/>
                    </a:lnTo>
                    <a:lnTo>
                      <a:pt x="49" y="83"/>
                    </a:lnTo>
                    <a:lnTo>
                      <a:pt x="56" y="80"/>
                    </a:lnTo>
                    <a:lnTo>
                      <a:pt x="66" y="78"/>
                    </a:lnTo>
                    <a:lnTo>
                      <a:pt x="76" y="78"/>
                    </a:lnTo>
                    <a:lnTo>
                      <a:pt x="79" y="76"/>
                    </a:lnTo>
                    <a:lnTo>
                      <a:pt x="90" y="78"/>
                    </a:lnTo>
                    <a:lnTo>
                      <a:pt x="99" y="80"/>
                    </a:lnTo>
                    <a:lnTo>
                      <a:pt x="113" y="89"/>
                    </a:lnTo>
                    <a:lnTo>
                      <a:pt x="124" y="96"/>
                    </a:lnTo>
                    <a:lnTo>
                      <a:pt x="125" y="100"/>
                    </a:lnTo>
                    <a:lnTo>
                      <a:pt x="131" y="107"/>
                    </a:lnTo>
                    <a:lnTo>
                      <a:pt x="138" y="123"/>
                    </a:lnTo>
                    <a:lnTo>
                      <a:pt x="141" y="142"/>
                    </a:lnTo>
                    <a:lnTo>
                      <a:pt x="142" y="147"/>
                    </a:lnTo>
                    <a:lnTo>
                      <a:pt x="141" y="151"/>
                    </a:lnTo>
                    <a:lnTo>
                      <a:pt x="141" y="157"/>
                    </a:lnTo>
                    <a:lnTo>
                      <a:pt x="138" y="169"/>
                    </a:lnTo>
                    <a:lnTo>
                      <a:pt x="134" y="181"/>
                    </a:lnTo>
                    <a:lnTo>
                      <a:pt x="134" y="183"/>
                    </a:lnTo>
                    <a:lnTo>
                      <a:pt x="131" y="188"/>
                    </a:lnTo>
                    <a:lnTo>
                      <a:pt x="128" y="193"/>
                    </a:lnTo>
                    <a:lnTo>
                      <a:pt x="120" y="202"/>
                    </a:lnTo>
                    <a:lnTo>
                      <a:pt x="111" y="209"/>
                    </a:lnTo>
                    <a:lnTo>
                      <a:pt x="110" y="210"/>
                    </a:lnTo>
                    <a:lnTo>
                      <a:pt x="106" y="213"/>
                    </a:lnTo>
                    <a:lnTo>
                      <a:pt x="100" y="216"/>
                    </a:lnTo>
                    <a:lnTo>
                      <a:pt x="89" y="219"/>
                    </a:lnTo>
                    <a:lnTo>
                      <a:pt x="77" y="220"/>
                    </a:lnTo>
                    <a:lnTo>
                      <a:pt x="75" y="220"/>
                    </a:lnTo>
                    <a:lnTo>
                      <a:pt x="69" y="220"/>
                    </a:lnTo>
                    <a:lnTo>
                      <a:pt x="59" y="219"/>
                    </a:lnTo>
                    <a:lnTo>
                      <a:pt x="39" y="213"/>
                    </a:lnTo>
                    <a:lnTo>
                      <a:pt x="24" y="200"/>
                    </a:lnTo>
                    <a:lnTo>
                      <a:pt x="21" y="196"/>
                    </a:lnTo>
                    <a:lnTo>
                      <a:pt x="17" y="192"/>
                    </a:lnTo>
                    <a:lnTo>
                      <a:pt x="11" y="182"/>
                    </a:lnTo>
                    <a:lnTo>
                      <a:pt x="3" y="157"/>
                    </a:lnTo>
                    <a:lnTo>
                      <a:pt x="0" y="126"/>
                    </a:lnTo>
                    <a:lnTo>
                      <a:pt x="0" y="116"/>
                    </a:lnTo>
                    <a:lnTo>
                      <a:pt x="0" y="106"/>
                    </a:lnTo>
                    <a:lnTo>
                      <a:pt x="1" y="87"/>
                    </a:lnTo>
                    <a:lnTo>
                      <a:pt x="7" y="55"/>
                    </a:lnTo>
                    <a:lnTo>
                      <a:pt x="20" y="31"/>
                    </a:lnTo>
                    <a:lnTo>
                      <a:pt x="24" y="25"/>
                    </a:lnTo>
                    <a:lnTo>
                      <a:pt x="27" y="23"/>
                    </a:lnTo>
                    <a:lnTo>
                      <a:pt x="34" y="16"/>
                    </a:lnTo>
                    <a:lnTo>
                      <a:pt x="51" y="6"/>
                    </a:lnTo>
                    <a:lnTo>
                      <a:pt x="72" y="1"/>
                    </a:lnTo>
                    <a:lnTo>
                      <a:pt x="77" y="0"/>
                    </a:lnTo>
                    <a:lnTo>
                      <a:pt x="89" y="1"/>
                    </a:lnTo>
                    <a:lnTo>
                      <a:pt x="96" y="4"/>
                    </a:lnTo>
                    <a:lnTo>
                      <a:pt x="110" y="10"/>
                    </a:lnTo>
                    <a:lnTo>
                      <a:pt x="118" y="16"/>
                    </a:lnTo>
                    <a:lnTo>
                      <a:pt x="125" y="24"/>
                    </a:lnTo>
                    <a:lnTo>
                      <a:pt x="130" y="30"/>
                    </a:lnTo>
                    <a:lnTo>
                      <a:pt x="135" y="42"/>
                    </a:lnTo>
                    <a:lnTo>
                      <a:pt x="138" y="54"/>
                    </a:lnTo>
                    <a:lnTo>
                      <a:pt x="137" y="54"/>
                    </a:lnTo>
                    <a:lnTo>
                      <a:pt x="138" y="54"/>
                    </a:lnTo>
                    <a:lnTo>
                      <a:pt x="138" y="54"/>
                    </a:lnTo>
                    <a:close/>
                    <a:moveTo>
                      <a:pt x="31" y="147"/>
                    </a:moveTo>
                    <a:lnTo>
                      <a:pt x="31" y="149"/>
                    </a:lnTo>
                    <a:lnTo>
                      <a:pt x="31" y="154"/>
                    </a:lnTo>
                    <a:lnTo>
                      <a:pt x="32" y="162"/>
                    </a:lnTo>
                    <a:lnTo>
                      <a:pt x="35" y="171"/>
                    </a:lnTo>
                    <a:lnTo>
                      <a:pt x="37" y="172"/>
                    </a:lnTo>
                    <a:lnTo>
                      <a:pt x="39" y="179"/>
                    </a:lnTo>
                    <a:lnTo>
                      <a:pt x="45" y="186"/>
                    </a:lnTo>
                    <a:lnTo>
                      <a:pt x="51" y="192"/>
                    </a:lnTo>
                    <a:lnTo>
                      <a:pt x="52" y="192"/>
                    </a:lnTo>
                    <a:lnTo>
                      <a:pt x="53" y="193"/>
                    </a:lnTo>
                    <a:lnTo>
                      <a:pt x="56" y="195"/>
                    </a:lnTo>
                    <a:lnTo>
                      <a:pt x="63" y="197"/>
                    </a:lnTo>
                    <a:lnTo>
                      <a:pt x="72" y="197"/>
                    </a:lnTo>
                    <a:lnTo>
                      <a:pt x="75" y="197"/>
                    </a:lnTo>
                    <a:lnTo>
                      <a:pt x="76" y="197"/>
                    </a:lnTo>
                    <a:lnTo>
                      <a:pt x="82" y="197"/>
                    </a:lnTo>
                    <a:lnTo>
                      <a:pt x="92" y="193"/>
                    </a:lnTo>
                    <a:lnTo>
                      <a:pt x="100" y="188"/>
                    </a:lnTo>
                    <a:lnTo>
                      <a:pt x="103" y="185"/>
                    </a:lnTo>
                    <a:lnTo>
                      <a:pt x="104" y="183"/>
                    </a:lnTo>
                    <a:lnTo>
                      <a:pt x="107" y="178"/>
                    </a:lnTo>
                    <a:lnTo>
                      <a:pt x="113" y="166"/>
                    </a:lnTo>
                    <a:lnTo>
                      <a:pt x="114" y="152"/>
                    </a:lnTo>
                    <a:lnTo>
                      <a:pt x="116" y="148"/>
                    </a:lnTo>
                    <a:lnTo>
                      <a:pt x="114" y="138"/>
                    </a:lnTo>
                    <a:lnTo>
                      <a:pt x="110" y="126"/>
                    </a:lnTo>
                    <a:lnTo>
                      <a:pt x="104" y="116"/>
                    </a:lnTo>
                    <a:lnTo>
                      <a:pt x="103" y="113"/>
                    </a:lnTo>
                    <a:lnTo>
                      <a:pt x="100" y="111"/>
                    </a:lnTo>
                    <a:lnTo>
                      <a:pt x="96" y="109"/>
                    </a:lnTo>
                    <a:lnTo>
                      <a:pt x="87" y="103"/>
                    </a:lnTo>
                    <a:lnTo>
                      <a:pt x="76" y="102"/>
                    </a:lnTo>
                    <a:lnTo>
                      <a:pt x="73" y="100"/>
                    </a:lnTo>
                    <a:lnTo>
                      <a:pt x="65" y="102"/>
                    </a:lnTo>
                    <a:lnTo>
                      <a:pt x="59" y="103"/>
                    </a:lnTo>
                    <a:lnTo>
                      <a:pt x="49" y="109"/>
                    </a:lnTo>
                    <a:lnTo>
                      <a:pt x="44" y="113"/>
                    </a:lnTo>
                    <a:lnTo>
                      <a:pt x="41" y="116"/>
                    </a:lnTo>
                    <a:lnTo>
                      <a:pt x="38" y="120"/>
                    </a:lnTo>
                    <a:lnTo>
                      <a:pt x="32" y="131"/>
                    </a:lnTo>
                    <a:lnTo>
                      <a:pt x="31" y="144"/>
                    </a:lnTo>
                    <a:lnTo>
                      <a:pt x="31" y="147"/>
                    </a:lnTo>
                    <a:lnTo>
                      <a:pt x="31" y="151"/>
                    </a:lnTo>
                    <a:lnTo>
                      <a:pt x="31" y="147"/>
                    </a:lnTo>
                    <a:lnTo>
                      <a:pt x="31"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7" name="Freeform 91"/>
              <p:cNvSpPr>
                <a:spLocks noEditPoints="1"/>
              </p:cNvSpPr>
              <p:nvPr/>
            </p:nvSpPr>
            <p:spPr bwMode="auto">
              <a:xfrm>
                <a:off x="3882" y="2705"/>
                <a:ext cx="49" cy="72"/>
              </a:xfrm>
              <a:custGeom>
                <a:avLst/>
                <a:gdLst>
                  <a:gd name="T0" fmla="*/ 120 w 141"/>
                  <a:gd name="T1" fmla="*/ 56 h 220"/>
                  <a:gd name="T2" fmla="*/ 108 w 141"/>
                  <a:gd name="T3" fmla="*/ 49 h 220"/>
                  <a:gd name="T4" fmla="*/ 101 w 141"/>
                  <a:gd name="T5" fmla="*/ 34 h 220"/>
                  <a:gd name="T6" fmla="*/ 90 w 141"/>
                  <a:gd name="T7" fmla="*/ 27 h 220"/>
                  <a:gd name="T8" fmla="*/ 67 w 141"/>
                  <a:gd name="T9" fmla="*/ 24 h 220"/>
                  <a:gd name="T10" fmla="*/ 52 w 141"/>
                  <a:gd name="T11" fmla="*/ 30 h 220"/>
                  <a:gd name="T12" fmla="*/ 39 w 141"/>
                  <a:gd name="T13" fmla="*/ 44 h 220"/>
                  <a:gd name="T14" fmla="*/ 31 w 141"/>
                  <a:gd name="T15" fmla="*/ 61 h 220"/>
                  <a:gd name="T16" fmla="*/ 25 w 141"/>
                  <a:gd name="T17" fmla="*/ 102 h 220"/>
                  <a:gd name="T18" fmla="*/ 29 w 141"/>
                  <a:gd name="T19" fmla="*/ 100 h 220"/>
                  <a:gd name="T20" fmla="*/ 49 w 141"/>
                  <a:gd name="T21" fmla="*/ 83 h 220"/>
                  <a:gd name="T22" fmla="*/ 74 w 141"/>
                  <a:gd name="T23" fmla="*/ 78 h 220"/>
                  <a:gd name="T24" fmla="*/ 97 w 141"/>
                  <a:gd name="T25" fmla="*/ 80 h 220"/>
                  <a:gd name="T26" fmla="*/ 125 w 141"/>
                  <a:gd name="T27" fmla="*/ 100 h 220"/>
                  <a:gd name="T28" fmla="*/ 139 w 141"/>
                  <a:gd name="T29" fmla="*/ 142 h 220"/>
                  <a:gd name="T30" fmla="*/ 139 w 141"/>
                  <a:gd name="T31" fmla="*/ 157 h 220"/>
                  <a:gd name="T32" fmla="*/ 132 w 141"/>
                  <a:gd name="T33" fmla="*/ 183 h 220"/>
                  <a:gd name="T34" fmla="*/ 120 w 141"/>
                  <a:gd name="T35" fmla="*/ 202 h 220"/>
                  <a:gd name="T36" fmla="*/ 105 w 141"/>
                  <a:gd name="T37" fmla="*/ 213 h 220"/>
                  <a:gd name="T38" fmla="*/ 76 w 141"/>
                  <a:gd name="T39" fmla="*/ 220 h 220"/>
                  <a:gd name="T40" fmla="*/ 57 w 141"/>
                  <a:gd name="T41" fmla="*/ 219 h 220"/>
                  <a:gd name="T42" fmla="*/ 19 w 141"/>
                  <a:gd name="T43" fmla="*/ 196 h 220"/>
                  <a:gd name="T44" fmla="*/ 5 w 141"/>
                  <a:gd name="T45" fmla="*/ 171 h 220"/>
                  <a:gd name="T46" fmla="*/ 0 w 141"/>
                  <a:gd name="T47" fmla="*/ 106 h 220"/>
                  <a:gd name="T48" fmla="*/ 18 w 141"/>
                  <a:gd name="T49" fmla="*/ 31 h 220"/>
                  <a:gd name="T50" fmla="*/ 32 w 141"/>
                  <a:gd name="T51" fmla="*/ 16 h 220"/>
                  <a:gd name="T52" fmla="*/ 76 w 141"/>
                  <a:gd name="T53" fmla="*/ 0 h 220"/>
                  <a:gd name="T54" fmla="*/ 108 w 141"/>
                  <a:gd name="T55" fmla="*/ 10 h 220"/>
                  <a:gd name="T56" fmla="*/ 128 w 141"/>
                  <a:gd name="T57" fmla="*/ 30 h 220"/>
                  <a:gd name="T58" fmla="*/ 135 w 141"/>
                  <a:gd name="T59" fmla="*/ 54 h 220"/>
                  <a:gd name="T60" fmla="*/ 29 w 141"/>
                  <a:gd name="T61" fmla="*/ 147 h 220"/>
                  <a:gd name="T62" fmla="*/ 31 w 141"/>
                  <a:gd name="T63" fmla="*/ 162 h 220"/>
                  <a:gd name="T64" fmla="*/ 38 w 141"/>
                  <a:gd name="T65" fmla="*/ 179 h 220"/>
                  <a:gd name="T66" fmla="*/ 52 w 141"/>
                  <a:gd name="T67" fmla="*/ 192 h 220"/>
                  <a:gd name="T68" fmla="*/ 63 w 141"/>
                  <a:gd name="T69" fmla="*/ 197 h 220"/>
                  <a:gd name="T70" fmla="*/ 74 w 141"/>
                  <a:gd name="T71" fmla="*/ 197 h 220"/>
                  <a:gd name="T72" fmla="*/ 98 w 141"/>
                  <a:gd name="T73" fmla="*/ 188 h 220"/>
                  <a:gd name="T74" fmla="*/ 105 w 141"/>
                  <a:gd name="T75" fmla="*/ 178 h 220"/>
                  <a:gd name="T76" fmla="*/ 114 w 141"/>
                  <a:gd name="T77" fmla="*/ 148 h 220"/>
                  <a:gd name="T78" fmla="*/ 103 w 141"/>
                  <a:gd name="T79" fmla="*/ 116 h 220"/>
                  <a:gd name="T80" fmla="*/ 94 w 141"/>
                  <a:gd name="T81" fmla="*/ 109 h 220"/>
                  <a:gd name="T82" fmla="*/ 72 w 141"/>
                  <a:gd name="T83" fmla="*/ 100 h 220"/>
                  <a:gd name="T84" fmla="*/ 48 w 141"/>
                  <a:gd name="T85" fmla="*/ 109 h 220"/>
                  <a:gd name="T86" fmla="*/ 36 w 141"/>
                  <a:gd name="T87" fmla="*/ 120 h 220"/>
                  <a:gd name="T88" fmla="*/ 29 w 141"/>
                  <a:gd name="T89" fmla="*/ 147 h 220"/>
                  <a:gd name="T90" fmla="*/ 29 w 141"/>
                  <a:gd name="T91" fmla="*/ 1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220">
                    <a:moveTo>
                      <a:pt x="136" y="54"/>
                    </a:moveTo>
                    <a:lnTo>
                      <a:pt x="132" y="55"/>
                    </a:lnTo>
                    <a:lnTo>
                      <a:pt x="120" y="56"/>
                    </a:lnTo>
                    <a:lnTo>
                      <a:pt x="111" y="56"/>
                    </a:lnTo>
                    <a:lnTo>
                      <a:pt x="111" y="56"/>
                    </a:lnTo>
                    <a:lnTo>
                      <a:pt x="108" y="49"/>
                    </a:lnTo>
                    <a:lnTo>
                      <a:pt x="105" y="41"/>
                    </a:lnTo>
                    <a:lnTo>
                      <a:pt x="101" y="35"/>
                    </a:lnTo>
                    <a:lnTo>
                      <a:pt x="101" y="34"/>
                    </a:lnTo>
                    <a:lnTo>
                      <a:pt x="98" y="32"/>
                    </a:lnTo>
                    <a:lnTo>
                      <a:pt x="94" y="30"/>
                    </a:lnTo>
                    <a:lnTo>
                      <a:pt x="90" y="27"/>
                    </a:lnTo>
                    <a:lnTo>
                      <a:pt x="81" y="24"/>
                    </a:lnTo>
                    <a:lnTo>
                      <a:pt x="74" y="23"/>
                    </a:lnTo>
                    <a:lnTo>
                      <a:pt x="67" y="24"/>
                    </a:lnTo>
                    <a:lnTo>
                      <a:pt x="60" y="25"/>
                    </a:lnTo>
                    <a:lnTo>
                      <a:pt x="53" y="30"/>
                    </a:lnTo>
                    <a:lnTo>
                      <a:pt x="52" y="30"/>
                    </a:lnTo>
                    <a:lnTo>
                      <a:pt x="49" y="32"/>
                    </a:lnTo>
                    <a:lnTo>
                      <a:pt x="45" y="35"/>
                    </a:lnTo>
                    <a:lnTo>
                      <a:pt x="39" y="44"/>
                    </a:lnTo>
                    <a:lnTo>
                      <a:pt x="34" y="54"/>
                    </a:lnTo>
                    <a:lnTo>
                      <a:pt x="32" y="56"/>
                    </a:lnTo>
                    <a:lnTo>
                      <a:pt x="31" y="61"/>
                    </a:lnTo>
                    <a:lnTo>
                      <a:pt x="28" y="66"/>
                    </a:lnTo>
                    <a:lnTo>
                      <a:pt x="25" y="82"/>
                    </a:lnTo>
                    <a:lnTo>
                      <a:pt x="25" y="102"/>
                    </a:lnTo>
                    <a:lnTo>
                      <a:pt x="25" y="106"/>
                    </a:lnTo>
                    <a:lnTo>
                      <a:pt x="26" y="104"/>
                    </a:lnTo>
                    <a:lnTo>
                      <a:pt x="29" y="100"/>
                    </a:lnTo>
                    <a:lnTo>
                      <a:pt x="38" y="92"/>
                    </a:lnTo>
                    <a:lnTo>
                      <a:pt x="46" y="86"/>
                    </a:lnTo>
                    <a:lnTo>
                      <a:pt x="49" y="83"/>
                    </a:lnTo>
                    <a:lnTo>
                      <a:pt x="55" y="80"/>
                    </a:lnTo>
                    <a:lnTo>
                      <a:pt x="65" y="78"/>
                    </a:lnTo>
                    <a:lnTo>
                      <a:pt x="74" y="78"/>
                    </a:lnTo>
                    <a:lnTo>
                      <a:pt x="77" y="76"/>
                    </a:lnTo>
                    <a:lnTo>
                      <a:pt x="88" y="78"/>
                    </a:lnTo>
                    <a:lnTo>
                      <a:pt x="97" y="80"/>
                    </a:lnTo>
                    <a:lnTo>
                      <a:pt x="111" y="89"/>
                    </a:lnTo>
                    <a:lnTo>
                      <a:pt x="122" y="96"/>
                    </a:lnTo>
                    <a:lnTo>
                      <a:pt x="125" y="100"/>
                    </a:lnTo>
                    <a:lnTo>
                      <a:pt x="129" y="107"/>
                    </a:lnTo>
                    <a:lnTo>
                      <a:pt x="136" y="123"/>
                    </a:lnTo>
                    <a:lnTo>
                      <a:pt x="139" y="142"/>
                    </a:lnTo>
                    <a:lnTo>
                      <a:pt x="141" y="147"/>
                    </a:lnTo>
                    <a:lnTo>
                      <a:pt x="139" y="151"/>
                    </a:lnTo>
                    <a:lnTo>
                      <a:pt x="139" y="157"/>
                    </a:lnTo>
                    <a:lnTo>
                      <a:pt x="136" y="169"/>
                    </a:lnTo>
                    <a:lnTo>
                      <a:pt x="132" y="181"/>
                    </a:lnTo>
                    <a:lnTo>
                      <a:pt x="132" y="183"/>
                    </a:lnTo>
                    <a:lnTo>
                      <a:pt x="129" y="188"/>
                    </a:lnTo>
                    <a:lnTo>
                      <a:pt x="127" y="193"/>
                    </a:lnTo>
                    <a:lnTo>
                      <a:pt x="120" y="202"/>
                    </a:lnTo>
                    <a:lnTo>
                      <a:pt x="110" y="209"/>
                    </a:lnTo>
                    <a:lnTo>
                      <a:pt x="108" y="210"/>
                    </a:lnTo>
                    <a:lnTo>
                      <a:pt x="105" y="213"/>
                    </a:lnTo>
                    <a:lnTo>
                      <a:pt x="100" y="216"/>
                    </a:lnTo>
                    <a:lnTo>
                      <a:pt x="88" y="219"/>
                    </a:lnTo>
                    <a:lnTo>
                      <a:pt x="76" y="220"/>
                    </a:lnTo>
                    <a:lnTo>
                      <a:pt x="73" y="220"/>
                    </a:lnTo>
                    <a:lnTo>
                      <a:pt x="67" y="220"/>
                    </a:lnTo>
                    <a:lnTo>
                      <a:pt x="57" y="219"/>
                    </a:lnTo>
                    <a:lnTo>
                      <a:pt x="38" y="213"/>
                    </a:lnTo>
                    <a:lnTo>
                      <a:pt x="22" y="200"/>
                    </a:lnTo>
                    <a:lnTo>
                      <a:pt x="19" y="196"/>
                    </a:lnTo>
                    <a:lnTo>
                      <a:pt x="15" y="192"/>
                    </a:lnTo>
                    <a:lnTo>
                      <a:pt x="10" y="182"/>
                    </a:lnTo>
                    <a:lnTo>
                      <a:pt x="5" y="171"/>
                    </a:lnTo>
                    <a:lnTo>
                      <a:pt x="0" y="142"/>
                    </a:lnTo>
                    <a:lnTo>
                      <a:pt x="0" y="116"/>
                    </a:lnTo>
                    <a:lnTo>
                      <a:pt x="0" y="106"/>
                    </a:lnTo>
                    <a:lnTo>
                      <a:pt x="0" y="87"/>
                    </a:lnTo>
                    <a:lnTo>
                      <a:pt x="7" y="55"/>
                    </a:lnTo>
                    <a:lnTo>
                      <a:pt x="18" y="31"/>
                    </a:lnTo>
                    <a:lnTo>
                      <a:pt x="22" y="25"/>
                    </a:lnTo>
                    <a:lnTo>
                      <a:pt x="25" y="23"/>
                    </a:lnTo>
                    <a:lnTo>
                      <a:pt x="32" y="16"/>
                    </a:lnTo>
                    <a:lnTo>
                      <a:pt x="49" y="6"/>
                    </a:lnTo>
                    <a:lnTo>
                      <a:pt x="70" y="1"/>
                    </a:lnTo>
                    <a:lnTo>
                      <a:pt x="76" y="0"/>
                    </a:lnTo>
                    <a:lnTo>
                      <a:pt x="87" y="1"/>
                    </a:lnTo>
                    <a:lnTo>
                      <a:pt x="94" y="4"/>
                    </a:lnTo>
                    <a:lnTo>
                      <a:pt x="108" y="10"/>
                    </a:lnTo>
                    <a:lnTo>
                      <a:pt x="117" y="16"/>
                    </a:lnTo>
                    <a:lnTo>
                      <a:pt x="124" y="24"/>
                    </a:lnTo>
                    <a:lnTo>
                      <a:pt x="128" y="30"/>
                    </a:lnTo>
                    <a:lnTo>
                      <a:pt x="134" y="42"/>
                    </a:lnTo>
                    <a:lnTo>
                      <a:pt x="136" y="54"/>
                    </a:lnTo>
                    <a:lnTo>
                      <a:pt x="135" y="54"/>
                    </a:lnTo>
                    <a:lnTo>
                      <a:pt x="136" y="54"/>
                    </a:lnTo>
                    <a:lnTo>
                      <a:pt x="136" y="54"/>
                    </a:lnTo>
                    <a:close/>
                    <a:moveTo>
                      <a:pt x="29" y="147"/>
                    </a:moveTo>
                    <a:lnTo>
                      <a:pt x="29" y="149"/>
                    </a:lnTo>
                    <a:lnTo>
                      <a:pt x="29" y="154"/>
                    </a:lnTo>
                    <a:lnTo>
                      <a:pt x="31" y="162"/>
                    </a:lnTo>
                    <a:lnTo>
                      <a:pt x="34" y="171"/>
                    </a:lnTo>
                    <a:lnTo>
                      <a:pt x="35" y="172"/>
                    </a:lnTo>
                    <a:lnTo>
                      <a:pt x="38" y="179"/>
                    </a:lnTo>
                    <a:lnTo>
                      <a:pt x="43" y="186"/>
                    </a:lnTo>
                    <a:lnTo>
                      <a:pt x="49" y="192"/>
                    </a:lnTo>
                    <a:lnTo>
                      <a:pt x="52" y="192"/>
                    </a:lnTo>
                    <a:lnTo>
                      <a:pt x="53" y="193"/>
                    </a:lnTo>
                    <a:lnTo>
                      <a:pt x="56" y="195"/>
                    </a:lnTo>
                    <a:lnTo>
                      <a:pt x="63" y="197"/>
                    </a:lnTo>
                    <a:lnTo>
                      <a:pt x="70" y="197"/>
                    </a:lnTo>
                    <a:lnTo>
                      <a:pt x="73" y="197"/>
                    </a:lnTo>
                    <a:lnTo>
                      <a:pt x="74" y="197"/>
                    </a:lnTo>
                    <a:lnTo>
                      <a:pt x="80" y="197"/>
                    </a:lnTo>
                    <a:lnTo>
                      <a:pt x="90" y="193"/>
                    </a:lnTo>
                    <a:lnTo>
                      <a:pt x="98" y="188"/>
                    </a:lnTo>
                    <a:lnTo>
                      <a:pt x="101" y="185"/>
                    </a:lnTo>
                    <a:lnTo>
                      <a:pt x="103" y="183"/>
                    </a:lnTo>
                    <a:lnTo>
                      <a:pt x="105" y="178"/>
                    </a:lnTo>
                    <a:lnTo>
                      <a:pt x="111" y="166"/>
                    </a:lnTo>
                    <a:lnTo>
                      <a:pt x="112" y="152"/>
                    </a:lnTo>
                    <a:lnTo>
                      <a:pt x="114" y="148"/>
                    </a:lnTo>
                    <a:lnTo>
                      <a:pt x="112" y="138"/>
                    </a:lnTo>
                    <a:lnTo>
                      <a:pt x="108" y="126"/>
                    </a:lnTo>
                    <a:lnTo>
                      <a:pt x="103" y="116"/>
                    </a:lnTo>
                    <a:lnTo>
                      <a:pt x="101" y="113"/>
                    </a:lnTo>
                    <a:lnTo>
                      <a:pt x="98" y="111"/>
                    </a:lnTo>
                    <a:lnTo>
                      <a:pt x="94" y="109"/>
                    </a:lnTo>
                    <a:lnTo>
                      <a:pt x="86" y="103"/>
                    </a:lnTo>
                    <a:lnTo>
                      <a:pt x="74" y="102"/>
                    </a:lnTo>
                    <a:lnTo>
                      <a:pt x="72" y="100"/>
                    </a:lnTo>
                    <a:lnTo>
                      <a:pt x="63" y="102"/>
                    </a:lnTo>
                    <a:lnTo>
                      <a:pt x="57" y="103"/>
                    </a:lnTo>
                    <a:lnTo>
                      <a:pt x="48" y="109"/>
                    </a:lnTo>
                    <a:lnTo>
                      <a:pt x="42" y="113"/>
                    </a:lnTo>
                    <a:lnTo>
                      <a:pt x="39" y="116"/>
                    </a:lnTo>
                    <a:lnTo>
                      <a:pt x="36" y="120"/>
                    </a:lnTo>
                    <a:lnTo>
                      <a:pt x="31" y="131"/>
                    </a:lnTo>
                    <a:lnTo>
                      <a:pt x="29" y="144"/>
                    </a:lnTo>
                    <a:lnTo>
                      <a:pt x="29" y="147"/>
                    </a:lnTo>
                    <a:lnTo>
                      <a:pt x="29" y="151"/>
                    </a:lnTo>
                    <a:lnTo>
                      <a:pt x="29" y="147"/>
                    </a:lnTo>
                    <a:lnTo>
                      <a:pt x="29"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8" name="Freeform 92"/>
              <p:cNvSpPr>
                <a:spLocks/>
              </p:cNvSpPr>
              <p:nvPr/>
            </p:nvSpPr>
            <p:spPr bwMode="auto">
              <a:xfrm>
                <a:off x="3944" y="2767"/>
                <a:ext cx="11" cy="11"/>
              </a:xfrm>
              <a:custGeom>
                <a:avLst/>
                <a:gdLst>
                  <a:gd name="T0" fmla="*/ 2 w 31"/>
                  <a:gd name="T1" fmla="*/ 30 h 30"/>
                  <a:gd name="T2" fmla="*/ 2 w 31"/>
                  <a:gd name="T3" fmla="*/ 26 h 30"/>
                  <a:gd name="T4" fmla="*/ 0 w 31"/>
                  <a:gd name="T5" fmla="*/ 11 h 30"/>
                  <a:gd name="T6" fmla="*/ 0 w 31"/>
                  <a:gd name="T7" fmla="*/ 2 h 30"/>
                  <a:gd name="T8" fmla="*/ 2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26 w 31"/>
                  <a:gd name="T27" fmla="*/ 30 h 30"/>
                  <a:gd name="T28" fmla="*/ 11 w 31"/>
                  <a:gd name="T29" fmla="*/ 30 h 30"/>
                  <a:gd name="T30" fmla="*/ 2 w 31"/>
                  <a:gd name="T31" fmla="*/ 30 h 30"/>
                  <a:gd name="T32" fmla="*/ 2 w 31"/>
                  <a:gd name="T33" fmla="*/ 30 h 30"/>
                  <a:gd name="T34" fmla="*/ 2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2" y="30"/>
                    </a:moveTo>
                    <a:lnTo>
                      <a:pt x="2" y="26"/>
                    </a:lnTo>
                    <a:lnTo>
                      <a:pt x="0" y="11"/>
                    </a:lnTo>
                    <a:lnTo>
                      <a:pt x="0" y="2"/>
                    </a:lnTo>
                    <a:lnTo>
                      <a:pt x="2" y="0"/>
                    </a:lnTo>
                    <a:lnTo>
                      <a:pt x="6" y="0"/>
                    </a:lnTo>
                    <a:lnTo>
                      <a:pt x="20" y="0"/>
                    </a:lnTo>
                    <a:lnTo>
                      <a:pt x="30" y="0"/>
                    </a:lnTo>
                    <a:lnTo>
                      <a:pt x="31" y="0"/>
                    </a:lnTo>
                    <a:lnTo>
                      <a:pt x="31" y="6"/>
                    </a:lnTo>
                    <a:lnTo>
                      <a:pt x="30" y="20"/>
                    </a:lnTo>
                    <a:lnTo>
                      <a:pt x="30" y="30"/>
                    </a:lnTo>
                    <a:lnTo>
                      <a:pt x="31" y="30"/>
                    </a:lnTo>
                    <a:lnTo>
                      <a:pt x="26" y="30"/>
                    </a:lnTo>
                    <a:lnTo>
                      <a:pt x="11"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9" name="Freeform 93"/>
              <p:cNvSpPr>
                <a:spLocks/>
              </p:cNvSpPr>
              <p:nvPr/>
            </p:nvSpPr>
            <p:spPr bwMode="auto">
              <a:xfrm>
                <a:off x="3968" y="2705"/>
                <a:ext cx="46" cy="72"/>
              </a:xfrm>
              <a:custGeom>
                <a:avLst/>
                <a:gdLst>
                  <a:gd name="T0" fmla="*/ 1 w 139"/>
                  <a:gd name="T1" fmla="*/ 26 h 212"/>
                  <a:gd name="T2" fmla="*/ 1 w 139"/>
                  <a:gd name="T3" fmla="*/ 23 h 212"/>
                  <a:gd name="T4" fmla="*/ 0 w 139"/>
                  <a:gd name="T5" fmla="*/ 10 h 212"/>
                  <a:gd name="T6" fmla="*/ 0 w 139"/>
                  <a:gd name="T7" fmla="*/ 2 h 212"/>
                  <a:gd name="T8" fmla="*/ 1 w 139"/>
                  <a:gd name="T9" fmla="*/ 0 h 212"/>
                  <a:gd name="T10" fmla="*/ 22 w 139"/>
                  <a:gd name="T11" fmla="*/ 0 h 212"/>
                  <a:gd name="T12" fmla="*/ 87 w 139"/>
                  <a:gd name="T13" fmla="*/ 0 h 212"/>
                  <a:gd name="T14" fmla="*/ 136 w 139"/>
                  <a:gd name="T15" fmla="*/ 0 h 212"/>
                  <a:gd name="T16" fmla="*/ 139 w 139"/>
                  <a:gd name="T17" fmla="*/ 0 h 212"/>
                  <a:gd name="T18" fmla="*/ 139 w 139"/>
                  <a:gd name="T19" fmla="*/ 5 h 212"/>
                  <a:gd name="T20" fmla="*/ 138 w 139"/>
                  <a:gd name="T21" fmla="*/ 14 h 212"/>
                  <a:gd name="T22" fmla="*/ 138 w 139"/>
                  <a:gd name="T23" fmla="*/ 21 h 212"/>
                  <a:gd name="T24" fmla="*/ 139 w 139"/>
                  <a:gd name="T25" fmla="*/ 21 h 212"/>
                  <a:gd name="T26" fmla="*/ 135 w 139"/>
                  <a:gd name="T27" fmla="*/ 26 h 212"/>
                  <a:gd name="T28" fmla="*/ 128 w 139"/>
                  <a:gd name="T29" fmla="*/ 34 h 212"/>
                  <a:gd name="T30" fmla="*/ 115 w 139"/>
                  <a:gd name="T31" fmla="*/ 52 h 212"/>
                  <a:gd name="T32" fmla="*/ 101 w 139"/>
                  <a:gd name="T33" fmla="*/ 74 h 212"/>
                  <a:gd name="T34" fmla="*/ 98 w 139"/>
                  <a:gd name="T35" fmla="*/ 79 h 212"/>
                  <a:gd name="T36" fmla="*/ 94 w 139"/>
                  <a:gd name="T37" fmla="*/ 86 h 212"/>
                  <a:gd name="T38" fmla="*/ 88 w 139"/>
                  <a:gd name="T39" fmla="*/ 98 h 212"/>
                  <a:gd name="T40" fmla="*/ 77 w 139"/>
                  <a:gd name="T41" fmla="*/ 122 h 212"/>
                  <a:gd name="T42" fmla="*/ 69 w 139"/>
                  <a:gd name="T43" fmla="*/ 147 h 212"/>
                  <a:gd name="T44" fmla="*/ 67 w 139"/>
                  <a:gd name="T45" fmla="*/ 153 h 212"/>
                  <a:gd name="T46" fmla="*/ 66 w 139"/>
                  <a:gd name="T47" fmla="*/ 158 h 212"/>
                  <a:gd name="T48" fmla="*/ 63 w 139"/>
                  <a:gd name="T49" fmla="*/ 167 h 212"/>
                  <a:gd name="T50" fmla="*/ 60 w 139"/>
                  <a:gd name="T51" fmla="*/ 186 h 212"/>
                  <a:gd name="T52" fmla="*/ 57 w 139"/>
                  <a:gd name="T53" fmla="*/ 208 h 212"/>
                  <a:gd name="T54" fmla="*/ 57 w 139"/>
                  <a:gd name="T55" fmla="*/ 212 h 212"/>
                  <a:gd name="T56" fmla="*/ 53 w 139"/>
                  <a:gd name="T57" fmla="*/ 212 h 212"/>
                  <a:gd name="T58" fmla="*/ 41 w 139"/>
                  <a:gd name="T59" fmla="*/ 212 h 212"/>
                  <a:gd name="T60" fmla="*/ 31 w 139"/>
                  <a:gd name="T61" fmla="*/ 212 h 212"/>
                  <a:gd name="T62" fmla="*/ 31 w 139"/>
                  <a:gd name="T63" fmla="*/ 212 h 212"/>
                  <a:gd name="T64" fmla="*/ 31 w 139"/>
                  <a:gd name="T65" fmla="*/ 208 h 212"/>
                  <a:gd name="T66" fmla="*/ 31 w 139"/>
                  <a:gd name="T67" fmla="*/ 199 h 212"/>
                  <a:gd name="T68" fmla="*/ 33 w 139"/>
                  <a:gd name="T69" fmla="*/ 179 h 212"/>
                  <a:gd name="T70" fmla="*/ 38 w 139"/>
                  <a:gd name="T71" fmla="*/ 158 h 212"/>
                  <a:gd name="T72" fmla="*/ 41 w 139"/>
                  <a:gd name="T73" fmla="*/ 151 h 212"/>
                  <a:gd name="T74" fmla="*/ 42 w 139"/>
                  <a:gd name="T75" fmla="*/ 145 h 212"/>
                  <a:gd name="T76" fmla="*/ 45 w 139"/>
                  <a:gd name="T77" fmla="*/ 134 h 212"/>
                  <a:gd name="T78" fmla="*/ 53 w 139"/>
                  <a:gd name="T79" fmla="*/ 110 h 212"/>
                  <a:gd name="T80" fmla="*/ 64 w 139"/>
                  <a:gd name="T81" fmla="*/ 88 h 212"/>
                  <a:gd name="T82" fmla="*/ 67 w 139"/>
                  <a:gd name="T83" fmla="*/ 82 h 212"/>
                  <a:gd name="T84" fmla="*/ 70 w 139"/>
                  <a:gd name="T85" fmla="*/ 78 h 212"/>
                  <a:gd name="T86" fmla="*/ 76 w 139"/>
                  <a:gd name="T87" fmla="*/ 67 h 212"/>
                  <a:gd name="T88" fmla="*/ 88 w 139"/>
                  <a:gd name="T89" fmla="*/ 47 h 212"/>
                  <a:gd name="T90" fmla="*/ 101 w 139"/>
                  <a:gd name="T91" fmla="*/ 30 h 212"/>
                  <a:gd name="T92" fmla="*/ 105 w 139"/>
                  <a:gd name="T93" fmla="*/ 26 h 212"/>
                  <a:gd name="T94" fmla="*/ 88 w 139"/>
                  <a:gd name="T95" fmla="*/ 26 h 212"/>
                  <a:gd name="T96" fmla="*/ 39 w 139"/>
                  <a:gd name="T97" fmla="*/ 26 h 212"/>
                  <a:gd name="T98" fmla="*/ 2 w 139"/>
                  <a:gd name="T99" fmla="*/ 26 h 212"/>
                  <a:gd name="T100" fmla="*/ 1 w 139"/>
                  <a:gd name="T101" fmla="*/ 26 h 212"/>
                  <a:gd name="T102" fmla="*/ 1 w 139"/>
                  <a:gd name="T103"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 h="212">
                    <a:moveTo>
                      <a:pt x="1" y="26"/>
                    </a:moveTo>
                    <a:lnTo>
                      <a:pt x="1" y="23"/>
                    </a:lnTo>
                    <a:lnTo>
                      <a:pt x="0" y="10"/>
                    </a:lnTo>
                    <a:lnTo>
                      <a:pt x="0" y="2"/>
                    </a:lnTo>
                    <a:lnTo>
                      <a:pt x="1" y="0"/>
                    </a:lnTo>
                    <a:lnTo>
                      <a:pt x="22" y="0"/>
                    </a:lnTo>
                    <a:lnTo>
                      <a:pt x="87" y="0"/>
                    </a:lnTo>
                    <a:lnTo>
                      <a:pt x="136" y="0"/>
                    </a:lnTo>
                    <a:lnTo>
                      <a:pt x="139" y="0"/>
                    </a:lnTo>
                    <a:lnTo>
                      <a:pt x="139" y="5"/>
                    </a:lnTo>
                    <a:lnTo>
                      <a:pt x="138" y="14"/>
                    </a:lnTo>
                    <a:lnTo>
                      <a:pt x="138" y="21"/>
                    </a:lnTo>
                    <a:lnTo>
                      <a:pt x="139" y="21"/>
                    </a:lnTo>
                    <a:lnTo>
                      <a:pt x="135" y="26"/>
                    </a:lnTo>
                    <a:lnTo>
                      <a:pt x="128" y="34"/>
                    </a:lnTo>
                    <a:lnTo>
                      <a:pt x="115" y="52"/>
                    </a:lnTo>
                    <a:lnTo>
                      <a:pt x="101" y="74"/>
                    </a:lnTo>
                    <a:lnTo>
                      <a:pt x="98" y="79"/>
                    </a:lnTo>
                    <a:lnTo>
                      <a:pt x="94" y="86"/>
                    </a:lnTo>
                    <a:lnTo>
                      <a:pt x="88" y="98"/>
                    </a:lnTo>
                    <a:lnTo>
                      <a:pt x="77" y="122"/>
                    </a:lnTo>
                    <a:lnTo>
                      <a:pt x="69" y="147"/>
                    </a:lnTo>
                    <a:lnTo>
                      <a:pt x="67" y="153"/>
                    </a:lnTo>
                    <a:lnTo>
                      <a:pt x="66" y="158"/>
                    </a:lnTo>
                    <a:lnTo>
                      <a:pt x="63" y="167"/>
                    </a:lnTo>
                    <a:lnTo>
                      <a:pt x="60" y="186"/>
                    </a:lnTo>
                    <a:lnTo>
                      <a:pt x="57" y="208"/>
                    </a:lnTo>
                    <a:lnTo>
                      <a:pt x="57" y="212"/>
                    </a:lnTo>
                    <a:lnTo>
                      <a:pt x="53" y="212"/>
                    </a:lnTo>
                    <a:lnTo>
                      <a:pt x="41" y="212"/>
                    </a:lnTo>
                    <a:lnTo>
                      <a:pt x="31" y="212"/>
                    </a:lnTo>
                    <a:lnTo>
                      <a:pt x="31" y="212"/>
                    </a:lnTo>
                    <a:lnTo>
                      <a:pt x="31" y="208"/>
                    </a:lnTo>
                    <a:lnTo>
                      <a:pt x="31" y="199"/>
                    </a:lnTo>
                    <a:lnTo>
                      <a:pt x="33" y="179"/>
                    </a:lnTo>
                    <a:lnTo>
                      <a:pt x="38" y="158"/>
                    </a:lnTo>
                    <a:lnTo>
                      <a:pt x="41" y="151"/>
                    </a:lnTo>
                    <a:lnTo>
                      <a:pt x="42" y="145"/>
                    </a:lnTo>
                    <a:lnTo>
                      <a:pt x="45" y="134"/>
                    </a:lnTo>
                    <a:lnTo>
                      <a:pt x="53" y="110"/>
                    </a:lnTo>
                    <a:lnTo>
                      <a:pt x="64" y="88"/>
                    </a:lnTo>
                    <a:lnTo>
                      <a:pt x="67" y="82"/>
                    </a:lnTo>
                    <a:lnTo>
                      <a:pt x="70" y="78"/>
                    </a:lnTo>
                    <a:lnTo>
                      <a:pt x="76" y="67"/>
                    </a:lnTo>
                    <a:lnTo>
                      <a:pt x="88" y="47"/>
                    </a:lnTo>
                    <a:lnTo>
                      <a:pt x="101" y="30"/>
                    </a:lnTo>
                    <a:lnTo>
                      <a:pt x="105" y="26"/>
                    </a:lnTo>
                    <a:lnTo>
                      <a:pt x="88" y="26"/>
                    </a:lnTo>
                    <a:lnTo>
                      <a:pt x="39" y="26"/>
                    </a:lnTo>
                    <a:lnTo>
                      <a:pt x="2" y="26"/>
                    </a:lnTo>
                    <a:lnTo>
                      <a:pt x="1" y="26"/>
                    </a:lnTo>
                    <a:lnTo>
                      <a:pt x="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0" name="Freeform 94"/>
              <p:cNvSpPr>
                <a:spLocks noEditPoints="1"/>
              </p:cNvSpPr>
              <p:nvPr/>
            </p:nvSpPr>
            <p:spPr bwMode="auto">
              <a:xfrm>
                <a:off x="3661" y="2602"/>
                <a:ext cx="47" cy="73"/>
              </a:xfrm>
              <a:custGeom>
                <a:avLst/>
                <a:gdLst>
                  <a:gd name="T0" fmla="*/ 121 w 142"/>
                  <a:gd name="T1" fmla="*/ 57 h 219"/>
                  <a:gd name="T2" fmla="*/ 109 w 142"/>
                  <a:gd name="T3" fmla="*/ 50 h 219"/>
                  <a:gd name="T4" fmla="*/ 102 w 142"/>
                  <a:gd name="T5" fmla="*/ 34 h 219"/>
                  <a:gd name="T6" fmla="*/ 87 w 142"/>
                  <a:gd name="T7" fmla="*/ 26 h 219"/>
                  <a:gd name="T8" fmla="*/ 69 w 142"/>
                  <a:gd name="T9" fmla="*/ 24 h 219"/>
                  <a:gd name="T10" fmla="*/ 54 w 142"/>
                  <a:gd name="T11" fmla="*/ 30 h 219"/>
                  <a:gd name="T12" fmla="*/ 40 w 142"/>
                  <a:gd name="T13" fmla="*/ 44 h 219"/>
                  <a:gd name="T14" fmla="*/ 32 w 142"/>
                  <a:gd name="T15" fmla="*/ 60 h 219"/>
                  <a:gd name="T16" fmla="*/ 27 w 142"/>
                  <a:gd name="T17" fmla="*/ 100 h 219"/>
                  <a:gd name="T18" fmla="*/ 31 w 142"/>
                  <a:gd name="T19" fmla="*/ 99 h 219"/>
                  <a:gd name="T20" fmla="*/ 49 w 142"/>
                  <a:gd name="T21" fmla="*/ 84 h 219"/>
                  <a:gd name="T22" fmla="*/ 76 w 142"/>
                  <a:gd name="T23" fmla="*/ 78 h 219"/>
                  <a:gd name="T24" fmla="*/ 99 w 142"/>
                  <a:gd name="T25" fmla="*/ 81 h 219"/>
                  <a:gd name="T26" fmla="*/ 126 w 142"/>
                  <a:gd name="T27" fmla="*/ 100 h 219"/>
                  <a:gd name="T28" fmla="*/ 141 w 142"/>
                  <a:gd name="T29" fmla="*/ 143 h 219"/>
                  <a:gd name="T30" fmla="*/ 141 w 142"/>
                  <a:gd name="T31" fmla="*/ 157 h 219"/>
                  <a:gd name="T32" fmla="*/ 133 w 142"/>
                  <a:gd name="T33" fmla="*/ 184 h 219"/>
                  <a:gd name="T34" fmla="*/ 120 w 142"/>
                  <a:gd name="T35" fmla="*/ 202 h 219"/>
                  <a:gd name="T36" fmla="*/ 106 w 142"/>
                  <a:gd name="T37" fmla="*/ 212 h 219"/>
                  <a:gd name="T38" fmla="*/ 78 w 142"/>
                  <a:gd name="T39" fmla="*/ 219 h 219"/>
                  <a:gd name="T40" fmla="*/ 58 w 142"/>
                  <a:gd name="T41" fmla="*/ 219 h 219"/>
                  <a:gd name="T42" fmla="*/ 21 w 142"/>
                  <a:gd name="T43" fmla="*/ 195 h 219"/>
                  <a:gd name="T44" fmla="*/ 7 w 142"/>
                  <a:gd name="T45" fmla="*/ 171 h 219"/>
                  <a:gd name="T46" fmla="*/ 0 w 142"/>
                  <a:gd name="T47" fmla="*/ 106 h 219"/>
                  <a:gd name="T48" fmla="*/ 18 w 142"/>
                  <a:gd name="T49" fmla="*/ 31 h 219"/>
                  <a:gd name="T50" fmla="*/ 34 w 142"/>
                  <a:gd name="T51" fmla="*/ 16 h 219"/>
                  <a:gd name="T52" fmla="*/ 78 w 142"/>
                  <a:gd name="T53" fmla="*/ 0 h 219"/>
                  <a:gd name="T54" fmla="*/ 109 w 142"/>
                  <a:gd name="T55" fmla="*/ 9 h 219"/>
                  <a:gd name="T56" fmla="*/ 126 w 142"/>
                  <a:gd name="T57" fmla="*/ 23 h 219"/>
                  <a:gd name="T58" fmla="*/ 138 w 142"/>
                  <a:gd name="T59" fmla="*/ 54 h 219"/>
                  <a:gd name="T60" fmla="*/ 138 w 142"/>
                  <a:gd name="T61" fmla="*/ 54 h 219"/>
                  <a:gd name="T62" fmla="*/ 31 w 142"/>
                  <a:gd name="T63" fmla="*/ 154 h 219"/>
                  <a:gd name="T64" fmla="*/ 37 w 142"/>
                  <a:gd name="T65" fmla="*/ 172 h 219"/>
                  <a:gd name="T66" fmla="*/ 44 w 142"/>
                  <a:gd name="T67" fmla="*/ 185 h 219"/>
                  <a:gd name="T68" fmla="*/ 54 w 142"/>
                  <a:gd name="T69" fmla="*/ 192 h 219"/>
                  <a:gd name="T70" fmla="*/ 72 w 142"/>
                  <a:gd name="T71" fmla="*/ 198 h 219"/>
                  <a:gd name="T72" fmla="*/ 82 w 142"/>
                  <a:gd name="T73" fmla="*/ 198 h 219"/>
                  <a:gd name="T74" fmla="*/ 103 w 142"/>
                  <a:gd name="T75" fmla="*/ 185 h 219"/>
                  <a:gd name="T76" fmla="*/ 111 w 142"/>
                  <a:gd name="T77" fmla="*/ 167 h 219"/>
                  <a:gd name="T78" fmla="*/ 113 w 142"/>
                  <a:gd name="T79" fmla="*/ 139 h 219"/>
                  <a:gd name="T80" fmla="*/ 103 w 142"/>
                  <a:gd name="T81" fmla="*/ 113 h 219"/>
                  <a:gd name="T82" fmla="*/ 86 w 142"/>
                  <a:gd name="T83" fmla="*/ 103 h 219"/>
                  <a:gd name="T84" fmla="*/ 69 w 142"/>
                  <a:gd name="T85" fmla="*/ 102 h 219"/>
                  <a:gd name="T86" fmla="*/ 44 w 142"/>
                  <a:gd name="T87" fmla="*/ 112 h 219"/>
                  <a:gd name="T88" fmla="*/ 37 w 142"/>
                  <a:gd name="T89" fmla="*/ 120 h 219"/>
                  <a:gd name="T90" fmla="*/ 31 w 142"/>
                  <a:gd name="T91" fmla="*/ 147 h 219"/>
                  <a:gd name="T92" fmla="*/ 31 w 142"/>
                  <a:gd name="T93"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219">
                    <a:moveTo>
                      <a:pt x="138" y="54"/>
                    </a:moveTo>
                    <a:lnTo>
                      <a:pt x="134" y="55"/>
                    </a:lnTo>
                    <a:lnTo>
                      <a:pt x="121" y="57"/>
                    </a:lnTo>
                    <a:lnTo>
                      <a:pt x="111" y="57"/>
                    </a:lnTo>
                    <a:lnTo>
                      <a:pt x="111" y="57"/>
                    </a:lnTo>
                    <a:lnTo>
                      <a:pt x="109" y="50"/>
                    </a:lnTo>
                    <a:lnTo>
                      <a:pt x="106" y="41"/>
                    </a:lnTo>
                    <a:lnTo>
                      <a:pt x="102" y="36"/>
                    </a:lnTo>
                    <a:lnTo>
                      <a:pt x="102" y="34"/>
                    </a:lnTo>
                    <a:lnTo>
                      <a:pt x="99" y="33"/>
                    </a:lnTo>
                    <a:lnTo>
                      <a:pt x="96" y="30"/>
                    </a:lnTo>
                    <a:lnTo>
                      <a:pt x="87" y="26"/>
                    </a:lnTo>
                    <a:lnTo>
                      <a:pt x="78" y="24"/>
                    </a:lnTo>
                    <a:lnTo>
                      <a:pt x="76" y="23"/>
                    </a:lnTo>
                    <a:lnTo>
                      <a:pt x="69" y="24"/>
                    </a:lnTo>
                    <a:lnTo>
                      <a:pt x="61" y="26"/>
                    </a:lnTo>
                    <a:lnTo>
                      <a:pt x="55" y="30"/>
                    </a:lnTo>
                    <a:lnTo>
                      <a:pt x="54" y="30"/>
                    </a:lnTo>
                    <a:lnTo>
                      <a:pt x="51" y="33"/>
                    </a:lnTo>
                    <a:lnTo>
                      <a:pt x="47" y="36"/>
                    </a:lnTo>
                    <a:lnTo>
                      <a:pt x="40" y="44"/>
                    </a:lnTo>
                    <a:lnTo>
                      <a:pt x="34" y="54"/>
                    </a:lnTo>
                    <a:lnTo>
                      <a:pt x="34" y="55"/>
                    </a:lnTo>
                    <a:lnTo>
                      <a:pt x="32" y="60"/>
                    </a:lnTo>
                    <a:lnTo>
                      <a:pt x="30" y="67"/>
                    </a:lnTo>
                    <a:lnTo>
                      <a:pt x="27" y="82"/>
                    </a:lnTo>
                    <a:lnTo>
                      <a:pt x="27" y="100"/>
                    </a:lnTo>
                    <a:lnTo>
                      <a:pt x="27" y="105"/>
                    </a:lnTo>
                    <a:lnTo>
                      <a:pt x="28" y="103"/>
                    </a:lnTo>
                    <a:lnTo>
                      <a:pt x="31" y="99"/>
                    </a:lnTo>
                    <a:lnTo>
                      <a:pt x="38" y="92"/>
                    </a:lnTo>
                    <a:lnTo>
                      <a:pt x="47" y="86"/>
                    </a:lnTo>
                    <a:lnTo>
                      <a:pt x="49" y="84"/>
                    </a:lnTo>
                    <a:lnTo>
                      <a:pt x="56" y="81"/>
                    </a:lnTo>
                    <a:lnTo>
                      <a:pt x="66" y="78"/>
                    </a:lnTo>
                    <a:lnTo>
                      <a:pt x="76" y="78"/>
                    </a:lnTo>
                    <a:lnTo>
                      <a:pt x="79" y="76"/>
                    </a:lnTo>
                    <a:lnTo>
                      <a:pt x="90" y="78"/>
                    </a:lnTo>
                    <a:lnTo>
                      <a:pt x="99" y="81"/>
                    </a:lnTo>
                    <a:lnTo>
                      <a:pt x="113" y="89"/>
                    </a:lnTo>
                    <a:lnTo>
                      <a:pt x="123" y="96"/>
                    </a:lnTo>
                    <a:lnTo>
                      <a:pt x="126" y="100"/>
                    </a:lnTo>
                    <a:lnTo>
                      <a:pt x="130" y="107"/>
                    </a:lnTo>
                    <a:lnTo>
                      <a:pt x="138" y="123"/>
                    </a:lnTo>
                    <a:lnTo>
                      <a:pt x="141" y="143"/>
                    </a:lnTo>
                    <a:lnTo>
                      <a:pt x="142" y="147"/>
                    </a:lnTo>
                    <a:lnTo>
                      <a:pt x="141" y="151"/>
                    </a:lnTo>
                    <a:lnTo>
                      <a:pt x="141" y="157"/>
                    </a:lnTo>
                    <a:lnTo>
                      <a:pt x="138" y="170"/>
                    </a:lnTo>
                    <a:lnTo>
                      <a:pt x="133" y="181"/>
                    </a:lnTo>
                    <a:lnTo>
                      <a:pt x="133" y="184"/>
                    </a:lnTo>
                    <a:lnTo>
                      <a:pt x="130" y="186"/>
                    </a:lnTo>
                    <a:lnTo>
                      <a:pt x="127" y="192"/>
                    </a:lnTo>
                    <a:lnTo>
                      <a:pt x="120" y="202"/>
                    </a:lnTo>
                    <a:lnTo>
                      <a:pt x="110" y="209"/>
                    </a:lnTo>
                    <a:lnTo>
                      <a:pt x="109" y="210"/>
                    </a:lnTo>
                    <a:lnTo>
                      <a:pt x="106" y="212"/>
                    </a:lnTo>
                    <a:lnTo>
                      <a:pt x="100" y="215"/>
                    </a:lnTo>
                    <a:lnTo>
                      <a:pt x="89" y="217"/>
                    </a:lnTo>
                    <a:lnTo>
                      <a:pt x="78" y="219"/>
                    </a:lnTo>
                    <a:lnTo>
                      <a:pt x="75" y="219"/>
                    </a:lnTo>
                    <a:lnTo>
                      <a:pt x="69" y="219"/>
                    </a:lnTo>
                    <a:lnTo>
                      <a:pt x="58" y="219"/>
                    </a:lnTo>
                    <a:lnTo>
                      <a:pt x="40" y="212"/>
                    </a:lnTo>
                    <a:lnTo>
                      <a:pt x="24" y="199"/>
                    </a:lnTo>
                    <a:lnTo>
                      <a:pt x="21" y="195"/>
                    </a:lnTo>
                    <a:lnTo>
                      <a:pt x="17" y="192"/>
                    </a:lnTo>
                    <a:lnTo>
                      <a:pt x="11" y="182"/>
                    </a:lnTo>
                    <a:lnTo>
                      <a:pt x="7" y="171"/>
                    </a:lnTo>
                    <a:lnTo>
                      <a:pt x="0" y="143"/>
                    </a:lnTo>
                    <a:lnTo>
                      <a:pt x="0" y="116"/>
                    </a:lnTo>
                    <a:lnTo>
                      <a:pt x="0" y="106"/>
                    </a:lnTo>
                    <a:lnTo>
                      <a:pt x="1" y="88"/>
                    </a:lnTo>
                    <a:lnTo>
                      <a:pt x="7" y="55"/>
                    </a:lnTo>
                    <a:lnTo>
                      <a:pt x="18" y="31"/>
                    </a:lnTo>
                    <a:lnTo>
                      <a:pt x="23" y="26"/>
                    </a:lnTo>
                    <a:lnTo>
                      <a:pt x="25" y="23"/>
                    </a:lnTo>
                    <a:lnTo>
                      <a:pt x="34" y="16"/>
                    </a:lnTo>
                    <a:lnTo>
                      <a:pt x="51" y="6"/>
                    </a:lnTo>
                    <a:lnTo>
                      <a:pt x="72" y="2"/>
                    </a:lnTo>
                    <a:lnTo>
                      <a:pt x="78" y="0"/>
                    </a:lnTo>
                    <a:lnTo>
                      <a:pt x="89" y="2"/>
                    </a:lnTo>
                    <a:lnTo>
                      <a:pt x="96" y="3"/>
                    </a:lnTo>
                    <a:lnTo>
                      <a:pt x="109" y="9"/>
                    </a:lnTo>
                    <a:lnTo>
                      <a:pt x="118" y="14"/>
                    </a:lnTo>
                    <a:lnTo>
                      <a:pt x="120" y="17"/>
                    </a:lnTo>
                    <a:lnTo>
                      <a:pt x="126" y="23"/>
                    </a:lnTo>
                    <a:lnTo>
                      <a:pt x="133" y="36"/>
                    </a:lnTo>
                    <a:lnTo>
                      <a:pt x="137" y="51"/>
                    </a:lnTo>
                    <a:lnTo>
                      <a:pt x="138" y="54"/>
                    </a:lnTo>
                    <a:lnTo>
                      <a:pt x="137" y="54"/>
                    </a:lnTo>
                    <a:lnTo>
                      <a:pt x="138" y="54"/>
                    </a:lnTo>
                    <a:lnTo>
                      <a:pt x="138" y="54"/>
                    </a:lnTo>
                    <a:close/>
                    <a:moveTo>
                      <a:pt x="31" y="147"/>
                    </a:moveTo>
                    <a:lnTo>
                      <a:pt x="31" y="150"/>
                    </a:lnTo>
                    <a:lnTo>
                      <a:pt x="31" y="154"/>
                    </a:lnTo>
                    <a:lnTo>
                      <a:pt x="32" y="162"/>
                    </a:lnTo>
                    <a:lnTo>
                      <a:pt x="35" y="171"/>
                    </a:lnTo>
                    <a:lnTo>
                      <a:pt x="37" y="172"/>
                    </a:lnTo>
                    <a:lnTo>
                      <a:pt x="37" y="175"/>
                    </a:lnTo>
                    <a:lnTo>
                      <a:pt x="38" y="179"/>
                    </a:lnTo>
                    <a:lnTo>
                      <a:pt x="44" y="185"/>
                    </a:lnTo>
                    <a:lnTo>
                      <a:pt x="49" y="191"/>
                    </a:lnTo>
                    <a:lnTo>
                      <a:pt x="52" y="191"/>
                    </a:lnTo>
                    <a:lnTo>
                      <a:pt x="54" y="192"/>
                    </a:lnTo>
                    <a:lnTo>
                      <a:pt x="56" y="195"/>
                    </a:lnTo>
                    <a:lnTo>
                      <a:pt x="63" y="198"/>
                    </a:lnTo>
                    <a:lnTo>
                      <a:pt x="72" y="198"/>
                    </a:lnTo>
                    <a:lnTo>
                      <a:pt x="75" y="198"/>
                    </a:lnTo>
                    <a:lnTo>
                      <a:pt x="76" y="198"/>
                    </a:lnTo>
                    <a:lnTo>
                      <a:pt x="82" y="198"/>
                    </a:lnTo>
                    <a:lnTo>
                      <a:pt x="92" y="193"/>
                    </a:lnTo>
                    <a:lnTo>
                      <a:pt x="100" y="188"/>
                    </a:lnTo>
                    <a:lnTo>
                      <a:pt x="103" y="185"/>
                    </a:lnTo>
                    <a:lnTo>
                      <a:pt x="104" y="184"/>
                    </a:lnTo>
                    <a:lnTo>
                      <a:pt x="107" y="178"/>
                    </a:lnTo>
                    <a:lnTo>
                      <a:pt x="111" y="167"/>
                    </a:lnTo>
                    <a:lnTo>
                      <a:pt x="113" y="153"/>
                    </a:lnTo>
                    <a:lnTo>
                      <a:pt x="114" y="148"/>
                    </a:lnTo>
                    <a:lnTo>
                      <a:pt x="113" y="139"/>
                    </a:lnTo>
                    <a:lnTo>
                      <a:pt x="110" y="126"/>
                    </a:lnTo>
                    <a:lnTo>
                      <a:pt x="104" y="116"/>
                    </a:lnTo>
                    <a:lnTo>
                      <a:pt x="103" y="113"/>
                    </a:lnTo>
                    <a:lnTo>
                      <a:pt x="100" y="112"/>
                    </a:lnTo>
                    <a:lnTo>
                      <a:pt x="96" y="109"/>
                    </a:lnTo>
                    <a:lnTo>
                      <a:pt x="86" y="103"/>
                    </a:lnTo>
                    <a:lnTo>
                      <a:pt x="75" y="102"/>
                    </a:lnTo>
                    <a:lnTo>
                      <a:pt x="73" y="100"/>
                    </a:lnTo>
                    <a:lnTo>
                      <a:pt x="69" y="102"/>
                    </a:lnTo>
                    <a:lnTo>
                      <a:pt x="63" y="102"/>
                    </a:lnTo>
                    <a:lnTo>
                      <a:pt x="54" y="106"/>
                    </a:lnTo>
                    <a:lnTo>
                      <a:pt x="44" y="112"/>
                    </a:lnTo>
                    <a:lnTo>
                      <a:pt x="42" y="113"/>
                    </a:lnTo>
                    <a:lnTo>
                      <a:pt x="40" y="116"/>
                    </a:lnTo>
                    <a:lnTo>
                      <a:pt x="37" y="120"/>
                    </a:lnTo>
                    <a:lnTo>
                      <a:pt x="32" y="131"/>
                    </a:lnTo>
                    <a:lnTo>
                      <a:pt x="31" y="144"/>
                    </a:lnTo>
                    <a:lnTo>
                      <a:pt x="31" y="147"/>
                    </a:lnTo>
                    <a:lnTo>
                      <a:pt x="31" y="151"/>
                    </a:lnTo>
                    <a:lnTo>
                      <a:pt x="31" y="147"/>
                    </a:lnTo>
                    <a:lnTo>
                      <a:pt x="31"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1" name="Freeform 95"/>
              <p:cNvSpPr>
                <a:spLocks noEditPoints="1"/>
              </p:cNvSpPr>
              <p:nvPr/>
            </p:nvSpPr>
            <p:spPr bwMode="auto">
              <a:xfrm>
                <a:off x="3714" y="2603"/>
                <a:ext cx="49" cy="71"/>
              </a:xfrm>
              <a:custGeom>
                <a:avLst/>
                <a:gdLst>
                  <a:gd name="T0" fmla="*/ 94 w 149"/>
                  <a:gd name="T1" fmla="*/ 207 h 214"/>
                  <a:gd name="T2" fmla="*/ 93 w 149"/>
                  <a:gd name="T3" fmla="*/ 163 h 214"/>
                  <a:gd name="T4" fmla="*/ 79 w 149"/>
                  <a:gd name="T5" fmla="*/ 162 h 214"/>
                  <a:gd name="T6" fmla="*/ 3 w 149"/>
                  <a:gd name="T7" fmla="*/ 162 h 214"/>
                  <a:gd name="T8" fmla="*/ 1 w 149"/>
                  <a:gd name="T9" fmla="*/ 159 h 214"/>
                  <a:gd name="T10" fmla="*/ 0 w 149"/>
                  <a:gd name="T11" fmla="*/ 139 h 214"/>
                  <a:gd name="T12" fmla="*/ 3 w 149"/>
                  <a:gd name="T13" fmla="*/ 137 h 214"/>
                  <a:gd name="T14" fmla="*/ 62 w 149"/>
                  <a:gd name="T15" fmla="*/ 52 h 214"/>
                  <a:gd name="T16" fmla="*/ 99 w 149"/>
                  <a:gd name="T17" fmla="*/ 0 h 214"/>
                  <a:gd name="T18" fmla="*/ 111 w 149"/>
                  <a:gd name="T19" fmla="*/ 0 h 214"/>
                  <a:gd name="T20" fmla="*/ 121 w 149"/>
                  <a:gd name="T21" fmla="*/ 0 h 214"/>
                  <a:gd name="T22" fmla="*/ 120 w 149"/>
                  <a:gd name="T23" fmla="*/ 87 h 214"/>
                  <a:gd name="T24" fmla="*/ 121 w 149"/>
                  <a:gd name="T25" fmla="*/ 138 h 214"/>
                  <a:gd name="T26" fmla="*/ 138 w 149"/>
                  <a:gd name="T27" fmla="*/ 138 h 214"/>
                  <a:gd name="T28" fmla="*/ 149 w 149"/>
                  <a:gd name="T29" fmla="*/ 138 h 214"/>
                  <a:gd name="T30" fmla="*/ 148 w 149"/>
                  <a:gd name="T31" fmla="*/ 153 h 214"/>
                  <a:gd name="T32" fmla="*/ 149 w 149"/>
                  <a:gd name="T33" fmla="*/ 162 h 214"/>
                  <a:gd name="T34" fmla="*/ 131 w 149"/>
                  <a:gd name="T35" fmla="*/ 162 h 214"/>
                  <a:gd name="T36" fmla="*/ 121 w 149"/>
                  <a:gd name="T37" fmla="*/ 162 h 214"/>
                  <a:gd name="T38" fmla="*/ 120 w 149"/>
                  <a:gd name="T39" fmla="*/ 196 h 214"/>
                  <a:gd name="T40" fmla="*/ 121 w 149"/>
                  <a:gd name="T41" fmla="*/ 214 h 214"/>
                  <a:gd name="T42" fmla="*/ 104 w 149"/>
                  <a:gd name="T43" fmla="*/ 214 h 214"/>
                  <a:gd name="T44" fmla="*/ 94 w 149"/>
                  <a:gd name="T45" fmla="*/ 214 h 214"/>
                  <a:gd name="T46" fmla="*/ 94 w 149"/>
                  <a:gd name="T47" fmla="*/ 214 h 214"/>
                  <a:gd name="T48" fmla="*/ 94 w 149"/>
                  <a:gd name="T49" fmla="*/ 138 h 214"/>
                  <a:gd name="T50" fmla="*/ 93 w 149"/>
                  <a:gd name="T51" fmla="*/ 79 h 214"/>
                  <a:gd name="T52" fmla="*/ 94 w 149"/>
                  <a:gd name="T53" fmla="*/ 42 h 214"/>
                  <a:gd name="T54" fmla="*/ 83 w 149"/>
                  <a:gd name="T55" fmla="*/ 58 h 214"/>
                  <a:gd name="T56" fmla="*/ 27 w 149"/>
                  <a:gd name="T57" fmla="*/ 137 h 214"/>
                  <a:gd name="T58" fmla="*/ 37 w 149"/>
                  <a:gd name="T59" fmla="*/ 138 h 214"/>
                  <a:gd name="T60" fmla="*/ 93 w 149"/>
                  <a:gd name="T61" fmla="*/ 138 h 214"/>
                  <a:gd name="T62" fmla="*/ 93 w 149"/>
                  <a:gd name="T63" fmla="*/ 138 h 214"/>
                  <a:gd name="T64" fmla="*/ 94 w 149"/>
                  <a:gd name="T65" fmla="*/ 13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14">
                    <a:moveTo>
                      <a:pt x="94" y="214"/>
                    </a:moveTo>
                    <a:lnTo>
                      <a:pt x="94" y="207"/>
                    </a:lnTo>
                    <a:lnTo>
                      <a:pt x="93" y="182"/>
                    </a:lnTo>
                    <a:lnTo>
                      <a:pt x="93" y="163"/>
                    </a:lnTo>
                    <a:lnTo>
                      <a:pt x="94" y="162"/>
                    </a:lnTo>
                    <a:lnTo>
                      <a:pt x="79" y="162"/>
                    </a:lnTo>
                    <a:lnTo>
                      <a:pt x="35" y="162"/>
                    </a:lnTo>
                    <a:lnTo>
                      <a:pt x="3" y="162"/>
                    </a:lnTo>
                    <a:lnTo>
                      <a:pt x="1" y="162"/>
                    </a:lnTo>
                    <a:lnTo>
                      <a:pt x="1" y="159"/>
                    </a:lnTo>
                    <a:lnTo>
                      <a:pt x="0" y="148"/>
                    </a:lnTo>
                    <a:lnTo>
                      <a:pt x="0" y="139"/>
                    </a:lnTo>
                    <a:lnTo>
                      <a:pt x="1" y="138"/>
                    </a:lnTo>
                    <a:lnTo>
                      <a:pt x="3" y="137"/>
                    </a:lnTo>
                    <a:lnTo>
                      <a:pt x="15" y="117"/>
                    </a:lnTo>
                    <a:lnTo>
                      <a:pt x="62" y="52"/>
                    </a:lnTo>
                    <a:lnTo>
                      <a:pt x="96" y="3"/>
                    </a:lnTo>
                    <a:lnTo>
                      <a:pt x="99" y="0"/>
                    </a:lnTo>
                    <a:lnTo>
                      <a:pt x="101" y="0"/>
                    </a:lnTo>
                    <a:lnTo>
                      <a:pt x="111" y="0"/>
                    </a:lnTo>
                    <a:lnTo>
                      <a:pt x="120" y="0"/>
                    </a:lnTo>
                    <a:lnTo>
                      <a:pt x="121" y="0"/>
                    </a:lnTo>
                    <a:lnTo>
                      <a:pt x="121" y="22"/>
                    </a:lnTo>
                    <a:lnTo>
                      <a:pt x="120" y="87"/>
                    </a:lnTo>
                    <a:lnTo>
                      <a:pt x="120" y="137"/>
                    </a:lnTo>
                    <a:lnTo>
                      <a:pt x="121" y="138"/>
                    </a:lnTo>
                    <a:lnTo>
                      <a:pt x="125" y="138"/>
                    </a:lnTo>
                    <a:lnTo>
                      <a:pt x="138" y="138"/>
                    </a:lnTo>
                    <a:lnTo>
                      <a:pt x="148" y="138"/>
                    </a:lnTo>
                    <a:lnTo>
                      <a:pt x="149" y="138"/>
                    </a:lnTo>
                    <a:lnTo>
                      <a:pt x="149" y="142"/>
                    </a:lnTo>
                    <a:lnTo>
                      <a:pt x="148" y="153"/>
                    </a:lnTo>
                    <a:lnTo>
                      <a:pt x="148" y="162"/>
                    </a:lnTo>
                    <a:lnTo>
                      <a:pt x="149" y="162"/>
                    </a:lnTo>
                    <a:lnTo>
                      <a:pt x="144" y="162"/>
                    </a:lnTo>
                    <a:lnTo>
                      <a:pt x="131" y="162"/>
                    </a:lnTo>
                    <a:lnTo>
                      <a:pt x="121" y="162"/>
                    </a:lnTo>
                    <a:lnTo>
                      <a:pt x="121" y="162"/>
                    </a:lnTo>
                    <a:lnTo>
                      <a:pt x="121" y="170"/>
                    </a:lnTo>
                    <a:lnTo>
                      <a:pt x="120" y="196"/>
                    </a:lnTo>
                    <a:lnTo>
                      <a:pt x="120" y="214"/>
                    </a:lnTo>
                    <a:lnTo>
                      <a:pt x="121" y="214"/>
                    </a:lnTo>
                    <a:lnTo>
                      <a:pt x="117" y="214"/>
                    </a:lnTo>
                    <a:lnTo>
                      <a:pt x="104" y="214"/>
                    </a:lnTo>
                    <a:lnTo>
                      <a:pt x="94" y="214"/>
                    </a:lnTo>
                    <a:lnTo>
                      <a:pt x="94" y="214"/>
                    </a:lnTo>
                    <a:lnTo>
                      <a:pt x="93" y="214"/>
                    </a:lnTo>
                    <a:lnTo>
                      <a:pt x="94" y="214"/>
                    </a:lnTo>
                    <a:lnTo>
                      <a:pt x="94" y="214"/>
                    </a:lnTo>
                    <a:close/>
                    <a:moveTo>
                      <a:pt x="94" y="138"/>
                    </a:moveTo>
                    <a:lnTo>
                      <a:pt x="94" y="124"/>
                    </a:lnTo>
                    <a:lnTo>
                      <a:pt x="93" y="79"/>
                    </a:lnTo>
                    <a:lnTo>
                      <a:pt x="93" y="45"/>
                    </a:lnTo>
                    <a:lnTo>
                      <a:pt x="94" y="42"/>
                    </a:lnTo>
                    <a:lnTo>
                      <a:pt x="93" y="45"/>
                    </a:lnTo>
                    <a:lnTo>
                      <a:pt x="83" y="58"/>
                    </a:lnTo>
                    <a:lnTo>
                      <a:pt x="52" y="103"/>
                    </a:lnTo>
                    <a:lnTo>
                      <a:pt x="27" y="137"/>
                    </a:lnTo>
                    <a:lnTo>
                      <a:pt x="27" y="138"/>
                    </a:lnTo>
                    <a:lnTo>
                      <a:pt x="37" y="138"/>
                    </a:lnTo>
                    <a:lnTo>
                      <a:pt x="68" y="138"/>
                    </a:lnTo>
                    <a:lnTo>
                      <a:pt x="93" y="138"/>
                    </a:lnTo>
                    <a:lnTo>
                      <a:pt x="94" y="138"/>
                    </a:lnTo>
                    <a:lnTo>
                      <a:pt x="93" y="138"/>
                    </a:lnTo>
                    <a:lnTo>
                      <a:pt x="94" y="138"/>
                    </a:lnTo>
                    <a:lnTo>
                      <a:pt x="94"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2" name="Freeform 96"/>
              <p:cNvSpPr>
                <a:spLocks/>
              </p:cNvSpPr>
              <p:nvPr/>
            </p:nvSpPr>
            <p:spPr bwMode="auto">
              <a:xfrm>
                <a:off x="3777" y="2664"/>
                <a:ext cx="15" cy="10"/>
              </a:xfrm>
              <a:custGeom>
                <a:avLst/>
                <a:gdLst>
                  <a:gd name="T0" fmla="*/ 2 w 31"/>
                  <a:gd name="T1" fmla="*/ 30 h 30"/>
                  <a:gd name="T2" fmla="*/ 2 w 31"/>
                  <a:gd name="T3" fmla="*/ 26 h 30"/>
                  <a:gd name="T4" fmla="*/ 0 w 31"/>
                  <a:gd name="T5" fmla="*/ 12 h 30"/>
                  <a:gd name="T6" fmla="*/ 0 w 31"/>
                  <a:gd name="T7" fmla="*/ 2 h 30"/>
                  <a:gd name="T8" fmla="*/ 2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26 w 31"/>
                  <a:gd name="T27" fmla="*/ 30 h 30"/>
                  <a:gd name="T28" fmla="*/ 12 w 31"/>
                  <a:gd name="T29" fmla="*/ 30 h 30"/>
                  <a:gd name="T30" fmla="*/ 2 w 31"/>
                  <a:gd name="T31" fmla="*/ 30 h 30"/>
                  <a:gd name="T32" fmla="*/ 2 w 31"/>
                  <a:gd name="T33" fmla="*/ 30 h 30"/>
                  <a:gd name="T34" fmla="*/ 2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2" y="30"/>
                    </a:moveTo>
                    <a:lnTo>
                      <a:pt x="2" y="26"/>
                    </a:lnTo>
                    <a:lnTo>
                      <a:pt x="0" y="12"/>
                    </a:lnTo>
                    <a:lnTo>
                      <a:pt x="0" y="2"/>
                    </a:lnTo>
                    <a:lnTo>
                      <a:pt x="2" y="0"/>
                    </a:lnTo>
                    <a:lnTo>
                      <a:pt x="6" y="0"/>
                    </a:lnTo>
                    <a:lnTo>
                      <a:pt x="20" y="0"/>
                    </a:lnTo>
                    <a:lnTo>
                      <a:pt x="30" y="0"/>
                    </a:lnTo>
                    <a:lnTo>
                      <a:pt x="31" y="0"/>
                    </a:lnTo>
                    <a:lnTo>
                      <a:pt x="31" y="6"/>
                    </a:lnTo>
                    <a:lnTo>
                      <a:pt x="30" y="20"/>
                    </a:lnTo>
                    <a:lnTo>
                      <a:pt x="30" y="30"/>
                    </a:lnTo>
                    <a:lnTo>
                      <a:pt x="31" y="30"/>
                    </a:lnTo>
                    <a:lnTo>
                      <a:pt x="26" y="30"/>
                    </a:lnTo>
                    <a:lnTo>
                      <a:pt x="12"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3" name="Freeform 97"/>
              <p:cNvSpPr>
                <a:spLocks noEditPoints="1"/>
              </p:cNvSpPr>
              <p:nvPr/>
            </p:nvSpPr>
            <p:spPr bwMode="auto">
              <a:xfrm>
                <a:off x="3800" y="2602"/>
                <a:ext cx="47" cy="73"/>
              </a:xfrm>
              <a:custGeom>
                <a:avLst/>
                <a:gdLst>
                  <a:gd name="T0" fmla="*/ 121 w 142"/>
                  <a:gd name="T1" fmla="*/ 57 h 219"/>
                  <a:gd name="T2" fmla="*/ 108 w 142"/>
                  <a:gd name="T3" fmla="*/ 50 h 219"/>
                  <a:gd name="T4" fmla="*/ 101 w 142"/>
                  <a:gd name="T5" fmla="*/ 34 h 219"/>
                  <a:gd name="T6" fmla="*/ 87 w 142"/>
                  <a:gd name="T7" fmla="*/ 26 h 219"/>
                  <a:gd name="T8" fmla="*/ 69 w 142"/>
                  <a:gd name="T9" fmla="*/ 24 h 219"/>
                  <a:gd name="T10" fmla="*/ 54 w 142"/>
                  <a:gd name="T11" fmla="*/ 30 h 219"/>
                  <a:gd name="T12" fmla="*/ 41 w 142"/>
                  <a:gd name="T13" fmla="*/ 44 h 219"/>
                  <a:gd name="T14" fmla="*/ 32 w 142"/>
                  <a:gd name="T15" fmla="*/ 60 h 219"/>
                  <a:gd name="T16" fmla="*/ 27 w 142"/>
                  <a:gd name="T17" fmla="*/ 100 h 219"/>
                  <a:gd name="T18" fmla="*/ 31 w 142"/>
                  <a:gd name="T19" fmla="*/ 99 h 219"/>
                  <a:gd name="T20" fmla="*/ 49 w 142"/>
                  <a:gd name="T21" fmla="*/ 84 h 219"/>
                  <a:gd name="T22" fmla="*/ 76 w 142"/>
                  <a:gd name="T23" fmla="*/ 78 h 219"/>
                  <a:gd name="T24" fmla="*/ 99 w 142"/>
                  <a:gd name="T25" fmla="*/ 81 h 219"/>
                  <a:gd name="T26" fmla="*/ 125 w 142"/>
                  <a:gd name="T27" fmla="*/ 100 h 219"/>
                  <a:gd name="T28" fmla="*/ 141 w 142"/>
                  <a:gd name="T29" fmla="*/ 143 h 219"/>
                  <a:gd name="T30" fmla="*/ 141 w 142"/>
                  <a:gd name="T31" fmla="*/ 157 h 219"/>
                  <a:gd name="T32" fmla="*/ 134 w 142"/>
                  <a:gd name="T33" fmla="*/ 184 h 219"/>
                  <a:gd name="T34" fmla="*/ 120 w 142"/>
                  <a:gd name="T35" fmla="*/ 202 h 219"/>
                  <a:gd name="T36" fmla="*/ 106 w 142"/>
                  <a:gd name="T37" fmla="*/ 212 h 219"/>
                  <a:gd name="T38" fmla="*/ 77 w 142"/>
                  <a:gd name="T39" fmla="*/ 219 h 219"/>
                  <a:gd name="T40" fmla="*/ 59 w 142"/>
                  <a:gd name="T41" fmla="*/ 219 h 219"/>
                  <a:gd name="T42" fmla="*/ 21 w 142"/>
                  <a:gd name="T43" fmla="*/ 195 h 219"/>
                  <a:gd name="T44" fmla="*/ 7 w 142"/>
                  <a:gd name="T45" fmla="*/ 171 h 219"/>
                  <a:gd name="T46" fmla="*/ 0 w 142"/>
                  <a:gd name="T47" fmla="*/ 106 h 219"/>
                  <a:gd name="T48" fmla="*/ 20 w 142"/>
                  <a:gd name="T49" fmla="*/ 31 h 219"/>
                  <a:gd name="T50" fmla="*/ 34 w 142"/>
                  <a:gd name="T51" fmla="*/ 16 h 219"/>
                  <a:gd name="T52" fmla="*/ 77 w 142"/>
                  <a:gd name="T53" fmla="*/ 0 h 219"/>
                  <a:gd name="T54" fmla="*/ 116 w 142"/>
                  <a:gd name="T55" fmla="*/ 13 h 219"/>
                  <a:gd name="T56" fmla="*/ 125 w 142"/>
                  <a:gd name="T57" fmla="*/ 23 h 219"/>
                  <a:gd name="T58" fmla="*/ 138 w 142"/>
                  <a:gd name="T59" fmla="*/ 54 h 219"/>
                  <a:gd name="T60" fmla="*/ 138 w 142"/>
                  <a:gd name="T61" fmla="*/ 54 h 219"/>
                  <a:gd name="T62" fmla="*/ 31 w 142"/>
                  <a:gd name="T63" fmla="*/ 154 h 219"/>
                  <a:gd name="T64" fmla="*/ 37 w 142"/>
                  <a:gd name="T65" fmla="*/ 172 h 219"/>
                  <a:gd name="T66" fmla="*/ 49 w 142"/>
                  <a:gd name="T67" fmla="*/ 191 h 219"/>
                  <a:gd name="T68" fmla="*/ 56 w 142"/>
                  <a:gd name="T69" fmla="*/ 195 h 219"/>
                  <a:gd name="T70" fmla="*/ 75 w 142"/>
                  <a:gd name="T71" fmla="*/ 198 h 219"/>
                  <a:gd name="T72" fmla="*/ 92 w 142"/>
                  <a:gd name="T73" fmla="*/ 193 h 219"/>
                  <a:gd name="T74" fmla="*/ 104 w 142"/>
                  <a:gd name="T75" fmla="*/ 184 h 219"/>
                  <a:gd name="T76" fmla="*/ 114 w 142"/>
                  <a:gd name="T77" fmla="*/ 153 h 219"/>
                  <a:gd name="T78" fmla="*/ 110 w 142"/>
                  <a:gd name="T79" fmla="*/ 126 h 219"/>
                  <a:gd name="T80" fmla="*/ 100 w 142"/>
                  <a:gd name="T81" fmla="*/ 112 h 219"/>
                  <a:gd name="T82" fmla="*/ 76 w 142"/>
                  <a:gd name="T83" fmla="*/ 102 h 219"/>
                  <a:gd name="T84" fmla="*/ 59 w 142"/>
                  <a:gd name="T85" fmla="*/ 103 h 219"/>
                  <a:gd name="T86" fmla="*/ 41 w 142"/>
                  <a:gd name="T87" fmla="*/ 116 h 219"/>
                  <a:gd name="T88" fmla="*/ 31 w 142"/>
                  <a:gd name="T89" fmla="*/ 144 h 219"/>
                  <a:gd name="T90" fmla="*/ 31 w 142"/>
                  <a:gd name="T9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19">
                    <a:moveTo>
                      <a:pt x="138" y="54"/>
                    </a:moveTo>
                    <a:lnTo>
                      <a:pt x="134" y="55"/>
                    </a:lnTo>
                    <a:lnTo>
                      <a:pt x="121" y="57"/>
                    </a:lnTo>
                    <a:lnTo>
                      <a:pt x="111" y="57"/>
                    </a:lnTo>
                    <a:lnTo>
                      <a:pt x="111" y="57"/>
                    </a:lnTo>
                    <a:lnTo>
                      <a:pt x="108" y="50"/>
                    </a:lnTo>
                    <a:lnTo>
                      <a:pt x="106" y="41"/>
                    </a:lnTo>
                    <a:lnTo>
                      <a:pt x="101" y="36"/>
                    </a:lnTo>
                    <a:lnTo>
                      <a:pt x="101" y="34"/>
                    </a:lnTo>
                    <a:lnTo>
                      <a:pt x="99" y="33"/>
                    </a:lnTo>
                    <a:lnTo>
                      <a:pt x="96" y="30"/>
                    </a:lnTo>
                    <a:lnTo>
                      <a:pt x="87" y="26"/>
                    </a:lnTo>
                    <a:lnTo>
                      <a:pt x="77" y="24"/>
                    </a:lnTo>
                    <a:lnTo>
                      <a:pt x="76" y="23"/>
                    </a:lnTo>
                    <a:lnTo>
                      <a:pt x="69" y="24"/>
                    </a:lnTo>
                    <a:lnTo>
                      <a:pt x="62" y="26"/>
                    </a:lnTo>
                    <a:lnTo>
                      <a:pt x="55" y="30"/>
                    </a:lnTo>
                    <a:lnTo>
                      <a:pt x="54" y="30"/>
                    </a:lnTo>
                    <a:lnTo>
                      <a:pt x="51" y="33"/>
                    </a:lnTo>
                    <a:lnTo>
                      <a:pt x="46" y="36"/>
                    </a:lnTo>
                    <a:lnTo>
                      <a:pt x="41" y="44"/>
                    </a:lnTo>
                    <a:lnTo>
                      <a:pt x="35" y="54"/>
                    </a:lnTo>
                    <a:lnTo>
                      <a:pt x="34" y="55"/>
                    </a:lnTo>
                    <a:lnTo>
                      <a:pt x="32" y="60"/>
                    </a:lnTo>
                    <a:lnTo>
                      <a:pt x="30" y="67"/>
                    </a:lnTo>
                    <a:lnTo>
                      <a:pt x="27" y="82"/>
                    </a:lnTo>
                    <a:lnTo>
                      <a:pt x="27" y="100"/>
                    </a:lnTo>
                    <a:lnTo>
                      <a:pt x="27" y="105"/>
                    </a:lnTo>
                    <a:lnTo>
                      <a:pt x="28" y="103"/>
                    </a:lnTo>
                    <a:lnTo>
                      <a:pt x="31" y="99"/>
                    </a:lnTo>
                    <a:lnTo>
                      <a:pt x="38" y="92"/>
                    </a:lnTo>
                    <a:lnTo>
                      <a:pt x="46" y="86"/>
                    </a:lnTo>
                    <a:lnTo>
                      <a:pt x="49" y="84"/>
                    </a:lnTo>
                    <a:lnTo>
                      <a:pt x="56" y="81"/>
                    </a:lnTo>
                    <a:lnTo>
                      <a:pt x="66" y="78"/>
                    </a:lnTo>
                    <a:lnTo>
                      <a:pt x="76" y="78"/>
                    </a:lnTo>
                    <a:lnTo>
                      <a:pt x="79" y="76"/>
                    </a:lnTo>
                    <a:lnTo>
                      <a:pt x="90" y="78"/>
                    </a:lnTo>
                    <a:lnTo>
                      <a:pt x="99" y="81"/>
                    </a:lnTo>
                    <a:lnTo>
                      <a:pt x="113" y="89"/>
                    </a:lnTo>
                    <a:lnTo>
                      <a:pt x="124" y="96"/>
                    </a:lnTo>
                    <a:lnTo>
                      <a:pt x="125" y="100"/>
                    </a:lnTo>
                    <a:lnTo>
                      <a:pt x="131" y="107"/>
                    </a:lnTo>
                    <a:lnTo>
                      <a:pt x="138" y="123"/>
                    </a:lnTo>
                    <a:lnTo>
                      <a:pt x="141" y="143"/>
                    </a:lnTo>
                    <a:lnTo>
                      <a:pt x="142" y="147"/>
                    </a:lnTo>
                    <a:lnTo>
                      <a:pt x="141" y="151"/>
                    </a:lnTo>
                    <a:lnTo>
                      <a:pt x="141" y="157"/>
                    </a:lnTo>
                    <a:lnTo>
                      <a:pt x="138" y="170"/>
                    </a:lnTo>
                    <a:lnTo>
                      <a:pt x="134" y="181"/>
                    </a:lnTo>
                    <a:lnTo>
                      <a:pt x="134" y="184"/>
                    </a:lnTo>
                    <a:lnTo>
                      <a:pt x="131" y="186"/>
                    </a:lnTo>
                    <a:lnTo>
                      <a:pt x="128" y="192"/>
                    </a:lnTo>
                    <a:lnTo>
                      <a:pt x="120" y="202"/>
                    </a:lnTo>
                    <a:lnTo>
                      <a:pt x="111" y="209"/>
                    </a:lnTo>
                    <a:lnTo>
                      <a:pt x="110" y="210"/>
                    </a:lnTo>
                    <a:lnTo>
                      <a:pt x="106" y="212"/>
                    </a:lnTo>
                    <a:lnTo>
                      <a:pt x="100" y="215"/>
                    </a:lnTo>
                    <a:lnTo>
                      <a:pt x="89" y="217"/>
                    </a:lnTo>
                    <a:lnTo>
                      <a:pt x="77" y="219"/>
                    </a:lnTo>
                    <a:lnTo>
                      <a:pt x="75" y="219"/>
                    </a:lnTo>
                    <a:lnTo>
                      <a:pt x="69" y="219"/>
                    </a:lnTo>
                    <a:lnTo>
                      <a:pt x="59" y="219"/>
                    </a:lnTo>
                    <a:lnTo>
                      <a:pt x="39" y="212"/>
                    </a:lnTo>
                    <a:lnTo>
                      <a:pt x="24" y="199"/>
                    </a:lnTo>
                    <a:lnTo>
                      <a:pt x="21" y="195"/>
                    </a:lnTo>
                    <a:lnTo>
                      <a:pt x="17" y="192"/>
                    </a:lnTo>
                    <a:lnTo>
                      <a:pt x="11" y="182"/>
                    </a:lnTo>
                    <a:lnTo>
                      <a:pt x="7" y="171"/>
                    </a:lnTo>
                    <a:lnTo>
                      <a:pt x="0" y="143"/>
                    </a:lnTo>
                    <a:lnTo>
                      <a:pt x="0" y="116"/>
                    </a:lnTo>
                    <a:lnTo>
                      <a:pt x="0" y="106"/>
                    </a:lnTo>
                    <a:lnTo>
                      <a:pt x="1" y="88"/>
                    </a:lnTo>
                    <a:lnTo>
                      <a:pt x="7" y="55"/>
                    </a:lnTo>
                    <a:lnTo>
                      <a:pt x="20" y="31"/>
                    </a:lnTo>
                    <a:lnTo>
                      <a:pt x="24" y="26"/>
                    </a:lnTo>
                    <a:lnTo>
                      <a:pt x="27" y="23"/>
                    </a:lnTo>
                    <a:lnTo>
                      <a:pt x="34" y="16"/>
                    </a:lnTo>
                    <a:lnTo>
                      <a:pt x="51" y="6"/>
                    </a:lnTo>
                    <a:lnTo>
                      <a:pt x="72" y="2"/>
                    </a:lnTo>
                    <a:lnTo>
                      <a:pt x="77" y="0"/>
                    </a:lnTo>
                    <a:lnTo>
                      <a:pt x="89" y="2"/>
                    </a:lnTo>
                    <a:lnTo>
                      <a:pt x="103" y="6"/>
                    </a:lnTo>
                    <a:lnTo>
                      <a:pt x="116" y="13"/>
                    </a:lnTo>
                    <a:lnTo>
                      <a:pt x="118" y="14"/>
                    </a:lnTo>
                    <a:lnTo>
                      <a:pt x="120" y="17"/>
                    </a:lnTo>
                    <a:lnTo>
                      <a:pt x="125" y="23"/>
                    </a:lnTo>
                    <a:lnTo>
                      <a:pt x="132" y="36"/>
                    </a:lnTo>
                    <a:lnTo>
                      <a:pt x="137" y="51"/>
                    </a:lnTo>
                    <a:lnTo>
                      <a:pt x="138" y="54"/>
                    </a:lnTo>
                    <a:lnTo>
                      <a:pt x="137" y="54"/>
                    </a:lnTo>
                    <a:lnTo>
                      <a:pt x="138" y="54"/>
                    </a:lnTo>
                    <a:lnTo>
                      <a:pt x="138" y="54"/>
                    </a:lnTo>
                    <a:close/>
                    <a:moveTo>
                      <a:pt x="31" y="147"/>
                    </a:moveTo>
                    <a:lnTo>
                      <a:pt x="31" y="150"/>
                    </a:lnTo>
                    <a:lnTo>
                      <a:pt x="31" y="154"/>
                    </a:lnTo>
                    <a:lnTo>
                      <a:pt x="32" y="162"/>
                    </a:lnTo>
                    <a:lnTo>
                      <a:pt x="35" y="171"/>
                    </a:lnTo>
                    <a:lnTo>
                      <a:pt x="37" y="172"/>
                    </a:lnTo>
                    <a:lnTo>
                      <a:pt x="39" y="179"/>
                    </a:lnTo>
                    <a:lnTo>
                      <a:pt x="44" y="185"/>
                    </a:lnTo>
                    <a:lnTo>
                      <a:pt x="49" y="191"/>
                    </a:lnTo>
                    <a:lnTo>
                      <a:pt x="52" y="191"/>
                    </a:lnTo>
                    <a:lnTo>
                      <a:pt x="54" y="192"/>
                    </a:lnTo>
                    <a:lnTo>
                      <a:pt x="56" y="195"/>
                    </a:lnTo>
                    <a:lnTo>
                      <a:pt x="63" y="198"/>
                    </a:lnTo>
                    <a:lnTo>
                      <a:pt x="72" y="198"/>
                    </a:lnTo>
                    <a:lnTo>
                      <a:pt x="75" y="198"/>
                    </a:lnTo>
                    <a:lnTo>
                      <a:pt x="76" y="198"/>
                    </a:lnTo>
                    <a:lnTo>
                      <a:pt x="82" y="198"/>
                    </a:lnTo>
                    <a:lnTo>
                      <a:pt x="92" y="193"/>
                    </a:lnTo>
                    <a:lnTo>
                      <a:pt x="100" y="188"/>
                    </a:lnTo>
                    <a:lnTo>
                      <a:pt x="103" y="185"/>
                    </a:lnTo>
                    <a:lnTo>
                      <a:pt x="104" y="184"/>
                    </a:lnTo>
                    <a:lnTo>
                      <a:pt x="107" y="178"/>
                    </a:lnTo>
                    <a:lnTo>
                      <a:pt x="113" y="167"/>
                    </a:lnTo>
                    <a:lnTo>
                      <a:pt x="114" y="153"/>
                    </a:lnTo>
                    <a:lnTo>
                      <a:pt x="116" y="148"/>
                    </a:lnTo>
                    <a:lnTo>
                      <a:pt x="114" y="139"/>
                    </a:lnTo>
                    <a:lnTo>
                      <a:pt x="110" y="126"/>
                    </a:lnTo>
                    <a:lnTo>
                      <a:pt x="104" y="116"/>
                    </a:lnTo>
                    <a:lnTo>
                      <a:pt x="103" y="113"/>
                    </a:lnTo>
                    <a:lnTo>
                      <a:pt x="100" y="112"/>
                    </a:lnTo>
                    <a:lnTo>
                      <a:pt x="96" y="109"/>
                    </a:lnTo>
                    <a:lnTo>
                      <a:pt x="87" y="103"/>
                    </a:lnTo>
                    <a:lnTo>
                      <a:pt x="76" y="102"/>
                    </a:lnTo>
                    <a:lnTo>
                      <a:pt x="73" y="100"/>
                    </a:lnTo>
                    <a:lnTo>
                      <a:pt x="65" y="102"/>
                    </a:lnTo>
                    <a:lnTo>
                      <a:pt x="59" y="103"/>
                    </a:lnTo>
                    <a:lnTo>
                      <a:pt x="49" y="109"/>
                    </a:lnTo>
                    <a:lnTo>
                      <a:pt x="44" y="113"/>
                    </a:lnTo>
                    <a:lnTo>
                      <a:pt x="41" y="116"/>
                    </a:lnTo>
                    <a:lnTo>
                      <a:pt x="38" y="120"/>
                    </a:lnTo>
                    <a:lnTo>
                      <a:pt x="32" y="131"/>
                    </a:lnTo>
                    <a:lnTo>
                      <a:pt x="31" y="144"/>
                    </a:lnTo>
                    <a:lnTo>
                      <a:pt x="31" y="147"/>
                    </a:lnTo>
                    <a:lnTo>
                      <a:pt x="31" y="151"/>
                    </a:lnTo>
                    <a:lnTo>
                      <a:pt x="31" y="147"/>
                    </a:lnTo>
                    <a:lnTo>
                      <a:pt x="31"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4" name="Freeform 98"/>
              <p:cNvSpPr>
                <a:spLocks noEditPoints="1"/>
              </p:cNvSpPr>
              <p:nvPr/>
            </p:nvSpPr>
            <p:spPr bwMode="auto">
              <a:xfrm>
                <a:off x="3476" y="2502"/>
                <a:ext cx="47" cy="73"/>
              </a:xfrm>
              <a:custGeom>
                <a:avLst/>
                <a:gdLst>
                  <a:gd name="T0" fmla="*/ 119 w 141"/>
                  <a:gd name="T1" fmla="*/ 56 h 220"/>
                  <a:gd name="T2" fmla="*/ 108 w 141"/>
                  <a:gd name="T3" fmla="*/ 49 h 220"/>
                  <a:gd name="T4" fmla="*/ 101 w 141"/>
                  <a:gd name="T5" fmla="*/ 34 h 220"/>
                  <a:gd name="T6" fmla="*/ 86 w 141"/>
                  <a:gd name="T7" fmla="*/ 25 h 220"/>
                  <a:gd name="T8" fmla="*/ 67 w 141"/>
                  <a:gd name="T9" fmla="*/ 24 h 220"/>
                  <a:gd name="T10" fmla="*/ 52 w 141"/>
                  <a:gd name="T11" fmla="*/ 29 h 220"/>
                  <a:gd name="T12" fmla="*/ 39 w 141"/>
                  <a:gd name="T13" fmla="*/ 43 h 220"/>
                  <a:gd name="T14" fmla="*/ 31 w 141"/>
                  <a:gd name="T15" fmla="*/ 60 h 220"/>
                  <a:gd name="T16" fmla="*/ 25 w 141"/>
                  <a:gd name="T17" fmla="*/ 101 h 220"/>
                  <a:gd name="T18" fmla="*/ 29 w 141"/>
                  <a:gd name="T19" fmla="*/ 100 h 220"/>
                  <a:gd name="T20" fmla="*/ 49 w 141"/>
                  <a:gd name="T21" fmla="*/ 83 h 220"/>
                  <a:gd name="T22" fmla="*/ 74 w 141"/>
                  <a:gd name="T23" fmla="*/ 79 h 220"/>
                  <a:gd name="T24" fmla="*/ 90 w 141"/>
                  <a:gd name="T25" fmla="*/ 79 h 220"/>
                  <a:gd name="T26" fmla="*/ 122 w 141"/>
                  <a:gd name="T27" fmla="*/ 96 h 220"/>
                  <a:gd name="T28" fmla="*/ 136 w 141"/>
                  <a:gd name="T29" fmla="*/ 122 h 220"/>
                  <a:gd name="T30" fmla="*/ 139 w 141"/>
                  <a:gd name="T31" fmla="*/ 151 h 220"/>
                  <a:gd name="T32" fmla="*/ 132 w 141"/>
                  <a:gd name="T33" fmla="*/ 180 h 220"/>
                  <a:gd name="T34" fmla="*/ 126 w 141"/>
                  <a:gd name="T35" fmla="*/ 193 h 220"/>
                  <a:gd name="T36" fmla="*/ 108 w 141"/>
                  <a:gd name="T37" fmla="*/ 210 h 220"/>
                  <a:gd name="T38" fmla="*/ 88 w 141"/>
                  <a:gd name="T39" fmla="*/ 218 h 220"/>
                  <a:gd name="T40" fmla="*/ 67 w 141"/>
                  <a:gd name="T41" fmla="*/ 220 h 220"/>
                  <a:gd name="T42" fmla="*/ 22 w 141"/>
                  <a:gd name="T43" fmla="*/ 200 h 220"/>
                  <a:gd name="T44" fmla="*/ 9 w 141"/>
                  <a:gd name="T45" fmla="*/ 182 h 220"/>
                  <a:gd name="T46" fmla="*/ 0 w 141"/>
                  <a:gd name="T47" fmla="*/ 115 h 220"/>
                  <a:gd name="T48" fmla="*/ 7 w 141"/>
                  <a:gd name="T49" fmla="*/ 55 h 220"/>
                  <a:gd name="T50" fmla="*/ 25 w 141"/>
                  <a:gd name="T51" fmla="*/ 22 h 220"/>
                  <a:gd name="T52" fmla="*/ 70 w 141"/>
                  <a:gd name="T53" fmla="*/ 1 h 220"/>
                  <a:gd name="T54" fmla="*/ 94 w 141"/>
                  <a:gd name="T55" fmla="*/ 4 h 220"/>
                  <a:gd name="T56" fmla="*/ 119 w 141"/>
                  <a:gd name="T57" fmla="*/ 18 h 220"/>
                  <a:gd name="T58" fmla="*/ 135 w 141"/>
                  <a:gd name="T59" fmla="*/ 50 h 220"/>
                  <a:gd name="T60" fmla="*/ 136 w 141"/>
                  <a:gd name="T61" fmla="*/ 53 h 220"/>
                  <a:gd name="T62" fmla="*/ 29 w 141"/>
                  <a:gd name="T63" fmla="*/ 149 h 220"/>
                  <a:gd name="T64" fmla="*/ 33 w 141"/>
                  <a:gd name="T65" fmla="*/ 170 h 220"/>
                  <a:gd name="T66" fmla="*/ 43 w 141"/>
                  <a:gd name="T67" fmla="*/ 186 h 220"/>
                  <a:gd name="T68" fmla="*/ 53 w 141"/>
                  <a:gd name="T69" fmla="*/ 193 h 220"/>
                  <a:gd name="T70" fmla="*/ 70 w 141"/>
                  <a:gd name="T71" fmla="*/ 197 h 220"/>
                  <a:gd name="T72" fmla="*/ 80 w 141"/>
                  <a:gd name="T73" fmla="*/ 197 h 220"/>
                  <a:gd name="T74" fmla="*/ 101 w 141"/>
                  <a:gd name="T75" fmla="*/ 184 h 220"/>
                  <a:gd name="T76" fmla="*/ 111 w 141"/>
                  <a:gd name="T77" fmla="*/ 166 h 220"/>
                  <a:gd name="T78" fmla="*/ 112 w 141"/>
                  <a:gd name="T79" fmla="*/ 138 h 220"/>
                  <a:gd name="T80" fmla="*/ 101 w 141"/>
                  <a:gd name="T81" fmla="*/ 112 h 220"/>
                  <a:gd name="T82" fmla="*/ 86 w 141"/>
                  <a:gd name="T83" fmla="*/ 103 h 220"/>
                  <a:gd name="T84" fmla="*/ 63 w 141"/>
                  <a:gd name="T85" fmla="*/ 101 h 220"/>
                  <a:gd name="T86" fmla="*/ 42 w 141"/>
                  <a:gd name="T87" fmla="*/ 112 h 220"/>
                  <a:gd name="T88" fmla="*/ 31 w 141"/>
                  <a:gd name="T89" fmla="*/ 131 h 220"/>
                  <a:gd name="T90" fmla="*/ 29 w 141"/>
                  <a:gd name="T91" fmla="*/ 15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220">
                    <a:moveTo>
                      <a:pt x="136" y="53"/>
                    </a:moveTo>
                    <a:lnTo>
                      <a:pt x="132" y="55"/>
                    </a:lnTo>
                    <a:lnTo>
                      <a:pt x="119" y="56"/>
                    </a:lnTo>
                    <a:lnTo>
                      <a:pt x="111" y="56"/>
                    </a:lnTo>
                    <a:lnTo>
                      <a:pt x="111" y="56"/>
                    </a:lnTo>
                    <a:lnTo>
                      <a:pt x="108" y="49"/>
                    </a:lnTo>
                    <a:lnTo>
                      <a:pt x="105" y="41"/>
                    </a:lnTo>
                    <a:lnTo>
                      <a:pt x="101" y="35"/>
                    </a:lnTo>
                    <a:lnTo>
                      <a:pt x="101" y="34"/>
                    </a:lnTo>
                    <a:lnTo>
                      <a:pt x="98" y="32"/>
                    </a:lnTo>
                    <a:lnTo>
                      <a:pt x="94" y="29"/>
                    </a:lnTo>
                    <a:lnTo>
                      <a:pt x="86" y="25"/>
                    </a:lnTo>
                    <a:lnTo>
                      <a:pt x="76" y="24"/>
                    </a:lnTo>
                    <a:lnTo>
                      <a:pt x="74" y="22"/>
                    </a:lnTo>
                    <a:lnTo>
                      <a:pt x="67" y="24"/>
                    </a:lnTo>
                    <a:lnTo>
                      <a:pt x="60" y="25"/>
                    </a:lnTo>
                    <a:lnTo>
                      <a:pt x="53" y="29"/>
                    </a:lnTo>
                    <a:lnTo>
                      <a:pt x="52" y="29"/>
                    </a:lnTo>
                    <a:lnTo>
                      <a:pt x="49" y="32"/>
                    </a:lnTo>
                    <a:lnTo>
                      <a:pt x="45" y="35"/>
                    </a:lnTo>
                    <a:lnTo>
                      <a:pt x="39" y="43"/>
                    </a:lnTo>
                    <a:lnTo>
                      <a:pt x="33" y="53"/>
                    </a:lnTo>
                    <a:lnTo>
                      <a:pt x="32" y="56"/>
                    </a:lnTo>
                    <a:lnTo>
                      <a:pt x="31" y="60"/>
                    </a:lnTo>
                    <a:lnTo>
                      <a:pt x="28" y="66"/>
                    </a:lnTo>
                    <a:lnTo>
                      <a:pt x="25" y="81"/>
                    </a:lnTo>
                    <a:lnTo>
                      <a:pt x="25" y="101"/>
                    </a:lnTo>
                    <a:lnTo>
                      <a:pt x="25" y="105"/>
                    </a:lnTo>
                    <a:lnTo>
                      <a:pt x="26" y="104"/>
                    </a:lnTo>
                    <a:lnTo>
                      <a:pt x="29" y="100"/>
                    </a:lnTo>
                    <a:lnTo>
                      <a:pt x="38" y="91"/>
                    </a:lnTo>
                    <a:lnTo>
                      <a:pt x="46" y="86"/>
                    </a:lnTo>
                    <a:lnTo>
                      <a:pt x="49" y="83"/>
                    </a:lnTo>
                    <a:lnTo>
                      <a:pt x="55" y="81"/>
                    </a:lnTo>
                    <a:lnTo>
                      <a:pt x="64" y="79"/>
                    </a:lnTo>
                    <a:lnTo>
                      <a:pt x="74" y="79"/>
                    </a:lnTo>
                    <a:lnTo>
                      <a:pt x="77" y="77"/>
                    </a:lnTo>
                    <a:lnTo>
                      <a:pt x="81" y="79"/>
                    </a:lnTo>
                    <a:lnTo>
                      <a:pt x="90" y="79"/>
                    </a:lnTo>
                    <a:lnTo>
                      <a:pt x="105" y="84"/>
                    </a:lnTo>
                    <a:lnTo>
                      <a:pt x="118" y="93"/>
                    </a:lnTo>
                    <a:lnTo>
                      <a:pt x="122" y="96"/>
                    </a:lnTo>
                    <a:lnTo>
                      <a:pt x="125" y="100"/>
                    </a:lnTo>
                    <a:lnTo>
                      <a:pt x="129" y="107"/>
                    </a:lnTo>
                    <a:lnTo>
                      <a:pt x="136" y="122"/>
                    </a:lnTo>
                    <a:lnTo>
                      <a:pt x="139" y="142"/>
                    </a:lnTo>
                    <a:lnTo>
                      <a:pt x="141" y="146"/>
                    </a:lnTo>
                    <a:lnTo>
                      <a:pt x="139" y="151"/>
                    </a:lnTo>
                    <a:lnTo>
                      <a:pt x="139" y="156"/>
                    </a:lnTo>
                    <a:lnTo>
                      <a:pt x="136" y="169"/>
                    </a:lnTo>
                    <a:lnTo>
                      <a:pt x="132" y="180"/>
                    </a:lnTo>
                    <a:lnTo>
                      <a:pt x="132" y="183"/>
                    </a:lnTo>
                    <a:lnTo>
                      <a:pt x="129" y="187"/>
                    </a:lnTo>
                    <a:lnTo>
                      <a:pt x="126" y="193"/>
                    </a:lnTo>
                    <a:lnTo>
                      <a:pt x="119" y="201"/>
                    </a:lnTo>
                    <a:lnTo>
                      <a:pt x="110" y="208"/>
                    </a:lnTo>
                    <a:lnTo>
                      <a:pt x="108" y="210"/>
                    </a:lnTo>
                    <a:lnTo>
                      <a:pt x="105" y="213"/>
                    </a:lnTo>
                    <a:lnTo>
                      <a:pt x="100" y="215"/>
                    </a:lnTo>
                    <a:lnTo>
                      <a:pt x="88" y="218"/>
                    </a:lnTo>
                    <a:lnTo>
                      <a:pt x="76" y="220"/>
                    </a:lnTo>
                    <a:lnTo>
                      <a:pt x="73" y="220"/>
                    </a:lnTo>
                    <a:lnTo>
                      <a:pt x="67" y="220"/>
                    </a:lnTo>
                    <a:lnTo>
                      <a:pt x="57" y="218"/>
                    </a:lnTo>
                    <a:lnTo>
                      <a:pt x="38" y="213"/>
                    </a:lnTo>
                    <a:lnTo>
                      <a:pt x="22" y="200"/>
                    </a:lnTo>
                    <a:lnTo>
                      <a:pt x="19" y="196"/>
                    </a:lnTo>
                    <a:lnTo>
                      <a:pt x="15" y="191"/>
                    </a:lnTo>
                    <a:lnTo>
                      <a:pt x="9" y="182"/>
                    </a:lnTo>
                    <a:lnTo>
                      <a:pt x="5" y="170"/>
                    </a:lnTo>
                    <a:lnTo>
                      <a:pt x="0" y="142"/>
                    </a:lnTo>
                    <a:lnTo>
                      <a:pt x="0" y="115"/>
                    </a:lnTo>
                    <a:lnTo>
                      <a:pt x="0" y="105"/>
                    </a:lnTo>
                    <a:lnTo>
                      <a:pt x="0" y="87"/>
                    </a:lnTo>
                    <a:lnTo>
                      <a:pt x="7" y="55"/>
                    </a:lnTo>
                    <a:lnTo>
                      <a:pt x="18" y="31"/>
                    </a:lnTo>
                    <a:lnTo>
                      <a:pt x="22" y="25"/>
                    </a:lnTo>
                    <a:lnTo>
                      <a:pt x="25" y="22"/>
                    </a:lnTo>
                    <a:lnTo>
                      <a:pt x="32" y="15"/>
                    </a:lnTo>
                    <a:lnTo>
                      <a:pt x="49" y="5"/>
                    </a:lnTo>
                    <a:lnTo>
                      <a:pt x="70" y="1"/>
                    </a:lnTo>
                    <a:lnTo>
                      <a:pt x="76" y="0"/>
                    </a:lnTo>
                    <a:lnTo>
                      <a:pt x="87" y="1"/>
                    </a:lnTo>
                    <a:lnTo>
                      <a:pt x="94" y="4"/>
                    </a:lnTo>
                    <a:lnTo>
                      <a:pt x="108" y="10"/>
                    </a:lnTo>
                    <a:lnTo>
                      <a:pt x="118" y="15"/>
                    </a:lnTo>
                    <a:lnTo>
                      <a:pt x="119" y="18"/>
                    </a:lnTo>
                    <a:lnTo>
                      <a:pt x="124" y="24"/>
                    </a:lnTo>
                    <a:lnTo>
                      <a:pt x="131" y="35"/>
                    </a:lnTo>
                    <a:lnTo>
                      <a:pt x="135" y="50"/>
                    </a:lnTo>
                    <a:lnTo>
                      <a:pt x="136" y="53"/>
                    </a:lnTo>
                    <a:lnTo>
                      <a:pt x="135" y="53"/>
                    </a:lnTo>
                    <a:lnTo>
                      <a:pt x="136" y="53"/>
                    </a:lnTo>
                    <a:lnTo>
                      <a:pt x="136" y="53"/>
                    </a:lnTo>
                    <a:close/>
                    <a:moveTo>
                      <a:pt x="29" y="146"/>
                    </a:moveTo>
                    <a:lnTo>
                      <a:pt x="29" y="149"/>
                    </a:lnTo>
                    <a:lnTo>
                      <a:pt x="29" y="153"/>
                    </a:lnTo>
                    <a:lnTo>
                      <a:pt x="31" y="162"/>
                    </a:lnTo>
                    <a:lnTo>
                      <a:pt x="33" y="170"/>
                    </a:lnTo>
                    <a:lnTo>
                      <a:pt x="35" y="172"/>
                    </a:lnTo>
                    <a:lnTo>
                      <a:pt x="38" y="179"/>
                    </a:lnTo>
                    <a:lnTo>
                      <a:pt x="43" y="186"/>
                    </a:lnTo>
                    <a:lnTo>
                      <a:pt x="49" y="191"/>
                    </a:lnTo>
                    <a:lnTo>
                      <a:pt x="52" y="191"/>
                    </a:lnTo>
                    <a:lnTo>
                      <a:pt x="53" y="193"/>
                    </a:lnTo>
                    <a:lnTo>
                      <a:pt x="56" y="194"/>
                    </a:lnTo>
                    <a:lnTo>
                      <a:pt x="63" y="197"/>
                    </a:lnTo>
                    <a:lnTo>
                      <a:pt x="70" y="197"/>
                    </a:lnTo>
                    <a:lnTo>
                      <a:pt x="73" y="197"/>
                    </a:lnTo>
                    <a:lnTo>
                      <a:pt x="74" y="197"/>
                    </a:lnTo>
                    <a:lnTo>
                      <a:pt x="80" y="197"/>
                    </a:lnTo>
                    <a:lnTo>
                      <a:pt x="90" y="193"/>
                    </a:lnTo>
                    <a:lnTo>
                      <a:pt x="98" y="187"/>
                    </a:lnTo>
                    <a:lnTo>
                      <a:pt x="101" y="184"/>
                    </a:lnTo>
                    <a:lnTo>
                      <a:pt x="103" y="183"/>
                    </a:lnTo>
                    <a:lnTo>
                      <a:pt x="105" y="177"/>
                    </a:lnTo>
                    <a:lnTo>
                      <a:pt x="111" y="166"/>
                    </a:lnTo>
                    <a:lnTo>
                      <a:pt x="112" y="152"/>
                    </a:lnTo>
                    <a:lnTo>
                      <a:pt x="114" y="148"/>
                    </a:lnTo>
                    <a:lnTo>
                      <a:pt x="112" y="138"/>
                    </a:lnTo>
                    <a:lnTo>
                      <a:pt x="108" y="125"/>
                    </a:lnTo>
                    <a:lnTo>
                      <a:pt x="103" y="115"/>
                    </a:lnTo>
                    <a:lnTo>
                      <a:pt x="101" y="112"/>
                    </a:lnTo>
                    <a:lnTo>
                      <a:pt x="98" y="111"/>
                    </a:lnTo>
                    <a:lnTo>
                      <a:pt x="94" y="108"/>
                    </a:lnTo>
                    <a:lnTo>
                      <a:pt x="86" y="103"/>
                    </a:lnTo>
                    <a:lnTo>
                      <a:pt x="74" y="101"/>
                    </a:lnTo>
                    <a:lnTo>
                      <a:pt x="72" y="100"/>
                    </a:lnTo>
                    <a:lnTo>
                      <a:pt x="63" y="101"/>
                    </a:lnTo>
                    <a:lnTo>
                      <a:pt x="57" y="103"/>
                    </a:lnTo>
                    <a:lnTo>
                      <a:pt x="48" y="108"/>
                    </a:lnTo>
                    <a:lnTo>
                      <a:pt x="42" y="112"/>
                    </a:lnTo>
                    <a:lnTo>
                      <a:pt x="39" y="115"/>
                    </a:lnTo>
                    <a:lnTo>
                      <a:pt x="36" y="120"/>
                    </a:lnTo>
                    <a:lnTo>
                      <a:pt x="31" y="131"/>
                    </a:lnTo>
                    <a:lnTo>
                      <a:pt x="29" y="143"/>
                    </a:lnTo>
                    <a:lnTo>
                      <a:pt x="29" y="146"/>
                    </a:lnTo>
                    <a:lnTo>
                      <a:pt x="29" y="151"/>
                    </a:lnTo>
                    <a:lnTo>
                      <a:pt x="29" y="146"/>
                    </a:lnTo>
                    <a:lnTo>
                      <a:pt x="29"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5" name="Freeform 99"/>
              <p:cNvSpPr>
                <a:spLocks/>
              </p:cNvSpPr>
              <p:nvPr/>
            </p:nvSpPr>
            <p:spPr bwMode="auto">
              <a:xfrm>
                <a:off x="3530" y="2502"/>
                <a:ext cx="48" cy="71"/>
              </a:xfrm>
              <a:custGeom>
                <a:avLst/>
                <a:gdLst>
                  <a:gd name="T0" fmla="*/ 143 w 143"/>
                  <a:gd name="T1" fmla="*/ 194 h 215"/>
                  <a:gd name="T2" fmla="*/ 141 w 143"/>
                  <a:gd name="T3" fmla="*/ 215 h 215"/>
                  <a:gd name="T4" fmla="*/ 120 w 143"/>
                  <a:gd name="T5" fmla="*/ 215 h 215"/>
                  <a:gd name="T6" fmla="*/ 2 w 143"/>
                  <a:gd name="T7" fmla="*/ 215 h 215"/>
                  <a:gd name="T8" fmla="*/ 0 w 143"/>
                  <a:gd name="T9" fmla="*/ 214 h 215"/>
                  <a:gd name="T10" fmla="*/ 0 w 143"/>
                  <a:gd name="T11" fmla="*/ 206 h 215"/>
                  <a:gd name="T12" fmla="*/ 3 w 143"/>
                  <a:gd name="T13" fmla="*/ 197 h 215"/>
                  <a:gd name="T14" fmla="*/ 11 w 143"/>
                  <a:gd name="T15" fmla="*/ 182 h 215"/>
                  <a:gd name="T16" fmla="*/ 21 w 143"/>
                  <a:gd name="T17" fmla="*/ 169 h 215"/>
                  <a:gd name="T18" fmla="*/ 27 w 143"/>
                  <a:gd name="T19" fmla="*/ 162 h 215"/>
                  <a:gd name="T20" fmla="*/ 51 w 143"/>
                  <a:gd name="T21" fmla="*/ 141 h 215"/>
                  <a:gd name="T22" fmla="*/ 61 w 143"/>
                  <a:gd name="T23" fmla="*/ 132 h 215"/>
                  <a:gd name="T24" fmla="*/ 88 w 143"/>
                  <a:gd name="T25" fmla="*/ 108 h 215"/>
                  <a:gd name="T26" fmla="*/ 103 w 143"/>
                  <a:gd name="T27" fmla="*/ 91 h 215"/>
                  <a:gd name="T28" fmla="*/ 107 w 143"/>
                  <a:gd name="T29" fmla="*/ 84 h 215"/>
                  <a:gd name="T30" fmla="*/ 113 w 143"/>
                  <a:gd name="T31" fmla="*/ 62 h 215"/>
                  <a:gd name="T32" fmla="*/ 113 w 143"/>
                  <a:gd name="T33" fmla="*/ 52 h 215"/>
                  <a:gd name="T34" fmla="*/ 107 w 143"/>
                  <a:gd name="T35" fmla="*/ 39 h 215"/>
                  <a:gd name="T36" fmla="*/ 100 w 143"/>
                  <a:gd name="T37" fmla="*/ 32 h 215"/>
                  <a:gd name="T38" fmla="*/ 88 w 143"/>
                  <a:gd name="T39" fmla="*/ 25 h 215"/>
                  <a:gd name="T40" fmla="*/ 75 w 143"/>
                  <a:gd name="T41" fmla="*/ 22 h 215"/>
                  <a:gd name="T42" fmla="*/ 65 w 143"/>
                  <a:gd name="T43" fmla="*/ 24 h 215"/>
                  <a:gd name="T44" fmla="*/ 45 w 143"/>
                  <a:gd name="T45" fmla="*/ 32 h 215"/>
                  <a:gd name="T46" fmla="*/ 41 w 143"/>
                  <a:gd name="T47" fmla="*/ 36 h 215"/>
                  <a:gd name="T48" fmla="*/ 34 w 143"/>
                  <a:gd name="T49" fmla="*/ 50 h 215"/>
                  <a:gd name="T50" fmla="*/ 33 w 143"/>
                  <a:gd name="T51" fmla="*/ 65 h 215"/>
                  <a:gd name="T52" fmla="*/ 28 w 143"/>
                  <a:gd name="T53" fmla="*/ 65 h 215"/>
                  <a:gd name="T54" fmla="*/ 6 w 143"/>
                  <a:gd name="T55" fmla="*/ 63 h 215"/>
                  <a:gd name="T56" fmla="*/ 6 w 143"/>
                  <a:gd name="T57" fmla="*/ 57 h 215"/>
                  <a:gd name="T58" fmla="*/ 13 w 143"/>
                  <a:gd name="T59" fmla="*/ 32 h 215"/>
                  <a:gd name="T60" fmla="*/ 26 w 143"/>
                  <a:gd name="T61" fmla="*/ 17 h 215"/>
                  <a:gd name="T62" fmla="*/ 35 w 143"/>
                  <a:gd name="T63" fmla="*/ 10 h 215"/>
                  <a:gd name="T64" fmla="*/ 69 w 143"/>
                  <a:gd name="T65" fmla="*/ 1 h 215"/>
                  <a:gd name="T66" fmla="*/ 79 w 143"/>
                  <a:gd name="T67" fmla="*/ 1 h 215"/>
                  <a:gd name="T68" fmla="*/ 106 w 143"/>
                  <a:gd name="T69" fmla="*/ 7 h 215"/>
                  <a:gd name="T70" fmla="*/ 124 w 143"/>
                  <a:gd name="T71" fmla="*/ 18 h 215"/>
                  <a:gd name="T72" fmla="*/ 134 w 143"/>
                  <a:gd name="T73" fmla="*/ 35 h 215"/>
                  <a:gd name="T74" fmla="*/ 141 w 143"/>
                  <a:gd name="T75" fmla="*/ 60 h 215"/>
                  <a:gd name="T76" fmla="*/ 138 w 143"/>
                  <a:gd name="T77" fmla="*/ 76 h 215"/>
                  <a:gd name="T78" fmla="*/ 137 w 143"/>
                  <a:gd name="T79" fmla="*/ 86 h 215"/>
                  <a:gd name="T80" fmla="*/ 133 w 143"/>
                  <a:gd name="T81" fmla="*/ 93 h 215"/>
                  <a:gd name="T82" fmla="*/ 120 w 143"/>
                  <a:gd name="T83" fmla="*/ 110 h 215"/>
                  <a:gd name="T84" fmla="*/ 116 w 143"/>
                  <a:gd name="T85" fmla="*/ 114 h 215"/>
                  <a:gd name="T86" fmla="*/ 99 w 143"/>
                  <a:gd name="T87" fmla="*/ 132 h 215"/>
                  <a:gd name="T88" fmla="*/ 79 w 143"/>
                  <a:gd name="T89" fmla="*/ 149 h 215"/>
                  <a:gd name="T90" fmla="*/ 66 w 143"/>
                  <a:gd name="T91" fmla="*/ 159 h 215"/>
                  <a:gd name="T92" fmla="*/ 48 w 143"/>
                  <a:gd name="T93" fmla="*/ 176 h 215"/>
                  <a:gd name="T94" fmla="*/ 47 w 143"/>
                  <a:gd name="T95" fmla="*/ 177 h 215"/>
                  <a:gd name="T96" fmla="*/ 40 w 143"/>
                  <a:gd name="T97" fmla="*/ 184 h 215"/>
                  <a:gd name="T98" fmla="*/ 37 w 143"/>
                  <a:gd name="T99" fmla="*/ 190 h 215"/>
                  <a:gd name="T100" fmla="*/ 102 w 143"/>
                  <a:gd name="T101" fmla="*/ 190 h 215"/>
                  <a:gd name="T102" fmla="*/ 143 w 143"/>
                  <a:gd name="T103" fmla="*/ 19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15">
                    <a:moveTo>
                      <a:pt x="143" y="190"/>
                    </a:moveTo>
                    <a:lnTo>
                      <a:pt x="143" y="194"/>
                    </a:lnTo>
                    <a:lnTo>
                      <a:pt x="141" y="207"/>
                    </a:lnTo>
                    <a:lnTo>
                      <a:pt x="141" y="215"/>
                    </a:lnTo>
                    <a:lnTo>
                      <a:pt x="143" y="215"/>
                    </a:lnTo>
                    <a:lnTo>
                      <a:pt x="120" y="215"/>
                    </a:lnTo>
                    <a:lnTo>
                      <a:pt x="52" y="215"/>
                    </a:lnTo>
                    <a:lnTo>
                      <a:pt x="2" y="215"/>
                    </a:lnTo>
                    <a:lnTo>
                      <a:pt x="0" y="215"/>
                    </a:lnTo>
                    <a:lnTo>
                      <a:pt x="0" y="214"/>
                    </a:lnTo>
                    <a:lnTo>
                      <a:pt x="0" y="211"/>
                    </a:lnTo>
                    <a:lnTo>
                      <a:pt x="0" y="206"/>
                    </a:lnTo>
                    <a:lnTo>
                      <a:pt x="2" y="200"/>
                    </a:lnTo>
                    <a:lnTo>
                      <a:pt x="3" y="197"/>
                    </a:lnTo>
                    <a:lnTo>
                      <a:pt x="6" y="190"/>
                    </a:lnTo>
                    <a:lnTo>
                      <a:pt x="11" y="182"/>
                    </a:lnTo>
                    <a:lnTo>
                      <a:pt x="18" y="172"/>
                    </a:lnTo>
                    <a:lnTo>
                      <a:pt x="21" y="169"/>
                    </a:lnTo>
                    <a:lnTo>
                      <a:pt x="23" y="167"/>
                    </a:lnTo>
                    <a:lnTo>
                      <a:pt x="27" y="162"/>
                    </a:lnTo>
                    <a:lnTo>
                      <a:pt x="37" y="152"/>
                    </a:lnTo>
                    <a:lnTo>
                      <a:pt x="51" y="141"/>
                    </a:lnTo>
                    <a:lnTo>
                      <a:pt x="55" y="136"/>
                    </a:lnTo>
                    <a:lnTo>
                      <a:pt x="61" y="132"/>
                    </a:lnTo>
                    <a:lnTo>
                      <a:pt x="71" y="124"/>
                    </a:lnTo>
                    <a:lnTo>
                      <a:pt x="88" y="108"/>
                    </a:lnTo>
                    <a:lnTo>
                      <a:pt x="100" y="96"/>
                    </a:lnTo>
                    <a:lnTo>
                      <a:pt x="103" y="91"/>
                    </a:lnTo>
                    <a:lnTo>
                      <a:pt x="104" y="90"/>
                    </a:lnTo>
                    <a:lnTo>
                      <a:pt x="107" y="84"/>
                    </a:lnTo>
                    <a:lnTo>
                      <a:pt x="112" y="73"/>
                    </a:lnTo>
                    <a:lnTo>
                      <a:pt x="113" y="62"/>
                    </a:lnTo>
                    <a:lnTo>
                      <a:pt x="114" y="59"/>
                    </a:lnTo>
                    <a:lnTo>
                      <a:pt x="113" y="52"/>
                    </a:lnTo>
                    <a:lnTo>
                      <a:pt x="112" y="48"/>
                    </a:lnTo>
                    <a:lnTo>
                      <a:pt x="107" y="39"/>
                    </a:lnTo>
                    <a:lnTo>
                      <a:pt x="103" y="34"/>
                    </a:lnTo>
                    <a:lnTo>
                      <a:pt x="100" y="32"/>
                    </a:lnTo>
                    <a:lnTo>
                      <a:pt x="96" y="29"/>
                    </a:lnTo>
                    <a:lnTo>
                      <a:pt x="88" y="25"/>
                    </a:lnTo>
                    <a:lnTo>
                      <a:pt x="76" y="24"/>
                    </a:lnTo>
                    <a:lnTo>
                      <a:pt x="75" y="22"/>
                    </a:lnTo>
                    <a:lnTo>
                      <a:pt x="71" y="24"/>
                    </a:lnTo>
                    <a:lnTo>
                      <a:pt x="65" y="24"/>
                    </a:lnTo>
                    <a:lnTo>
                      <a:pt x="54" y="26"/>
                    </a:lnTo>
                    <a:lnTo>
                      <a:pt x="45" y="32"/>
                    </a:lnTo>
                    <a:lnTo>
                      <a:pt x="44" y="34"/>
                    </a:lnTo>
                    <a:lnTo>
                      <a:pt x="41" y="36"/>
                    </a:lnTo>
                    <a:lnTo>
                      <a:pt x="38" y="41"/>
                    </a:lnTo>
                    <a:lnTo>
                      <a:pt x="34" y="50"/>
                    </a:lnTo>
                    <a:lnTo>
                      <a:pt x="33" y="62"/>
                    </a:lnTo>
                    <a:lnTo>
                      <a:pt x="33" y="65"/>
                    </a:lnTo>
                    <a:lnTo>
                      <a:pt x="31" y="65"/>
                    </a:lnTo>
                    <a:lnTo>
                      <a:pt x="28" y="65"/>
                    </a:lnTo>
                    <a:lnTo>
                      <a:pt x="16" y="63"/>
                    </a:lnTo>
                    <a:lnTo>
                      <a:pt x="6" y="63"/>
                    </a:lnTo>
                    <a:lnTo>
                      <a:pt x="6" y="62"/>
                    </a:lnTo>
                    <a:lnTo>
                      <a:pt x="6" y="57"/>
                    </a:lnTo>
                    <a:lnTo>
                      <a:pt x="7" y="49"/>
                    </a:lnTo>
                    <a:lnTo>
                      <a:pt x="13" y="32"/>
                    </a:lnTo>
                    <a:lnTo>
                      <a:pt x="23" y="19"/>
                    </a:lnTo>
                    <a:lnTo>
                      <a:pt x="26" y="17"/>
                    </a:lnTo>
                    <a:lnTo>
                      <a:pt x="28" y="15"/>
                    </a:lnTo>
                    <a:lnTo>
                      <a:pt x="35" y="10"/>
                    </a:lnTo>
                    <a:lnTo>
                      <a:pt x="51" y="4"/>
                    </a:lnTo>
                    <a:lnTo>
                      <a:pt x="69" y="1"/>
                    </a:lnTo>
                    <a:lnTo>
                      <a:pt x="75" y="0"/>
                    </a:lnTo>
                    <a:lnTo>
                      <a:pt x="79" y="1"/>
                    </a:lnTo>
                    <a:lnTo>
                      <a:pt x="89" y="1"/>
                    </a:lnTo>
                    <a:lnTo>
                      <a:pt x="106" y="7"/>
                    </a:lnTo>
                    <a:lnTo>
                      <a:pt x="120" y="17"/>
                    </a:lnTo>
                    <a:lnTo>
                      <a:pt x="124" y="18"/>
                    </a:lnTo>
                    <a:lnTo>
                      <a:pt x="131" y="28"/>
                    </a:lnTo>
                    <a:lnTo>
                      <a:pt x="134" y="35"/>
                    </a:lnTo>
                    <a:lnTo>
                      <a:pt x="140" y="49"/>
                    </a:lnTo>
                    <a:lnTo>
                      <a:pt x="141" y="60"/>
                    </a:lnTo>
                    <a:lnTo>
                      <a:pt x="140" y="67"/>
                    </a:lnTo>
                    <a:lnTo>
                      <a:pt x="138" y="76"/>
                    </a:lnTo>
                    <a:lnTo>
                      <a:pt x="137" y="84"/>
                    </a:lnTo>
                    <a:lnTo>
                      <a:pt x="137" y="86"/>
                    </a:lnTo>
                    <a:lnTo>
                      <a:pt x="135" y="89"/>
                    </a:lnTo>
                    <a:lnTo>
                      <a:pt x="133" y="93"/>
                    </a:lnTo>
                    <a:lnTo>
                      <a:pt x="127" y="101"/>
                    </a:lnTo>
                    <a:lnTo>
                      <a:pt x="120" y="110"/>
                    </a:lnTo>
                    <a:lnTo>
                      <a:pt x="119" y="111"/>
                    </a:lnTo>
                    <a:lnTo>
                      <a:pt x="116" y="114"/>
                    </a:lnTo>
                    <a:lnTo>
                      <a:pt x="112" y="120"/>
                    </a:lnTo>
                    <a:lnTo>
                      <a:pt x="99" y="132"/>
                    </a:lnTo>
                    <a:lnTo>
                      <a:pt x="83" y="146"/>
                    </a:lnTo>
                    <a:lnTo>
                      <a:pt x="79" y="149"/>
                    </a:lnTo>
                    <a:lnTo>
                      <a:pt x="75" y="153"/>
                    </a:lnTo>
                    <a:lnTo>
                      <a:pt x="66" y="159"/>
                    </a:lnTo>
                    <a:lnTo>
                      <a:pt x="55" y="169"/>
                    </a:lnTo>
                    <a:lnTo>
                      <a:pt x="48" y="176"/>
                    </a:lnTo>
                    <a:lnTo>
                      <a:pt x="48" y="176"/>
                    </a:lnTo>
                    <a:lnTo>
                      <a:pt x="47" y="177"/>
                    </a:lnTo>
                    <a:lnTo>
                      <a:pt x="44" y="180"/>
                    </a:lnTo>
                    <a:lnTo>
                      <a:pt x="40" y="184"/>
                    </a:lnTo>
                    <a:lnTo>
                      <a:pt x="37" y="190"/>
                    </a:lnTo>
                    <a:lnTo>
                      <a:pt x="37" y="190"/>
                    </a:lnTo>
                    <a:lnTo>
                      <a:pt x="52" y="190"/>
                    </a:lnTo>
                    <a:lnTo>
                      <a:pt x="102" y="190"/>
                    </a:lnTo>
                    <a:lnTo>
                      <a:pt x="140" y="190"/>
                    </a:lnTo>
                    <a:lnTo>
                      <a:pt x="143" y="190"/>
                    </a:lnTo>
                    <a:lnTo>
                      <a:pt x="143"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6" name="Freeform 100"/>
              <p:cNvSpPr>
                <a:spLocks/>
              </p:cNvSpPr>
              <p:nvPr/>
            </p:nvSpPr>
            <p:spPr bwMode="auto">
              <a:xfrm>
                <a:off x="3591" y="2564"/>
                <a:ext cx="11" cy="15"/>
              </a:xfrm>
              <a:custGeom>
                <a:avLst/>
                <a:gdLst>
                  <a:gd name="T0" fmla="*/ 2 w 31"/>
                  <a:gd name="T1" fmla="*/ 29 h 29"/>
                  <a:gd name="T2" fmla="*/ 2 w 31"/>
                  <a:gd name="T3" fmla="*/ 25 h 29"/>
                  <a:gd name="T4" fmla="*/ 0 w 31"/>
                  <a:gd name="T5" fmla="*/ 11 h 29"/>
                  <a:gd name="T6" fmla="*/ 0 w 31"/>
                  <a:gd name="T7" fmla="*/ 1 h 29"/>
                  <a:gd name="T8" fmla="*/ 2 w 31"/>
                  <a:gd name="T9" fmla="*/ 0 h 29"/>
                  <a:gd name="T10" fmla="*/ 6 w 31"/>
                  <a:gd name="T11" fmla="*/ 0 h 29"/>
                  <a:gd name="T12" fmla="*/ 20 w 31"/>
                  <a:gd name="T13" fmla="*/ 0 h 29"/>
                  <a:gd name="T14" fmla="*/ 30 w 31"/>
                  <a:gd name="T15" fmla="*/ 0 h 29"/>
                  <a:gd name="T16" fmla="*/ 31 w 31"/>
                  <a:gd name="T17" fmla="*/ 0 h 29"/>
                  <a:gd name="T18" fmla="*/ 31 w 31"/>
                  <a:gd name="T19" fmla="*/ 5 h 29"/>
                  <a:gd name="T20" fmla="*/ 30 w 31"/>
                  <a:gd name="T21" fmla="*/ 20 h 29"/>
                  <a:gd name="T22" fmla="*/ 30 w 31"/>
                  <a:gd name="T23" fmla="*/ 29 h 29"/>
                  <a:gd name="T24" fmla="*/ 31 w 31"/>
                  <a:gd name="T25" fmla="*/ 29 h 29"/>
                  <a:gd name="T26" fmla="*/ 26 w 31"/>
                  <a:gd name="T27" fmla="*/ 29 h 29"/>
                  <a:gd name="T28" fmla="*/ 12 w 31"/>
                  <a:gd name="T29" fmla="*/ 29 h 29"/>
                  <a:gd name="T30" fmla="*/ 2 w 31"/>
                  <a:gd name="T31" fmla="*/ 29 h 29"/>
                  <a:gd name="T32" fmla="*/ 2 w 31"/>
                  <a:gd name="T33" fmla="*/ 29 h 29"/>
                  <a:gd name="T34" fmla="*/ 2 w 31"/>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9">
                    <a:moveTo>
                      <a:pt x="2" y="29"/>
                    </a:moveTo>
                    <a:lnTo>
                      <a:pt x="2" y="25"/>
                    </a:lnTo>
                    <a:lnTo>
                      <a:pt x="0" y="11"/>
                    </a:lnTo>
                    <a:lnTo>
                      <a:pt x="0" y="1"/>
                    </a:lnTo>
                    <a:lnTo>
                      <a:pt x="2" y="0"/>
                    </a:lnTo>
                    <a:lnTo>
                      <a:pt x="6" y="0"/>
                    </a:lnTo>
                    <a:lnTo>
                      <a:pt x="20" y="0"/>
                    </a:lnTo>
                    <a:lnTo>
                      <a:pt x="30" y="0"/>
                    </a:lnTo>
                    <a:lnTo>
                      <a:pt x="31" y="0"/>
                    </a:lnTo>
                    <a:lnTo>
                      <a:pt x="31" y="5"/>
                    </a:lnTo>
                    <a:lnTo>
                      <a:pt x="30" y="20"/>
                    </a:lnTo>
                    <a:lnTo>
                      <a:pt x="30" y="29"/>
                    </a:lnTo>
                    <a:lnTo>
                      <a:pt x="31" y="29"/>
                    </a:lnTo>
                    <a:lnTo>
                      <a:pt x="26" y="29"/>
                    </a:lnTo>
                    <a:lnTo>
                      <a:pt x="12" y="29"/>
                    </a:lnTo>
                    <a:lnTo>
                      <a:pt x="2" y="29"/>
                    </a:lnTo>
                    <a:lnTo>
                      <a:pt x="2" y="29"/>
                    </a:lnTo>
                    <a:lnTo>
                      <a:pt x="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7" name="Freeform 101"/>
              <p:cNvSpPr>
                <a:spLocks/>
              </p:cNvSpPr>
              <p:nvPr/>
            </p:nvSpPr>
            <p:spPr bwMode="auto">
              <a:xfrm>
                <a:off x="3615" y="2503"/>
                <a:ext cx="50" cy="72"/>
              </a:xfrm>
              <a:custGeom>
                <a:avLst/>
                <a:gdLst>
                  <a:gd name="T0" fmla="*/ 3 w 141"/>
                  <a:gd name="T1" fmla="*/ 155 h 216"/>
                  <a:gd name="T2" fmla="*/ 25 w 141"/>
                  <a:gd name="T3" fmla="*/ 155 h 216"/>
                  <a:gd name="T4" fmla="*/ 27 w 141"/>
                  <a:gd name="T5" fmla="*/ 158 h 216"/>
                  <a:gd name="T6" fmla="*/ 32 w 141"/>
                  <a:gd name="T7" fmla="*/ 173 h 216"/>
                  <a:gd name="T8" fmla="*/ 41 w 141"/>
                  <a:gd name="T9" fmla="*/ 183 h 216"/>
                  <a:gd name="T10" fmla="*/ 55 w 141"/>
                  <a:gd name="T11" fmla="*/ 192 h 216"/>
                  <a:gd name="T12" fmla="*/ 68 w 141"/>
                  <a:gd name="T13" fmla="*/ 193 h 216"/>
                  <a:gd name="T14" fmla="*/ 76 w 141"/>
                  <a:gd name="T15" fmla="*/ 193 h 216"/>
                  <a:gd name="T16" fmla="*/ 97 w 141"/>
                  <a:gd name="T17" fmla="*/ 182 h 216"/>
                  <a:gd name="T18" fmla="*/ 101 w 141"/>
                  <a:gd name="T19" fmla="*/ 178 h 216"/>
                  <a:gd name="T20" fmla="*/ 111 w 141"/>
                  <a:gd name="T21" fmla="*/ 159 h 216"/>
                  <a:gd name="T22" fmla="*/ 114 w 141"/>
                  <a:gd name="T23" fmla="*/ 141 h 216"/>
                  <a:gd name="T24" fmla="*/ 108 w 141"/>
                  <a:gd name="T25" fmla="*/ 118 h 216"/>
                  <a:gd name="T26" fmla="*/ 101 w 141"/>
                  <a:gd name="T27" fmla="*/ 106 h 216"/>
                  <a:gd name="T28" fmla="*/ 94 w 141"/>
                  <a:gd name="T29" fmla="*/ 101 h 216"/>
                  <a:gd name="T30" fmla="*/ 70 w 141"/>
                  <a:gd name="T31" fmla="*/ 94 h 216"/>
                  <a:gd name="T32" fmla="*/ 61 w 141"/>
                  <a:gd name="T33" fmla="*/ 94 h 216"/>
                  <a:gd name="T34" fmla="*/ 46 w 141"/>
                  <a:gd name="T35" fmla="*/ 99 h 216"/>
                  <a:gd name="T36" fmla="*/ 42 w 141"/>
                  <a:gd name="T37" fmla="*/ 100 h 216"/>
                  <a:gd name="T38" fmla="*/ 34 w 141"/>
                  <a:gd name="T39" fmla="*/ 107 h 216"/>
                  <a:gd name="T40" fmla="*/ 28 w 141"/>
                  <a:gd name="T41" fmla="*/ 114 h 216"/>
                  <a:gd name="T42" fmla="*/ 24 w 141"/>
                  <a:gd name="T43" fmla="*/ 114 h 216"/>
                  <a:gd name="T44" fmla="*/ 4 w 141"/>
                  <a:gd name="T45" fmla="*/ 111 h 216"/>
                  <a:gd name="T46" fmla="*/ 4 w 141"/>
                  <a:gd name="T47" fmla="*/ 108 h 216"/>
                  <a:gd name="T48" fmla="*/ 17 w 141"/>
                  <a:gd name="T49" fmla="*/ 42 h 216"/>
                  <a:gd name="T50" fmla="*/ 25 w 141"/>
                  <a:gd name="T51" fmla="*/ 0 h 216"/>
                  <a:gd name="T52" fmla="*/ 90 w 141"/>
                  <a:gd name="T53" fmla="*/ 0 h 216"/>
                  <a:gd name="T54" fmla="*/ 131 w 141"/>
                  <a:gd name="T55" fmla="*/ 0 h 216"/>
                  <a:gd name="T56" fmla="*/ 130 w 141"/>
                  <a:gd name="T57" fmla="*/ 17 h 216"/>
                  <a:gd name="T58" fmla="*/ 131 w 141"/>
                  <a:gd name="T59" fmla="*/ 25 h 216"/>
                  <a:gd name="T60" fmla="*/ 77 w 141"/>
                  <a:gd name="T61" fmla="*/ 25 h 216"/>
                  <a:gd name="T62" fmla="*/ 46 w 141"/>
                  <a:gd name="T63" fmla="*/ 25 h 216"/>
                  <a:gd name="T64" fmla="*/ 38 w 141"/>
                  <a:gd name="T65" fmla="*/ 62 h 216"/>
                  <a:gd name="T66" fmla="*/ 34 w 141"/>
                  <a:gd name="T67" fmla="*/ 83 h 216"/>
                  <a:gd name="T68" fmla="*/ 44 w 141"/>
                  <a:gd name="T69" fmla="*/ 77 h 216"/>
                  <a:gd name="T70" fmla="*/ 70 w 141"/>
                  <a:gd name="T71" fmla="*/ 70 h 216"/>
                  <a:gd name="T72" fmla="*/ 79 w 141"/>
                  <a:gd name="T73" fmla="*/ 70 h 216"/>
                  <a:gd name="T74" fmla="*/ 104 w 141"/>
                  <a:gd name="T75" fmla="*/ 76 h 216"/>
                  <a:gd name="T76" fmla="*/ 123 w 141"/>
                  <a:gd name="T77" fmla="*/ 89 h 216"/>
                  <a:gd name="T78" fmla="*/ 130 w 141"/>
                  <a:gd name="T79" fmla="*/ 100 h 216"/>
                  <a:gd name="T80" fmla="*/ 139 w 141"/>
                  <a:gd name="T81" fmla="*/ 135 h 216"/>
                  <a:gd name="T82" fmla="*/ 139 w 141"/>
                  <a:gd name="T83" fmla="*/ 145 h 216"/>
                  <a:gd name="T84" fmla="*/ 134 w 141"/>
                  <a:gd name="T85" fmla="*/ 170 h 216"/>
                  <a:gd name="T86" fmla="*/ 124 w 141"/>
                  <a:gd name="T87" fmla="*/ 189 h 216"/>
                  <a:gd name="T88" fmla="*/ 113 w 141"/>
                  <a:gd name="T89" fmla="*/ 202 h 216"/>
                  <a:gd name="T90" fmla="*/ 94 w 141"/>
                  <a:gd name="T91" fmla="*/ 211 h 216"/>
                  <a:gd name="T92" fmla="*/ 68 w 141"/>
                  <a:gd name="T93" fmla="*/ 216 h 216"/>
                  <a:gd name="T94" fmla="*/ 53 w 141"/>
                  <a:gd name="T95" fmla="*/ 216 h 216"/>
                  <a:gd name="T96" fmla="*/ 24 w 141"/>
                  <a:gd name="T97" fmla="*/ 202 h 216"/>
                  <a:gd name="T98" fmla="*/ 17 w 141"/>
                  <a:gd name="T99" fmla="*/ 196 h 216"/>
                  <a:gd name="T100" fmla="*/ 4 w 141"/>
                  <a:gd name="T101" fmla="*/ 176 h 216"/>
                  <a:gd name="T102" fmla="*/ 0 w 141"/>
                  <a:gd name="T103" fmla="*/ 1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16">
                    <a:moveTo>
                      <a:pt x="0" y="155"/>
                    </a:moveTo>
                    <a:lnTo>
                      <a:pt x="3" y="155"/>
                    </a:lnTo>
                    <a:lnTo>
                      <a:pt x="15" y="155"/>
                    </a:lnTo>
                    <a:lnTo>
                      <a:pt x="25" y="155"/>
                    </a:lnTo>
                    <a:lnTo>
                      <a:pt x="27" y="154"/>
                    </a:lnTo>
                    <a:lnTo>
                      <a:pt x="27" y="158"/>
                    </a:lnTo>
                    <a:lnTo>
                      <a:pt x="28" y="163"/>
                    </a:lnTo>
                    <a:lnTo>
                      <a:pt x="32" y="173"/>
                    </a:lnTo>
                    <a:lnTo>
                      <a:pt x="38" y="182"/>
                    </a:lnTo>
                    <a:lnTo>
                      <a:pt x="41" y="183"/>
                    </a:lnTo>
                    <a:lnTo>
                      <a:pt x="46" y="189"/>
                    </a:lnTo>
                    <a:lnTo>
                      <a:pt x="55" y="192"/>
                    </a:lnTo>
                    <a:lnTo>
                      <a:pt x="65" y="193"/>
                    </a:lnTo>
                    <a:lnTo>
                      <a:pt x="68" y="193"/>
                    </a:lnTo>
                    <a:lnTo>
                      <a:pt x="70" y="193"/>
                    </a:lnTo>
                    <a:lnTo>
                      <a:pt x="76" y="193"/>
                    </a:lnTo>
                    <a:lnTo>
                      <a:pt x="87" y="189"/>
                    </a:lnTo>
                    <a:lnTo>
                      <a:pt x="97" y="182"/>
                    </a:lnTo>
                    <a:lnTo>
                      <a:pt x="100" y="179"/>
                    </a:lnTo>
                    <a:lnTo>
                      <a:pt x="101" y="178"/>
                    </a:lnTo>
                    <a:lnTo>
                      <a:pt x="106" y="172"/>
                    </a:lnTo>
                    <a:lnTo>
                      <a:pt x="111" y="159"/>
                    </a:lnTo>
                    <a:lnTo>
                      <a:pt x="113" y="145"/>
                    </a:lnTo>
                    <a:lnTo>
                      <a:pt x="114" y="141"/>
                    </a:lnTo>
                    <a:lnTo>
                      <a:pt x="113" y="131"/>
                    </a:lnTo>
                    <a:lnTo>
                      <a:pt x="108" y="118"/>
                    </a:lnTo>
                    <a:lnTo>
                      <a:pt x="103" y="108"/>
                    </a:lnTo>
                    <a:lnTo>
                      <a:pt x="101" y="106"/>
                    </a:lnTo>
                    <a:lnTo>
                      <a:pt x="99" y="104"/>
                    </a:lnTo>
                    <a:lnTo>
                      <a:pt x="94" y="101"/>
                    </a:lnTo>
                    <a:lnTo>
                      <a:pt x="83" y="96"/>
                    </a:lnTo>
                    <a:lnTo>
                      <a:pt x="70" y="94"/>
                    </a:lnTo>
                    <a:lnTo>
                      <a:pt x="68" y="93"/>
                    </a:lnTo>
                    <a:lnTo>
                      <a:pt x="61" y="94"/>
                    </a:lnTo>
                    <a:lnTo>
                      <a:pt x="53" y="96"/>
                    </a:lnTo>
                    <a:lnTo>
                      <a:pt x="46" y="99"/>
                    </a:lnTo>
                    <a:lnTo>
                      <a:pt x="45" y="99"/>
                    </a:lnTo>
                    <a:lnTo>
                      <a:pt x="42" y="100"/>
                    </a:lnTo>
                    <a:lnTo>
                      <a:pt x="39" y="103"/>
                    </a:lnTo>
                    <a:lnTo>
                      <a:pt x="34" y="107"/>
                    </a:lnTo>
                    <a:lnTo>
                      <a:pt x="28" y="113"/>
                    </a:lnTo>
                    <a:lnTo>
                      <a:pt x="28" y="114"/>
                    </a:lnTo>
                    <a:lnTo>
                      <a:pt x="27" y="114"/>
                    </a:lnTo>
                    <a:lnTo>
                      <a:pt x="24" y="114"/>
                    </a:lnTo>
                    <a:lnTo>
                      <a:pt x="13" y="113"/>
                    </a:lnTo>
                    <a:lnTo>
                      <a:pt x="4" y="111"/>
                    </a:lnTo>
                    <a:lnTo>
                      <a:pt x="4" y="110"/>
                    </a:lnTo>
                    <a:lnTo>
                      <a:pt x="4" y="108"/>
                    </a:lnTo>
                    <a:lnTo>
                      <a:pt x="7" y="93"/>
                    </a:lnTo>
                    <a:lnTo>
                      <a:pt x="17" y="42"/>
                    </a:lnTo>
                    <a:lnTo>
                      <a:pt x="24" y="3"/>
                    </a:lnTo>
                    <a:lnTo>
                      <a:pt x="25" y="0"/>
                    </a:lnTo>
                    <a:lnTo>
                      <a:pt x="41" y="0"/>
                    </a:lnTo>
                    <a:lnTo>
                      <a:pt x="90" y="0"/>
                    </a:lnTo>
                    <a:lnTo>
                      <a:pt x="128" y="0"/>
                    </a:lnTo>
                    <a:lnTo>
                      <a:pt x="131" y="0"/>
                    </a:lnTo>
                    <a:lnTo>
                      <a:pt x="131" y="4"/>
                    </a:lnTo>
                    <a:lnTo>
                      <a:pt x="130" y="17"/>
                    </a:lnTo>
                    <a:lnTo>
                      <a:pt x="130" y="25"/>
                    </a:lnTo>
                    <a:lnTo>
                      <a:pt x="131" y="25"/>
                    </a:lnTo>
                    <a:lnTo>
                      <a:pt x="117" y="25"/>
                    </a:lnTo>
                    <a:lnTo>
                      <a:pt x="77" y="25"/>
                    </a:lnTo>
                    <a:lnTo>
                      <a:pt x="48" y="25"/>
                    </a:lnTo>
                    <a:lnTo>
                      <a:pt x="46" y="25"/>
                    </a:lnTo>
                    <a:lnTo>
                      <a:pt x="44" y="35"/>
                    </a:lnTo>
                    <a:lnTo>
                      <a:pt x="38" y="62"/>
                    </a:lnTo>
                    <a:lnTo>
                      <a:pt x="34" y="83"/>
                    </a:lnTo>
                    <a:lnTo>
                      <a:pt x="34" y="83"/>
                    </a:lnTo>
                    <a:lnTo>
                      <a:pt x="37" y="82"/>
                    </a:lnTo>
                    <a:lnTo>
                      <a:pt x="44" y="77"/>
                    </a:lnTo>
                    <a:lnTo>
                      <a:pt x="56" y="72"/>
                    </a:lnTo>
                    <a:lnTo>
                      <a:pt x="70" y="70"/>
                    </a:lnTo>
                    <a:lnTo>
                      <a:pt x="75" y="69"/>
                    </a:lnTo>
                    <a:lnTo>
                      <a:pt x="79" y="70"/>
                    </a:lnTo>
                    <a:lnTo>
                      <a:pt x="87" y="70"/>
                    </a:lnTo>
                    <a:lnTo>
                      <a:pt x="104" y="76"/>
                    </a:lnTo>
                    <a:lnTo>
                      <a:pt x="118" y="86"/>
                    </a:lnTo>
                    <a:lnTo>
                      <a:pt x="123" y="89"/>
                    </a:lnTo>
                    <a:lnTo>
                      <a:pt x="125" y="93"/>
                    </a:lnTo>
                    <a:lnTo>
                      <a:pt x="130" y="100"/>
                    </a:lnTo>
                    <a:lnTo>
                      <a:pt x="137" y="116"/>
                    </a:lnTo>
                    <a:lnTo>
                      <a:pt x="139" y="135"/>
                    </a:lnTo>
                    <a:lnTo>
                      <a:pt x="141" y="139"/>
                    </a:lnTo>
                    <a:lnTo>
                      <a:pt x="139" y="145"/>
                    </a:lnTo>
                    <a:lnTo>
                      <a:pt x="139" y="154"/>
                    </a:lnTo>
                    <a:lnTo>
                      <a:pt x="134" y="170"/>
                    </a:lnTo>
                    <a:lnTo>
                      <a:pt x="125" y="186"/>
                    </a:lnTo>
                    <a:lnTo>
                      <a:pt x="124" y="189"/>
                    </a:lnTo>
                    <a:lnTo>
                      <a:pt x="120" y="194"/>
                    </a:lnTo>
                    <a:lnTo>
                      <a:pt x="113" y="202"/>
                    </a:lnTo>
                    <a:lnTo>
                      <a:pt x="104" y="207"/>
                    </a:lnTo>
                    <a:lnTo>
                      <a:pt x="94" y="211"/>
                    </a:lnTo>
                    <a:lnTo>
                      <a:pt x="73" y="216"/>
                    </a:lnTo>
                    <a:lnTo>
                      <a:pt x="68" y="216"/>
                    </a:lnTo>
                    <a:lnTo>
                      <a:pt x="62" y="216"/>
                    </a:lnTo>
                    <a:lnTo>
                      <a:pt x="53" y="216"/>
                    </a:lnTo>
                    <a:lnTo>
                      <a:pt x="37" y="210"/>
                    </a:lnTo>
                    <a:lnTo>
                      <a:pt x="24" y="202"/>
                    </a:lnTo>
                    <a:lnTo>
                      <a:pt x="21" y="199"/>
                    </a:lnTo>
                    <a:lnTo>
                      <a:pt x="17" y="196"/>
                    </a:lnTo>
                    <a:lnTo>
                      <a:pt x="13" y="190"/>
                    </a:lnTo>
                    <a:lnTo>
                      <a:pt x="4" y="176"/>
                    </a:lnTo>
                    <a:lnTo>
                      <a:pt x="0" y="161"/>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8" name="Freeform 102"/>
              <p:cNvSpPr>
                <a:spLocks noEditPoints="1"/>
              </p:cNvSpPr>
              <p:nvPr/>
            </p:nvSpPr>
            <p:spPr bwMode="auto">
              <a:xfrm>
                <a:off x="3316" y="2401"/>
                <a:ext cx="47" cy="73"/>
              </a:xfrm>
              <a:custGeom>
                <a:avLst/>
                <a:gdLst>
                  <a:gd name="T0" fmla="*/ 120 w 141"/>
                  <a:gd name="T1" fmla="*/ 55 h 219"/>
                  <a:gd name="T2" fmla="*/ 109 w 141"/>
                  <a:gd name="T3" fmla="*/ 48 h 219"/>
                  <a:gd name="T4" fmla="*/ 102 w 141"/>
                  <a:gd name="T5" fmla="*/ 33 h 219"/>
                  <a:gd name="T6" fmla="*/ 88 w 141"/>
                  <a:gd name="T7" fmla="*/ 24 h 219"/>
                  <a:gd name="T8" fmla="*/ 68 w 141"/>
                  <a:gd name="T9" fmla="*/ 23 h 219"/>
                  <a:gd name="T10" fmla="*/ 54 w 141"/>
                  <a:gd name="T11" fmla="*/ 29 h 219"/>
                  <a:gd name="T12" fmla="*/ 40 w 141"/>
                  <a:gd name="T13" fmla="*/ 43 h 219"/>
                  <a:gd name="T14" fmla="*/ 33 w 141"/>
                  <a:gd name="T15" fmla="*/ 60 h 219"/>
                  <a:gd name="T16" fmla="*/ 26 w 141"/>
                  <a:gd name="T17" fmla="*/ 101 h 219"/>
                  <a:gd name="T18" fmla="*/ 30 w 141"/>
                  <a:gd name="T19" fmla="*/ 99 h 219"/>
                  <a:gd name="T20" fmla="*/ 50 w 141"/>
                  <a:gd name="T21" fmla="*/ 84 h 219"/>
                  <a:gd name="T22" fmla="*/ 69 w 141"/>
                  <a:gd name="T23" fmla="*/ 78 h 219"/>
                  <a:gd name="T24" fmla="*/ 91 w 141"/>
                  <a:gd name="T25" fmla="*/ 78 h 219"/>
                  <a:gd name="T26" fmla="*/ 123 w 141"/>
                  <a:gd name="T27" fmla="*/ 96 h 219"/>
                  <a:gd name="T28" fmla="*/ 137 w 141"/>
                  <a:gd name="T29" fmla="*/ 123 h 219"/>
                  <a:gd name="T30" fmla="*/ 140 w 141"/>
                  <a:gd name="T31" fmla="*/ 150 h 219"/>
                  <a:gd name="T32" fmla="*/ 133 w 141"/>
                  <a:gd name="T33" fmla="*/ 181 h 219"/>
                  <a:gd name="T34" fmla="*/ 127 w 141"/>
                  <a:gd name="T35" fmla="*/ 192 h 219"/>
                  <a:gd name="T36" fmla="*/ 109 w 141"/>
                  <a:gd name="T37" fmla="*/ 209 h 219"/>
                  <a:gd name="T38" fmla="*/ 89 w 141"/>
                  <a:gd name="T39" fmla="*/ 218 h 219"/>
                  <a:gd name="T40" fmla="*/ 69 w 141"/>
                  <a:gd name="T41" fmla="*/ 219 h 219"/>
                  <a:gd name="T42" fmla="*/ 24 w 141"/>
                  <a:gd name="T43" fmla="*/ 199 h 219"/>
                  <a:gd name="T44" fmla="*/ 12 w 141"/>
                  <a:gd name="T45" fmla="*/ 181 h 219"/>
                  <a:gd name="T46" fmla="*/ 0 w 141"/>
                  <a:gd name="T47" fmla="*/ 115 h 219"/>
                  <a:gd name="T48" fmla="*/ 7 w 141"/>
                  <a:gd name="T49" fmla="*/ 55 h 219"/>
                  <a:gd name="T50" fmla="*/ 26 w 141"/>
                  <a:gd name="T51" fmla="*/ 22 h 219"/>
                  <a:gd name="T52" fmla="*/ 71 w 141"/>
                  <a:gd name="T53" fmla="*/ 2 h 219"/>
                  <a:gd name="T54" fmla="*/ 102 w 141"/>
                  <a:gd name="T55" fmla="*/ 6 h 219"/>
                  <a:gd name="T56" fmla="*/ 120 w 141"/>
                  <a:gd name="T57" fmla="*/ 17 h 219"/>
                  <a:gd name="T58" fmla="*/ 136 w 141"/>
                  <a:gd name="T59" fmla="*/ 51 h 219"/>
                  <a:gd name="T60" fmla="*/ 137 w 141"/>
                  <a:gd name="T61" fmla="*/ 54 h 219"/>
                  <a:gd name="T62" fmla="*/ 30 w 141"/>
                  <a:gd name="T63" fmla="*/ 148 h 219"/>
                  <a:gd name="T64" fmla="*/ 34 w 141"/>
                  <a:gd name="T65" fmla="*/ 171 h 219"/>
                  <a:gd name="T66" fmla="*/ 44 w 141"/>
                  <a:gd name="T67" fmla="*/ 185 h 219"/>
                  <a:gd name="T68" fmla="*/ 54 w 141"/>
                  <a:gd name="T69" fmla="*/ 192 h 219"/>
                  <a:gd name="T70" fmla="*/ 71 w 141"/>
                  <a:gd name="T71" fmla="*/ 198 h 219"/>
                  <a:gd name="T72" fmla="*/ 81 w 141"/>
                  <a:gd name="T73" fmla="*/ 198 h 219"/>
                  <a:gd name="T74" fmla="*/ 103 w 141"/>
                  <a:gd name="T75" fmla="*/ 184 h 219"/>
                  <a:gd name="T76" fmla="*/ 112 w 141"/>
                  <a:gd name="T77" fmla="*/ 165 h 219"/>
                  <a:gd name="T78" fmla="*/ 113 w 141"/>
                  <a:gd name="T79" fmla="*/ 137 h 219"/>
                  <a:gd name="T80" fmla="*/ 103 w 141"/>
                  <a:gd name="T81" fmla="*/ 112 h 219"/>
                  <a:gd name="T82" fmla="*/ 86 w 141"/>
                  <a:gd name="T83" fmla="*/ 102 h 219"/>
                  <a:gd name="T84" fmla="*/ 69 w 141"/>
                  <a:gd name="T85" fmla="*/ 101 h 219"/>
                  <a:gd name="T86" fmla="*/ 44 w 141"/>
                  <a:gd name="T87" fmla="*/ 110 h 219"/>
                  <a:gd name="T88" fmla="*/ 37 w 141"/>
                  <a:gd name="T89" fmla="*/ 119 h 219"/>
                  <a:gd name="T90" fmla="*/ 30 w 141"/>
                  <a:gd name="T91" fmla="*/ 146 h 219"/>
                  <a:gd name="T92" fmla="*/ 30 w 141"/>
                  <a:gd name="T93" fmla="*/ 14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9">
                    <a:moveTo>
                      <a:pt x="137" y="54"/>
                    </a:moveTo>
                    <a:lnTo>
                      <a:pt x="133" y="55"/>
                    </a:lnTo>
                    <a:lnTo>
                      <a:pt x="120" y="55"/>
                    </a:lnTo>
                    <a:lnTo>
                      <a:pt x="112" y="55"/>
                    </a:lnTo>
                    <a:lnTo>
                      <a:pt x="112" y="55"/>
                    </a:lnTo>
                    <a:lnTo>
                      <a:pt x="109" y="48"/>
                    </a:lnTo>
                    <a:lnTo>
                      <a:pt x="106" y="41"/>
                    </a:lnTo>
                    <a:lnTo>
                      <a:pt x="102" y="34"/>
                    </a:lnTo>
                    <a:lnTo>
                      <a:pt x="102" y="33"/>
                    </a:lnTo>
                    <a:lnTo>
                      <a:pt x="99" y="31"/>
                    </a:lnTo>
                    <a:lnTo>
                      <a:pt x="96" y="29"/>
                    </a:lnTo>
                    <a:lnTo>
                      <a:pt x="88" y="24"/>
                    </a:lnTo>
                    <a:lnTo>
                      <a:pt x="76" y="23"/>
                    </a:lnTo>
                    <a:lnTo>
                      <a:pt x="75" y="22"/>
                    </a:lnTo>
                    <a:lnTo>
                      <a:pt x="68" y="23"/>
                    </a:lnTo>
                    <a:lnTo>
                      <a:pt x="61" y="24"/>
                    </a:lnTo>
                    <a:lnTo>
                      <a:pt x="55" y="29"/>
                    </a:lnTo>
                    <a:lnTo>
                      <a:pt x="54" y="29"/>
                    </a:lnTo>
                    <a:lnTo>
                      <a:pt x="51" y="31"/>
                    </a:lnTo>
                    <a:lnTo>
                      <a:pt x="47" y="34"/>
                    </a:lnTo>
                    <a:lnTo>
                      <a:pt x="40" y="43"/>
                    </a:lnTo>
                    <a:lnTo>
                      <a:pt x="34" y="54"/>
                    </a:lnTo>
                    <a:lnTo>
                      <a:pt x="34" y="55"/>
                    </a:lnTo>
                    <a:lnTo>
                      <a:pt x="33" y="60"/>
                    </a:lnTo>
                    <a:lnTo>
                      <a:pt x="30" y="65"/>
                    </a:lnTo>
                    <a:lnTo>
                      <a:pt x="27" y="81"/>
                    </a:lnTo>
                    <a:lnTo>
                      <a:pt x="26" y="101"/>
                    </a:lnTo>
                    <a:lnTo>
                      <a:pt x="26" y="105"/>
                    </a:lnTo>
                    <a:lnTo>
                      <a:pt x="27" y="103"/>
                    </a:lnTo>
                    <a:lnTo>
                      <a:pt x="30" y="99"/>
                    </a:lnTo>
                    <a:lnTo>
                      <a:pt x="38" y="91"/>
                    </a:lnTo>
                    <a:lnTo>
                      <a:pt x="47" y="85"/>
                    </a:lnTo>
                    <a:lnTo>
                      <a:pt x="50" y="84"/>
                    </a:lnTo>
                    <a:lnTo>
                      <a:pt x="55" y="81"/>
                    </a:lnTo>
                    <a:lnTo>
                      <a:pt x="60" y="79"/>
                    </a:lnTo>
                    <a:lnTo>
                      <a:pt x="69" y="78"/>
                    </a:lnTo>
                    <a:lnTo>
                      <a:pt x="78" y="77"/>
                    </a:lnTo>
                    <a:lnTo>
                      <a:pt x="82" y="78"/>
                    </a:lnTo>
                    <a:lnTo>
                      <a:pt x="91" y="78"/>
                    </a:lnTo>
                    <a:lnTo>
                      <a:pt x="106" y="84"/>
                    </a:lnTo>
                    <a:lnTo>
                      <a:pt x="119" y="93"/>
                    </a:lnTo>
                    <a:lnTo>
                      <a:pt x="123" y="96"/>
                    </a:lnTo>
                    <a:lnTo>
                      <a:pt x="126" y="101"/>
                    </a:lnTo>
                    <a:lnTo>
                      <a:pt x="130" y="108"/>
                    </a:lnTo>
                    <a:lnTo>
                      <a:pt x="137" y="123"/>
                    </a:lnTo>
                    <a:lnTo>
                      <a:pt x="140" y="141"/>
                    </a:lnTo>
                    <a:lnTo>
                      <a:pt x="141" y="146"/>
                    </a:lnTo>
                    <a:lnTo>
                      <a:pt x="140" y="150"/>
                    </a:lnTo>
                    <a:lnTo>
                      <a:pt x="140" y="157"/>
                    </a:lnTo>
                    <a:lnTo>
                      <a:pt x="137" y="170"/>
                    </a:lnTo>
                    <a:lnTo>
                      <a:pt x="133" y="181"/>
                    </a:lnTo>
                    <a:lnTo>
                      <a:pt x="133" y="184"/>
                    </a:lnTo>
                    <a:lnTo>
                      <a:pt x="130" y="187"/>
                    </a:lnTo>
                    <a:lnTo>
                      <a:pt x="127" y="192"/>
                    </a:lnTo>
                    <a:lnTo>
                      <a:pt x="120" y="201"/>
                    </a:lnTo>
                    <a:lnTo>
                      <a:pt x="110" y="208"/>
                    </a:lnTo>
                    <a:lnTo>
                      <a:pt x="109" y="209"/>
                    </a:lnTo>
                    <a:lnTo>
                      <a:pt x="106" y="212"/>
                    </a:lnTo>
                    <a:lnTo>
                      <a:pt x="100" y="215"/>
                    </a:lnTo>
                    <a:lnTo>
                      <a:pt x="89" y="218"/>
                    </a:lnTo>
                    <a:lnTo>
                      <a:pt x="78" y="219"/>
                    </a:lnTo>
                    <a:lnTo>
                      <a:pt x="75" y="219"/>
                    </a:lnTo>
                    <a:lnTo>
                      <a:pt x="69" y="219"/>
                    </a:lnTo>
                    <a:lnTo>
                      <a:pt x="58" y="218"/>
                    </a:lnTo>
                    <a:lnTo>
                      <a:pt x="40" y="212"/>
                    </a:lnTo>
                    <a:lnTo>
                      <a:pt x="24" y="199"/>
                    </a:lnTo>
                    <a:lnTo>
                      <a:pt x="21" y="195"/>
                    </a:lnTo>
                    <a:lnTo>
                      <a:pt x="17" y="191"/>
                    </a:lnTo>
                    <a:lnTo>
                      <a:pt x="12" y="181"/>
                    </a:lnTo>
                    <a:lnTo>
                      <a:pt x="3" y="157"/>
                    </a:lnTo>
                    <a:lnTo>
                      <a:pt x="0" y="124"/>
                    </a:lnTo>
                    <a:lnTo>
                      <a:pt x="0" y="115"/>
                    </a:lnTo>
                    <a:lnTo>
                      <a:pt x="0" y="105"/>
                    </a:lnTo>
                    <a:lnTo>
                      <a:pt x="0" y="86"/>
                    </a:lnTo>
                    <a:lnTo>
                      <a:pt x="7" y="55"/>
                    </a:lnTo>
                    <a:lnTo>
                      <a:pt x="19" y="30"/>
                    </a:lnTo>
                    <a:lnTo>
                      <a:pt x="23" y="24"/>
                    </a:lnTo>
                    <a:lnTo>
                      <a:pt x="26" y="22"/>
                    </a:lnTo>
                    <a:lnTo>
                      <a:pt x="33" y="15"/>
                    </a:lnTo>
                    <a:lnTo>
                      <a:pt x="50" y="6"/>
                    </a:lnTo>
                    <a:lnTo>
                      <a:pt x="71" y="2"/>
                    </a:lnTo>
                    <a:lnTo>
                      <a:pt x="76" y="0"/>
                    </a:lnTo>
                    <a:lnTo>
                      <a:pt x="88" y="2"/>
                    </a:lnTo>
                    <a:lnTo>
                      <a:pt x="102" y="6"/>
                    </a:lnTo>
                    <a:lnTo>
                      <a:pt x="114" y="13"/>
                    </a:lnTo>
                    <a:lnTo>
                      <a:pt x="119" y="15"/>
                    </a:lnTo>
                    <a:lnTo>
                      <a:pt x="120" y="17"/>
                    </a:lnTo>
                    <a:lnTo>
                      <a:pt x="124" y="23"/>
                    </a:lnTo>
                    <a:lnTo>
                      <a:pt x="131" y="36"/>
                    </a:lnTo>
                    <a:lnTo>
                      <a:pt x="136" y="51"/>
                    </a:lnTo>
                    <a:lnTo>
                      <a:pt x="137" y="54"/>
                    </a:lnTo>
                    <a:lnTo>
                      <a:pt x="136" y="54"/>
                    </a:lnTo>
                    <a:lnTo>
                      <a:pt x="137" y="54"/>
                    </a:lnTo>
                    <a:lnTo>
                      <a:pt x="137" y="54"/>
                    </a:lnTo>
                    <a:close/>
                    <a:moveTo>
                      <a:pt x="30" y="146"/>
                    </a:moveTo>
                    <a:lnTo>
                      <a:pt x="30" y="148"/>
                    </a:lnTo>
                    <a:lnTo>
                      <a:pt x="30" y="154"/>
                    </a:lnTo>
                    <a:lnTo>
                      <a:pt x="31" y="163"/>
                    </a:lnTo>
                    <a:lnTo>
                      <a:pt x="34" y="171"/>
                    </a:lnTo>
                    <a:lnTo>
                      <a:pt x="36" y="172"/>
                    </a:lnTo>
                    <a:lnTo>
                      <a:pt x="38" y="178"/>
                    </a:lnTo>
                    <a:lnTo>
                      <a:pt x="44" y="185"/>
                    </a:lnTo>
                    <a:lnTo>
                      <a:pt x="50" y="191"/>
                    </a:lnTo>
                    <a:lnTo>
                      <a:pt x="52" y="191"/>
                    </a:lnTo>
                    <a:lnTo>
                      <a:pt x="54" y="192"/>
                    </a:lnTo>
                    <a:lnTo>
                      <a:pt x="57" y="195"/>
                    </a:lnTo>
                    <a:lnTo>
                      <a:pt x="64" y="198"/>
                    </a:lnTo>
                    <a:lnTo>
                      <a:pt x="71" y="198"/>
                    </a:lnTo>
                    <a:lnTo>
                      <a:pt x="74" y="198"/>
                    </a:lnTo>
                    <a:lnTo>
                      <a:pt x="75" y="198"/>
                    </a:lnTo>
                    <a:lnTo>
                      <a:pt x="81" y="198"/>
                    </a:lnTo>
                    <a:lnTo>
                      <a:pt x="91" y="194"/>
                    </a:lnTo>
                    <a:lnTo>
                      <a:pt x="100" y="187"/>
                    </a:lnTo>
                    <a:lnTo>
                      <a:pt x="103" y="184"/>
                    </a:lnTo>
                    <a:lnTo>
                      <a:pt x="105" y="182"/>
                    </a:lnTo>
                    <a:lnTo>
                      <a:pt x="107" y="177"/>
                    </a:lnTo>
                    <a:lnTo>
                      <a:pt x="112" y="165"/>
                    </a:lnTo>
                    <a:lnTo>
                      <a:pt x="113" y="151"/>
                    </a:lnTo>
                    <a:lnTo>
                      <a:pt x="114" y="147"/>
                    </a:lnTo>
                    <a:lnTo>
                      <a:pt x="113" y="137"/>
                    </a:lnTo>
                    <a:lnTo>
                      <a:pt x="110" y="124"/>
                    </a:lnTo>
                    <a:lnTo>
                      <a:pt x="105" y="115"/>
                    </a:lnTo>
                    <a:lnTo>
                      <a:pt x="103" y="112"/>
                    </a:lnTo>
                    <a:lnTo>
                      <a:pt x="100" y="110"/>
                    </a:lnTo>
                    <a:lnTo>
                      <a:pt x="96" y="108"/>
                    </a:lnTo>
                    <a:lnTo>
                      <a:pt x="86" y="102"/>
                    </a:lnTo>
                    <a:lnTo>
                      <a:pt x="75" y="101"/>
                    </a:lnTo>
                    <a:lnTo>
                      <a:pt x="74" y="99"/>
                    </a:lnTo>
                    <a:lnTo>
                      <a:pt x="69" y="101"/>
                    </a:lnTo>
                    <a:lnTo>
                      <a:pt x="64" y="101"/>
                    </a:lnTo>
                    <a:lnTo>
                      <a:pt x="54" y="105"/>
                    </a:lnTo>
                    <a:lnTo>
                      <a:pt x="44" y="110"/>
                    </a:lnTo>
                    <a:lnTo>
                      <a:pt x="43" y="112"/>
                    </a:lnTo>
                    <a:lnTo>
                      <a:pt x="40" y="115"/>
                    </a:lnTo>
                    <a:lnTo>
                      <a:pt x="37" y="119"/>
                    </a:lnTo>
                    <a:lnTo>
                      <a:pt x="31" y="130"/>
                    </a:lnTo>
                    <a:lnTo>
                      <a:pt x="30" y="143"/>
                    </a:lnTo>
                    <a:lnTo>
                      <a:pt x="30" y="146"/>
                    </a:lnTo>
                    <a:lnTo>
                      <a:pt x="30" y="150"/>
                    </a:lnTo>
                    <a:lnTo>
                      <a:pt x="30" y="146"/>
                    </a:lnTo>
                    <a:lnTo>
                      <a:pt x="3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9" name="Freeform 103"/>
              <p:cNvSpPr>
                <a:spLocks/>
              </p:cNvSpPr>
              <p:nvPr/>
            </p:nvSpPr>
            <p:spPr bwMode="auto">
              <a:xfrm>
                <a:off x="3378" y="2401"/>
                <a:ext cx="33" cy="72"/>
              </a:xfrm>
              <a:custGeom>
                <a:avLst/>
                <a:gdLst>
                  <a:gd name="T0" fmla="*/ 81 w 81"/>
                  <a:gd name="T1" fmla="*/ 215 h 215"/>
                  <a:gd name="T2" fmla="*/ 77 w 81"/>
                  <a:gd name="T3" fmla="*/ 215 h 215"/>
                  <a:gd name="T4" fmla="*/ 64 w 81"/>
                  <a:gd name="T5" fmla="*/ 215 h 215"/>
                  <a:gd name="T6" fmla="*/ 54 w 81"/>
                  <a:gd name="T7" fmla="*/ 215 h 215"/>
                  <a:gd name="T8" fmla="*/ 54 w 81"/>
                  <a:gd name="T9" fmla="*/ 215 h 215"/>
                  <a:gd name="T10" fmla="*/ 54 w 81"/>
                  <a:gd name="T11" fmla="*/ 189 h 215"/>
                  <a:gd name="T12" fmla="*/ 53 w 81"/>
                  <a:gd name="T13" fmla="*/ 110 h 215"/>
                  <a:gd name="T14" fmla="*/ 53 w 81"/>
                  <a:gd name="T15" fmla="*/ 51 h 215"/>
                  <a:gd name="T16" fmla="*/ 54 w 81"/>
                  <a:gd name="T17" fmla="*/ 47 h 215"/>
                  <a:gd name="T18" fmla="*/ 51 w 81"/>
                  <a:gd name="T19" fmla="*/ 50 h 215"/>
                  <a:gd name="T20" fmla="*/ 48 w 81"/>
                  <a:gd name="T21" fmla="*/ 53 h 215"/>
                  <a:gd name="T22" fmla="*/ 41 w 81"/>
                  <a:gd name="T23" fmla="*/ 58 h 215"/>
                  <a:gd name="T24" fmla="*/ 31 w 81"/>
                  <a:gd name="T25" fmla="*/ 64 h 215"/>
                  <a:gd name="T26" fmla="*/ 30 w 81"/>
                  <a:gd name="T27" fmla="*/ 65 h 215"/>
                  <a:gd name="T28" fmla="*/ 27 w 81"/>
                  <a:gd name="T29" fmla="*/ 68 h 215"/>
                  <a:gd name="T30" fmla="*/ 22 w 81"/>
                  <a:gd name="T31" fmla="*/ 71 h 215"/>
                  <a:gd name="T32" fmla="*/ 12 w 81"/>
                  <a:gd name="T33" fmla="*/ 75 h 215"/>
                  <a:gd name="T34" fmla="*/ 3 w 81"/>
                  <a:gd name="T35" fmla="*/ 79 h 215"/>
                  <a:gd name="T36" fmla="*/ 2 w 81"/>
                  <a:gd name="T37" fmla="*/ 79 h 215"/>
                  <a:gd name="T38" fmla="*/ 2 w 81"/>
                  <a:gd name="T39" fmla="*/ 77 h 215"/>
                  <a:gd name="T40" fmla="*/ 0 w 81"/>
                  <a:gd name="T41" fmla="*/ 64 h 215"/>
                  <a:gd name="T42" fmla="*/ 0 w 81"/>
                  <a:gd name="T43" fmla="*/ 55 h 215"/>
                  <a:gd name="T44" fmla="*/ 2 w 81"/>
                  <a:gd name="T45" fmla="*/ 54 h 215"/>
                  <a:gd name="T46" fmla="*/ 5 w 81"/>
                  <a:gd name="T47" fmla="*/ 53 h 215"/>
                  <a:gd name="T48" fmla="*/ 12 w 81"/>
                  <a:gd name="T49" fmla="*/ 50 h 215"/>
                  <a:gd name="T50" fmla="*/ 24 w 81"/>
                  <a:gd name="T51" fmla="*/ 41 h 215"/>
                  <a:gd name="T52" fmla="*/ 37 w 81"/>
                  <a:gd name="T53" fmla="*/ 31 h 215"/>
                  <a:gd name="T54" fmla="*/ 40 w 81"/>
                  <a:gd name="T55" fmla="*/ 29 h 215"/>
                  <a:gd name="T56" fmla="*/ 41 w 81"/>
                  <a:gd name="T57" fmla="*/ 27 h 215"/>
                  <a:gd name="T58" fmla="*/ 47 w 81"/>
                  <a:gd name="T59" fmla="*/ 22 h 215"/>
                  <a:gd name="T60" fmla="*/ 55 w 81"/>
                  <a:gd name="T61" fmla="*/ 12 h 215"/>
                  <a:gd name="T62" fmla="*/ 62 w 81"/>
                  <a:gd name="T63" fmla="*/ 3 h 215"/>
                  <a:gd name="T64" fmla="*/ 64 w 81"/>
                  <a:gd name="T65" fmla="*/ 0 h 215"/>
                  <a:gd name="T66" fmla="*/ 65 w 81"/>
                  <a:gd name="T67" fmla="*/ 0 h 215"/>
                  <a:gd name="T68" fmla="*/ 74 w 81"/>
                  <a:gd name="T69" fmla="*/ 0 h 215"/>
                  <a:gd name="T70" fmla="*/ 79 w 81"/>
                  <a:gd name="T71" fmla="*/ 0 h 215"/>
                  <a:gd name="T72" fmla="*/ 81 w 81"/>
                  <a:gd name="T73" fmla="*/ 0 h 215"/>
                  <a:gd name="T74" fmla="*/ 79 w 81"/>
                  <a:gd name="T75" fmla="*/ 5 h 215"/>
                  <a:gd name="T76" fmla="*/ 81 w 81"/>
                  <a:gd name="T77" fmla="*/ 34 h 215"/>
                  <a:gd name="T78" fmla="*/ 79 w 81"/>
                  <a:gd name="T79" fmla="*/ 134 h 215"/>
                  <a:gd name="T80" fmla="*/ 79 w 81"/>
                  <a:gd name="T81" fmla="*/ 212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7" y="215"/>
                    </a:lnTo>
                    <a:lnTo>
                      <a:pt x="64" y="215"/>
                    </a:lnTo>
                    <a:lnTo>
                      <a:pt x="54" y="215"/>
                    </a:lnTo>
                    <a:lnTo>
                      <a:pt x="54" y="215"/>
                    </a:lnTo>
                    <a:lnTo>
                      <a:pt x="54" y="189"/>
                    </a:lnTo>
                    <a:lnTo>
                      <a:pt x="53" y="110"/>
                    </a:lnTo>
                    <a:lnTo>
                      <a:pt x="53" y="51"/>
                    </a:lnTo>
                    <a:lnTo>
                      <a:pt x="54" y="47"/>
                    </a:lnTo>
                    <a:lnTo>
                      <a:pt x="51" y="50"/>
                    </a:lnTo>
                    <a:lnTo>
                      <a:pt x="48" y="53"/>
                    </a:lnTo>
                    <a:lnTo>
                      <a:pt x="41" y="58"/>
                    </a:lnTo>
                    <a:lnTo>
                      <a:pt x="31" y="64"/>
                    </a:lnTo>
                    <a:lnTo>
                      <a:pt x="30" y="65"/>
                    </a:lnTo>
                    <a:lnTo>
                      <a:pt x="27" y="68"/>
                    </a:lnTo>
                    <a:lnTo>
                      <a:pt x="22" y="71"/>
                    </a:lnTo>
                    <a:lnTo>
                      <a:pt x="12" y="75"/>
                    </a:lnTo>
                    <a:lnTo>
                      <a:pt x="3" y="79"/>
                    </a:lnTo>
                    <a:lnTo>
                      <a:pt x="2" y="79"/>
                    </a:lnTo>
                    <a:lnTo>
                      <a:pt x="2" y="77"/>
                    </a:lnTo>
                    <a:lnTo>
                      <a:pt x="0" y="64"/>
                    </a:lnTo>
                    <a:lnTo>
                      <a:pt x="0" y="55"/>
                    </a:lnTo>
                    <a:lnTo>
                      <a:pt x="2" y="54"/>
                    </a:lnTo>
                    <a:lnTo>
                      <a:pt x="5" y="53"/>
                    </a:lnTo>
                    <a:lnTo>
                      <a:pt x="12" y="50"/>
                    </a:lnTo>
                    <a:lnTo>
                      <a:pt x="24" y="41"/>
                    </a:lnTo>
                    <a:lnTo>
                      <a:pt x="37" y="31"/>
                    </a:lnTo>
                    <a:lnTo>
                      <a:pt x="40" y="29"/>
                    </a:lnTo>
                    <a:lnTo>
                      <a:pt x="41" y="27"/>
                    </a:lnTo>
                    <a:lnTo>
                      <a:pt x="47" y="22"/>
                    </a:lnTo>
                    <a:lnTo>
                      <a:pt x="55" y="12"/>
                    </a:lnTo>
                    <a:lnTo>
                      <a:pt x="62" y="3"/>
                    </a:lnTo>
                    <a:lnTo>
                      <a:pt x="64" y="0"/>
                    </a:lnTo>
                    <a:lnTo>
                      <a:pt x="65" y="0"/>
                    </a:lnTo>
                    <a:lnTo>
                      <a:pt x="74" y="0"/>
                    </a:lnTo>
                    <a:lnTo>
                      <a:pt x="79" y="0"/>
                    </a:lnTo>
                    <a:lnTo>
                      <a:pt x="81" y="0"/>
                    </a:lnTo>
                    <a:lnTo>
                      <a:pt x="79" y="5"/>
                    </a:lnTo>
                    <a:lnTo>
                      <a:pt x="81" y="34"/>
                    </a:lnTo>
                    <a:lnTo>
                      <a:pt x="79" y="134"/>
                    </a:lnTo>
                    <a:lnTo>
                      <a:pt x="79" y="212"/>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0" name="Freeform 104"/>
              <p:cNvSpPr>
                <a:spLocks/>
              </p:cNvSpPr>
              <p:nvPr/>
            </p:nvSpPr>
            <p:spPr bwMode="auto">
              <a:xfrm>
                <a:off x="3432" y="2463"/>
                <a:ext cx="16" cy="10"/>
              </a:xfrm>
              <a:custGeom>
                <a:avLst/>
                <a:gdLst>
                  <a:gd name="T0" fmla="*/ 2 w 33"/>
                  <a:gd name="T1" fmla="*/ 30 h 30"/>
                  <a:gd name="T2" fmla="*/ 2 w 33"/>
                  <a:gd name="T3" fmla="*/ 25 h 30"/>
                  <a:gd name="T4" fmla="*/ 0 w 33"/>
                  <a:gd name="T5" fmla="*/ 11 h 30"/>
                  <a:gd name="T6" fmla="*/ 0 w 33"/>
                  <a:gd name="T7" fmla="*/ 2 h 30"/>
                  <a:gd name="T8" fmla="*/ 2 w 33"/>
                  <a:gd name="T9" fmla="*/ 0 h 30"/>
                  <a:gd name="T10" fmla="*/ 6 w 33"/>
                  <a:gd name="T11" fmla="*/ 0 h 30"/>
                  <a:gd name="T12" fmla="*/ 20 w 33"/>
                  <a:gd name="T13" fmla="*/ 0 h 30"/>
                  <a:gd name="T14" fmla="*/ 31 w 33"/>
                  <a:gd name="T15" fmla="*/ 0 h 30"/>
                  <a:gd name="T16" fmla="*/ 33 w 33"/>
                  <a:gd name="T17" fmla="*/ 0 h 30"/>
                  <a:gd name="T18" fmla="*/ 33 w 33"/>
                  <a:gd name="T19" fmla="*/ 6 h 30"/>
                  <a:gd name="T20" fmla="*/ 31 w 33"/>
                  <a:gd name="T21" fmla="*/ 20 h 30"/>
                  <a:gd name="T22" fmla="*/ 31 w 33"/>
                  <a:gd name="T23" fmla="*/ 30 h 30"/>
                  <a:gd name="T24" fmla="*/ 33 w 33"/>
                  <a:gd name="T25" fmla="*/ 30 h 30"/>
                  <a:gd name="T26" fmla="*/ 27 w 33"/>
                  <a:gd name="T27" fmla="*/ 30 h 30"/>
                  <a:gd name="T28" fmla="*/ 13 w 33"/>
                  <a:gd name="T29" fmla="*/ 30 h 30"/>
                  <a:gd name="T30" fmla="*/ 2 w 33"/>
                  <a:gd name="T31" fmla="*/ 30 h 30"/>
                  <a:gd name="T32" fmla="*/ 2 w 33"/>
                  <a:gd name="T33" fmla="*/ 30 h 30"/>
                  <a:gd name="T34" fmla="*/ 2 w 33"/>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2" y="30"/>
                    </a:moveTo>
                    <a:lnTo>
                      <a:pt x="2" y="25"/>
                    </a:lnTo>
                    <a:lnTo>
                      <a:pt x="0" y="11"/>
                    </a:lnTo>
                    <a:lnTo>
                      <a:pt x="0" y="2"/>
                    </a:lnTo>
                    <a:lnTo>
                      <a:pt x="2" y="0"/>
                    </a:lnTo>
                    <a:lnTo>
                      <a:pt x="6" y="0"/>
                    </a:lnTo>
                    <a:lnTo>
                      <a:pt x="20" y="0"/>
                    </a:lnTo>
                    <a:lnTo>
                      <a:pt x="31" y="0"/>
                    </a:lnTo>
                    <a:lnTo>
                      <a:pt x="33" y="0"/>
                    </a:lnTo>
                    <a:lnTo>
                      <a:pt x="33" y="6"/>
                    </a:lnTo>
                    <a:lnTo>
                      <a:pt x="31" y="20"/>
                    </a:lnTo>
                    <a:lnTo>
                      <a:pt x="31" y="30"/>
                    </a:lnTo>
                    <a:lnTo>
                      <a:pt x="33" y="30"/>
                    </a:lnTo>
                    <a:lnTo>
                      <a:pt x="27" y="30"/>
                    </a:lnTo>
                    <a:lnTo>
                      <a:pt x="13" y="30"/>
                    </a:lnTo>
                    <a:lnTo>
                      <a:pt x="2" y="30"/>
                    </a:lnTo>
                    <a:lnTo>
                      <a:pt x="2" y="30"/>
                    </a:lnTo>
                    <a:lnTo>
                      <a:pt x="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1" name="Freeform 105"/>
              <p:cNvSpPr>
                <a:spLocks noEditPoints="1"/>
              </p:cNvSpPr>
              <p:nvPr/>
            </p:nvSpPr>
            <p:spPr bwMode="auto">
              <a:xfrm>
                <a:off x="3455" y="2401"/>
                <a:ext cx="47" cy="73"/>
              </a:xfrm>
              <a:custGeom>
                <a:avLst/>
                <a:gdLst>
                  <a:gd name="T0" fmla="*/ 2 w 141"/>
                  <a:gd name="T1" fmla="*/ 103 h 219"/>
                  <a:gd name="T2" fmla="*/ 3 w 141"/>
                  <a:gd name="T3" fmla="*/ 71 h 219"/>
                  <a:gd name="T4" fmla="*/ 9 w 141"/>
                  <a:gd name="T5" fmla="*/ 48 h 219"/>
                  <a:gd name="T6" fmla="*/ 13 w 141"/>
                  <a:gd name="T7" fmla="*/ 39 h 219"/>
                  <a:gd name="T8" fmla="*/ 30 w 141"/>
                  <a:gd name="T9" fmla="*/ 16 h 219"/>
                  <a:gd name="T10" fmla="*/ 34 w 141"/>
                  <a:gd name="T11" fmla="*/ 12 h 219"/>
                  <a:gd name="T12" fmla="*/ 52 w 141"/>
                  <a:gd name="T13" fmla="*/ 3 h 219"/>
                  <a:gd name="T14" fmla="*/ 71 w 141"/>
                  <a:gd name="T15" fmla="*/ 0 h 219"/>
                  <a:gd name="T16" fmla="*/ 89 w 141"/>
                  <a:gd name="T17" fmla="*/ 3 h 219"/>
                  <a:gd name="T18" fmla="*/ 102 w 141"/>
                  <a:gd name="T19" fmla="*/ 7 h 219"/>
                  <a:gd name="T20" fmla="*/ 107 w 141"/>
                  <a:gd name="T21" fmla="*/ 12 h 219"/>
                  <a:gd name="T22" fmla="*/ 120 w 141"/>
                  <a:gd name="T23" fmla="*/ 26 h 219"/>
                  <a:gd name="T24" fmla="*/ 126 w 141"/>
                  <a:gd name="T25" fmla="*/ 34 h 219"/>
                  <a:gd name="T26" fmla="*/ 136 w 141"/>
                  <a:gd name="T27" fmla="*/ 57 h 219"/>
                  <a:gd name="T28" fmla="*/ 137 w 141"/>
                  <a:gd name="T29" fmla="*/ 64 h 219"/>
                  <a:gd name="T30" fmla="*/ 140 w 141"/>
                  <a:gd name="T31" fmla="*/ 85 h 219"/>
                  <a:gd name="T32" fmla="*/ 141 w 141"/>
                  <a:gd name="T33" fmla="*/ 109 h 219"/>
                  <a:gd name="T34" fmla="*/ 140 w 141"/>
                  <a:gd name="T35" fmla="*/ 127 h 219"/>
                  <a:gd name="T36" fmla="*/ 133 w 141"/>
                  <a:gd name="T37" fmla="*/ 168 h 219"/>
                  <a:gd name="T38" fmla="*/ 131 w 141"/>
                  <a:gd name="T39" fmla="*/ 175 h 219"/>
                  <a:gd name="T40" fmla="*/ 121 w 141"/>
                  <a:gd name="T41" fmla="*/ 195 h 219"/>
                  <a:gd name="T42" fmla="*/ 110 w 141"/>
                  <a:gd name="T43" fmla="*/ 206 h 219"/>
                  <a:gd name="T44" fmla="*/ 102 w 141"/>
                  <a:gd name="T45" fmla="*/ 212 h 219"/>
                  <a:gd name="T46" fmla="*/ 73 w 141"/>
                  <a:gd name="T47" fmla="*/ 219 h 219"/>
                  <a:gd name="T48" fmla="*/ 65 w 141"/>
                  <a:gd name="T49" fmla="*/ 219 h 219"/>
                  <a:gd name="T50" fmla="*/ 38 w 141"/>
                  <a:gd name="T51" fmla="*/ 212 h 219"/>
                  <a:gd name="T52" fmla="*/ 23 w 141"/>
                  <a:gd name="T53" fmla="*/ 196 h 219"/>
                  <a:gd name="T54" fmla="*/ 13 w 141"/>
                  <a:gd name="T55" fmla="*/ 182 h 219"/>
                  <a:gd name="T56" fmla="*/ 2 w 141"/>
                  <a:gd name="T57" fmla="*/ 139 h 219"/>
                  <a:gd name="T58" fmla="*/ 0 w 141"/>
                  <a:gd name="T59" fmla="*/ 105 h 219"/>
                  <a:gd name="T60" fmla="*/ 0 w 141"/>
                  <a:gd name="T61" fmla="*/ 109 h 219"/>
                  <a:gd name="T62" fmla="*/ 2 w 141"/>
                  <a:gd name="T63" fmla="*/ 109 h 219"/>
                  <a:gd name="T64" fmla="*/ 28 w 141"/>
                  <a:gd name="T65" fmla="*/ 119 h 219"/>
                  <a:gd name="T66" fmla="*/ 33 w 141"/>
                  <a:gd name="T67" fmla="*/ 160 h 219"/>
                  <a:gd name="T68" fmla="*/ 41 w 141"/>
                  <a:gd name="T69" fmla="*/ 179 h 219"/>
                  <a:gd name="T70" fmla="*/ 47 w 141"/>
                  <a:gd name="T71" fmla="*/ 188 h 219"/>
                  <a:gd name="T72" fmla="*/ 68 w 141"/>
                  <a:gd name="T73" fmla="*/ 198 h 219"/>
                  <a:gd name="T74" fmla="*/ 73 w 141"/>
                  <a:gd name="T75" fmla="*/ 198 h 219"/>
                  <a:gd name="T76" fmla="*/ 85 w 141"/>
                  <a:gd name="T77" fmla="*/ 195 h 219"/>
                  <a:gd name="T78" fmla="*/ 99 w 141"/>
                  <a:gd name="T79" fmla="*/ 182 h 219"/>
                  <a:gd name="T80" fmla="*/ 103 w 141"/>
                  <a:gd name="T81" fmla="*/ 177 h 219"/>
                  <a:gd name="T82" fmla="*/ 109 w 141"/>
                  <a:gd name="T83" fmla="*/ 160 h 219"/>
                  <a:gd name="T84" fmla="*/ 114 w 141"/>
                  <a:gd name="T85" fmla="*/ 109 h 219"/>
                  <a:gd name="T86" fmla="*/ 113 w 141"/>
                  <a:gd name="T87" fmla="*/ 85 h 219"/>
                  <a:gd name="T88" fmla="*/ 103 w 141"/>
                  <a:gd name="T89" fmla="*/ 44 h 219"/>
                  <a:gd name="T90" fmla="*/ 99 w 141"/>
                  <a:gd name="T91" fmla="*/ 37 h 219"/>
                  <a:gd name="T92" fmla="*/ 85 w 141"/>
                  <a:gd name="T93" fmla="*/ 26 h 219"/>
                  <a:gd name="T94" fmla="*/ 71 w 141"/>
                  <a:gd name="T95" fmla="*/ 22 h 219"/>
                  <a:gd name="T96" fmla="*/ 57 w 141"/>
                  <a:gd name="T97" fmla="*/ 26 h 219"/>
                  <a:gd name="T98" fmla="*/ 42 w 141"/>
                  <a:gd name="T99" fmla="*/ 37 h 219"/>
                  <a:gd name="T100" fmla="*/ 35 w 141"/>
                  <a:gd name="T101" fmla="*/ 50 h 219"/>
                  <a:gd name="T102" fmla="*/ 28 w 141"/>
                  <a:gd name="T103" fmla="*/ 86 h 219"/>
                  <a:gd name="T104" fmla="*/ 27 w 141"/>
                  <a:gd name="T105" fmla="*/ 117 h 219"/>
                  <a:gd name="T106" fmla="*/ 27 w 141"/>
                  <a:gd name="T107" fmla="*/ 120 h 219"/>
                  <a:gd name="T108" fmla="*/ 28 w 141"/>
                  <a:gd name="T109"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9">
                    <a:moveTo>
                      <a:pt x="2" y="109"/>
                    </a:moveTo>
                    <a:lnTo>
                      <a:pt x="2" y="103"/>
                    </a:lnTo>
                    <a:lnTo>
                      <a:pt x="2" y="92"/>
                    </a:lnTo>
                    <a:lnTo>
                      <a:pt x="3" y="71"/>
                    </a:lnTo>
                    <a:lnTo>
                      <a:pt x="7" y="53"/>
                    </a:lnTo>
                    <a:lnTo>
                      <a:pt x="9" y="48"/>
                    </a:lnTo>
                    <a:lnTo>
                      <a:pt x="10" y="46"/>
                    </a:lnTo>
                    <a:lnTo>
                      <a:pt x="13" y="39"/>
                    </a:lnTo>
                    <a:lnTo>
                      <a:pt x="20" y="26"/>
                    </a:lnTo>
                    <a:lnTo>
                      <a:pt x="30" y="16"/>
                    </a:lnTo>
                    <a:lnTo>
                      <a:pt x="33" y="13"/>
                    </a:lnTo>
                    <a:lnTo>
                      <a:pt x="34" y="12"/>
                    </a:lnTo>
                    <a:lnTo>
                      <a:pt x="40" y="9"/>
                    </a:lnTo>
                    <a:lnTo>
                      <a:pt x="52" y="3"/>
                    </a:lnTo>
                    <a:lnTo>
                      <a:pt x="66" y="2"/>
                    </a:lnTo>
                    <a:lnTo>
                      <a:pt x="71" y="0"/>
                    </a:lnTo>
                    <a:lnTo>
                      <a:pt x="79" y="2"/>
                    </a:lnTo>
                    <a:lnTo>
                      <a:pt x="89" y="3"/>
                    </a:lnTo>
                    <a:lnTo>
                      <a:pt x="99" y="7"/>
                    </a:lnTo>
                    <a:lnTo>
                      <a:pt x="102" y="7"/>
                    </a:lnTo>
                    <a:lnTo>
                      <a:pt x="103" y="9"/>
                    </a:lnTo>
                    <a:lnTo>
                      <a:pt x="107" y="12"/>
                    </a:lnTo>
                    <a:lnTo>
                      <a:pt x="114" y="19"/>
                    </a:lnTo>
                    <a:lnTo>
                      <a:pt x="120" y="26"/>
                    </a:lnTo>
                    <a:lnTo>
                      <a:pt x="123" y="27"/>
                    </a:lnTo>
                    <a:lnTo>
                      <a:pt x="126" y="34"/>
                    </a:lnTo>
                    <a:lnTo>
                      <a:pt x="131" y="46"/>
                    </a:lnTo>
                    <a:lnTo>
                      <a:pt x="136" y="57"/>
                    </a:lnTo>
                    <a:lnTo>
                      <a:pt x="137" y="60"/>
                    </a:lnTo>
                    <a:lnTo>
                      <a:pt x="137" y="64"/>
                    </a:lnTo>
                    <a:lnTo>
                      <a:pt x="138" y="70"/>
                    </a:lnTo>
                    <a:lnTo>
                      <a:pt x="140" y="85"/>
                    </a:lnTo>
                    <a:lnTo>
                      <a:pt x="140" y="105"/>
                    </a:lnTo>
                    <a:lnTo>
                      <a:pt x="141" y="109"/>
                    </a:lnTo>
                    <a:lnTo>
                      <a:pt x="140" y="116"/>
                    </a:lnTo>
                    <a:lnTo>
                      <a:pt x="140" y="127"/>
                    </a:lnTo>
                    <a:lnTo>
                      <a:pt x="137" y="150"/>
                    </a:lnTo>
                    <a:lnTo>
                      <a:pt x="133" y="168"/>
                    </a:lnTo>
                    <a:lnTo>
                      <a:pt x="133" y="171"/>
                    </a:lnTo>
                    <a:lnTo>
                      <a:pt x="131" y="175"/>
                    </a:lnTo>
                    <a:lnTo>
                      <a:pt x="128" y="182"/>
                    </a:lnTo>
                    <a:lnTo>
                      <a:pt x="121" y="195"/>
                    </a:lnTo>
                    <a:lnTo>
                      <a:pt x="112" y="205"/>
                    </a:lnTo>
                    <a:lnTo>
                      <a:pt x="110" y="206"/>
                    </a:lnTo>
                    <a:lnTo>
                      <a:pt x="107" y="209"/>
                    </a:lnTo>
                    <a:lnTo>
                      <a:pt x="102" y="212"/>
                    </a:lnTo>
                    <a:lnTo>
                      <a:pt x="89" y="218"/>
                    </a:lnTo>
                    <a:lnTo>
                      <a:pt x="73" y="219"/>
                    </a:lnTo>
                    <a:lnTo>
                      <a:pt x="71" y="219"/>
                    </a:lnTo>
                    <a:lnTo>
                      <a:pt x="65" y="219"/>
                    </a:lnTo>
                    <a:lnTo>
                      <a:pt x="55" y="219"/>
                    </a:lnTo>
                    <a:lnTo>
                      <a:pt x="38" y="212"/>
                    </a:lnTo>
                    <a:lnTo>
                      <a:pt x="26" y="201"/>
                    </a:lnTo>
                    <a:lnTo>
                      <a:pt x="23" y="196"/>
                    </a:lnTo>
                    <a:lnTo>
                      <a:pt x="18" y="192"/>
                    </a:lnTo>
                    <a:lnTo>
                      <a:pt x="13" y="182"/>
                    </a:lnTo>
                    <a:lnTo>
                      <a:pt x="9" y="170"/>
                    </a:lnTo>
                    <a:lnTo>
                      <a:pt x="2" y="139"/>
                    </a:lnTo>
                    <a:lnTo>
                      <a:pt x="2" y="109"/>
                    </a:lnTo>
                    <a:lnTo>
                      <a:pt x="0" y="105"/>
                    </a:lnTo>
                    <a:lnTo>
                      <a:pt x="2" y="99"/>
                    </a:lnTo>
                    <a:lnTo>
                      <a:pt x="0" y="109"/>
                    </a:lnTo>
                    <a:lnTo>
                      <a:pt x="2" y="109"/>
                    </a:lnTo>
                    <a:lnTo>
                      <a:pt x="2" y="109"/>
                    </a:lnTo>
                    <a:close/>
                    <a:moveTo>
                      <a:pt x="28" y="109"/>
                    </a:moveTo>
                    <a:lnTo>
                      <a:pt x="28" y="119"/>
                    </a:lnTo>
                    <a:lnTo>
                      <a:pt x="28" y="134"/>
                    </a:lnTo>
                    <a:lnTo>
                      <a:pt x="33" y="160"/>
                    </a:lnTo>
                    <a:lnTo>
                      <a:pt x="38" y="177"/>
                    </a:lnTo>
                    <a:lnTo>
                      <a:pt x="41" y="179"/>
                    </a:lnTo>
                    <a:lnTo>
                      <a:pt x="42" y="184"/>
                    </a:lnTo>
                    <a:lnTo>
                      <a:pt x="47" y="188"/>
                    </a:lnTo>
                    <a:lnTo>
                      <a:pt x="57" y="195"/>
                    </a:lnTo>
                    <a:lnTo>
                      <a:pt x="68" y="198"/>
                    </a:lnTo>
                    <a:lnTo>
                      <a:pt x="71" y="198"/>
                    </a:lnTo>
                    <a:lnTo>
                      <a:pt x="73" y="198"/>
                    </a:lnTo>
                    <a:lnTo>
                      <a:pt x="79" y="198"/>
                    </a:lnTo>
                    <a:lnTo>
                      <a:pt x="85" y="195"/>
                    </a:lnTo>
                    <a:lnTo>
                      <a:pt x="89" y="192"/>
                    </a:lnTo>
                    <a:lnTo>
                      <a:pt x="99" y="182"/>
                    </a:lnTo>
                    <a:lnTo>
                      <a:pt x="102" y="179"/>
                    </a:lnTo>
                    <a:lnTo>
                      <a:pt x="103" y="177"/>
                    </a:lnTo>
                    <a:lnTo>
                      <a:pt x="106" y="170"/>
                    </a:lnTo>
                    <a:lnTo>
                      <a:pt x="109" y="160"/>
                    </a:lnTo>
                    <a:lnTo>
                      <a:pt x="113" y="134"/>
                    </a:lnTo>
                    <a:lnTo>
                      <a:pt x="114" y="109"/>
                    </a:lnTo>
                    <a:lnTo>
                      <a:pt x="113" y="101"/>
                    </a:lnTo>
                    <a:lnTo>
                      <a:pt x="113" y="85"/>
                    </a:lnTo>
                    <a:lnTo>
                      <a:pt x="109" y="61"/>
                    </a:lnTo>
                    <a:lnTo>
                      <a:pt x="103" y="44"/>
                    </a:lnTo>
                    <a:lnTo>
                      <a:pt x="102" y="40"/>
                    </a:lnTo>
                    <a:lnTo>
                      <a:pt x="99" y="37"/>
                    </a:lnTo>
                    <a:lnTo>
                      <a:pt x="95" y="33"/>
                    </a:lnTo>
                    <a:lnTo>
                      <a:pt x="85" y="26"/>
                    </a:lnTo>
                    <a:lnTo>
                      <a:pt x="73" y="23"/>
                    </a:lnTo>
                    <a:lnTo>
                      <a:pt x="71" y="22"/>
                    </a:lnTo>
                    <a:lnTo>
                      <a:pt x="62" y="23"/>
                    </a:lnTo>
                    <a:lnTo>
                      <a:pt x="57" y="26"/>
                    </a:lnTo>
                    <a:lnTo>
                      <a:pt x="48" y="31"/>
                    </a:lnTo>
                    <a:lnTo>
                      <a:pt x="42" y="37"/>
                    </a:lnTo>
                    <a:lnTo>
                      <a:pt x="40" y="41"/>
                    </a:lnTo>
                    <a:lnTo>
                      <a:pt x="35" y="50"/>
                    </a:lnTo>
                    <a:lnTo>
                      <a:pt x="33" y="60"/>
                    </a:lnTo>
                    <a:lnTo>
                      <a:pt x="28" y="86"/>
                    </a:lnTo>
                    <a:lnTo>
                      <a:pt x="28" y="109"/>
                    </a:lnTo>
                    <a:lnTo>
                      <a:pt x="27" y="117"/>
                    </a:lnTo>
                    <a:lnTo>
                      <a:pt x="28" y="124"/>
                    </a:lnTo>
                    <a:lnTo>
                      <a:pt x="27" y="120"/>
                    </a:lnTo>
                    <a:lnTo>
                      <a:pt x="27" y="110"/>
                    </a:lnTo>
                    <a:lnTo>
                      <a:pt x="28" y="109"/>
                    </a:lnTo>
                    <a:lnTo>
                      <a:pt x="28" y="10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2" name="Freeform 106"/>
              <p:cNvSpPr>
                <a:spLocks noEditPoints="1"/>
              </p:cNvSpPr>
              <p:nvPr/>
            </p:nvSpPr>
            <p:spPr bwMode="auto">
              <a:xfrm>
                <a:off x="3334" y="2304"/>
                <a:ext cx="47" cy="73"/>
              </a:xfrm>
              <a:custGeom>
                <a:avLst/>
                <a:gdLst>
                  <a:gd name="T0" fmla="*/ 121 w 142"/>
                  <a:gd name="T1" fmla="*/ 55 h 218"/>
                  <a:gd name="T2" fmla="*/ 108 w 142"/>
                  <a:gd name="T3" fmla="*/ 48 h 218"/>
                  <a:gd name="T4" fmla="*/ 101 w 142"/>
                  <a:gd name="T5" fmla="*/ 32 h 218"/>
                  <a:gd name="T6" fmla="*/ 87 w 142"/>
                  <a:gd name="T7" fmla="*/ 24 h 218"/>
                  <a:gd name="T8" fmla="*/ 69 w 142"/>
                  <a:gd name="T9" fmla="*/ 22 h 218"/>
                  <a:gd name="T10" fmla="*/ 53 w 142"/>
                  <a:gd name="T11" fmla="*/ 28 h 218"/>
                  <a:gd name="T12" fmla="*/ 39 w 142"/>
                  <a:gd name="T13" fmla="*/ 42 h 218"/>
                  <a:gd name="T14" fmla="*/ 32 w 142"/>
                  <a:gd name="T15" fmla="*/ 59 h 218"/>
                  <a:gd name="T16" fmla="*/ 27 w 142"/>
                  <a:gd name="T17" fmla="*/ 100 h 218"/>
                  <a:gd name="T18" fmla="*/ 31 w 142"/>
                  <a:gd name="T19" fmla="*/ 98 h 218"/>
                  <a:gd name="T20" fmla="*/ 49 w 142"/>
                  <a:gd name="T21" fmla="*/ 83 h 218"/>
                  <a:gd name="T22" fmla="*/ 76 w 142"/>
                  <a:gd name="T23" fmla="*/ 77 h 218"/>
                  <a:gd name="T24" fmla="*/ 99 w 142"/>
                  <a:gd name="T25" fmla="*/ 80 h 218"/>
                  <a:gd name="T26" fmla="*/ 125 w 142"/>
                  <a:gd name="T27" fmla="*/ 98 h 218"/>
                  <a:gd name="T28" fmla="*/ 141 w 142"/>
                  <a:gd name="T29" fmla="*/ 141 h 218"/>
                  <a:gd name="T30" fmla="*/ 141 w 142"/>
                  <a:gd name="T31" fmla="*/ 155 h 218"/>
                  <a:gd name="T32" fmla="*/ 132 w 142"/>
                  <a:gd name="T33" fmla="*/ 181 h 218"/>
                  <a:gd name="T34" fmla="*/ 120 w 142"/>
                  <a:gd name="T35" fmla="*/ 200 h 218"/>
                  <a:gd name="T36" fmla="*/ 106 w 142"/>
                  <a:gd name="T37" fmla="*/ 211 h 218"/>
                  <a:gd name="T38" fmla="*/ 77 w 142"/>
                  <a:gd name="T39" fmla="*/ 218 h 218"/>
                  <a:gd name="T40" fmla="*/ 58 w 142"/>
                  <a:gd name="T41" fmla="*/ 217 h 218"/>
                  <a:gd name="T42" fmla="*/ 21 w 142"/>
                  <a:gd name="T43" fmla="*/ 194 h 218"/>
                  <a:gd name="T44" fmla="*/ 3 w 142"/>
                  <a:gd name="T45" fmla="*/ 155 h 218"/>
                  <a:gd name="T46" fmla="*/ 0 w 142"/>
                  <a:gd name="T47" fmla="*/ 104 h 218"/>
                  <a:gd name="T48" fmla="*/ 18 w 142"/>
                  <a:gd name="T49" fmla="*/ 29 h 218"/>
                  <a:gd name="T50" fmla="*/ 34 w 142"/>
                  <a:gd name="T51" fmla="*/ 14 h 218"/>
                  <a:gd name="T52" fmla="*/ 77 w 142"/>
                  <a:gd name="T53" fmla="*/ 0 h 218"/>
                  <a:gd name="T54" fmla="*/ 114 w 142"/>
                  <a:gd name="T55" fmla="*/ 12 h 218"/>
                  <a:gd name="T56" fmla="*/ 130 w 142"/>
                  <a:gd name="T57" fmla="*/ 28 h 218"/>
                  <a:gd name="T58" fmla="*/ 137 w 142"/>
                  <a:gd name="T59" fmla="*/ 52 h 218"/>
                  <a:gd name="T60" fmla="*/ 138 w 142"/>
                  <a:gd name="T61" fmla="*/ 52 h 218"/>
                  <a:gd name="T62" fmla="*/ 31 w 142"/>
                  <a:gd name="T63" fmla="*/ 148 h 218"/>
                  <a:gd name="T64" fmla="*/ 35 w 142"/>
                  <a:gd name="T65" fmla="*/ 169 h 218"/>
                  <a:gd name="T66" fmla="*/ 38 w 142"/>
                  <a:gd name="T67" fmla="*/ 177 h 218"/>
                  <a:gd name="T68" fmla="*/ 52 w 142"/>
                  <a:gd name="T69" fmla="*/ 190 h 218"/>
                  <a:gd name="T70" fmla="*/ 63 w 142"/>
                  <a:gd name="T71" fmla="*/ 196 h 218"/>
                  <a:gd name="T72" fmla="*/ 76 w 142"/>
                  <a:gd name="T73" fmla="*/ 196 h 218"/>
                  <a:gd name="T74" fmla="*/ 100 w 142"/>
                  <a:gd name="T75" fmla="*/ 186 h 218"/>
                  <a:gd name="T76" fmla="*/ 107 w 142"/>
                  <a:gd name="T77" fmla="*/ 176 h 218"/>
                  <a:gd name="T78" fmla="*/ 114 w 142"/>
                  <a:gd name="T79" fmla="*/ 146 h 218"/>
                  <a:gd name="T80" fmla="*/ 104 w 142"/>
                  <a:gd name="T81" fmla="*/ 114 h 218"/>
                  <a:gd name="T82" fmla="*/ 96 w 142"/>
                  <a:gd name="T83" fmla="*/ 107 h 218"/>
                  <a:gd name="T84" fmla="*/ 73 w 142"/>
                  <a:gd name="T85" fmla="*/ 98 h 218"/>
                  <a:gd name="T86" fmla="*/ 53 w 142"/>
                  <a:gd name="T87" fmla="*/ 104 h 218"/>
                  <a:gd name="T88" fmla="*/ 39 w 142"/>
                  <a:gd name="T89" fmla="*/ 114 h 218"/>
                  <a:gd name="T90" fmla="*/ 31 w 142"/>
                  <a:gd name="T91" fmla="*/ 142 h 218"/>
                  <a:gd name="T92" fmla="*/ 31 w 142"/>
                  <a:gd name="T93"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218">
                    <a:moveTo>
                      <a:pt x="138" y="52"/>
                    </a:moveTo>
                    <a:lnTo>
                      <a:pt x="134" y="53"/>
                    </a:lnTo>
                    <a:lnTo>
                      <a:pt x="121" y="55"/>
                    </a:lnTo>
                    <a:lnTo>
                      <a:pt x="111" y="55"/>
                    </a:lnTo>
                    <a:lnTo>
                      <a:pt x="111" y="55"/>
                    </a:lnTo>
                    <a:lnTo>
                      <a:pt x="108" y="48"/>
                    </a:lnTo>
                    <a:lnTo>
                      <a:pt x="106" y="41"/>
                    </a:lnTo>
                    <a:lnTo>
                      <a:pt x="101" y="33"/>
                    </a:lnTo>
                    <a:lnTo>
                      <a:pt x="101" y="32"/>
                    </a:lnTo>
                    <a:lnTo>
                      <a:pt x="99" y="31"/>
                    </a:lnTo>
                    <a:lnTo>
                      <a:pt x="96" y="28"/>
                    </a:lnTo>
                    <a:lnTo>
                      <a:pt x="87" y="24"/>
                    </a:lnTo>
                    <a:lnTo>
                      <a:pt x="77" y="22"/>
                    </a:lnTo>
                    <a:lnTo>
                      <a:pt x="76" y="21"/>
                    </a:lnTo>
                    <a:lnTo>
                      <a:pt x="69" y="22"/>
                    </a:lnTo>
                    <a:lnTo>
                      <a:pt x="60" y="24"/>
                    </a:lnTo>
                    <a:lnTo>
                      <a:pt x="55" y="28"/>
                    </a:lnTo>
                    <a:lnTo>
                      <a:pt x="53" y="28"/>
                    </a:lnTo>
                    <a:lnTo>
                      <a:pt x="51" y="31"/>
                    </a:lnTo>
                    <a:lnTo>
                      <a:pt x="46" y="33"/>
                    </a:lnTo>
                    <a:lnTo>
                      <a:pt x="39" y="42"/>
                    </a:lnTo>
                    <a:lnTo>
                      <a:pt x="34" y="52"/>
                    </a:lnTo>
                    <a:lnTo>
                      <a:pt x="34" y="55"/>
                    </a:lnTo>
                    <a:lnTo>
                      <a:pt x="32" y="59"/>
                    </a:lnTo>
                    <a:lnTo>
                      <a:pt x="29" y="64"/>
                    </a:lnTo>
                    <a:lnTo>
                      <a:pt x="27" y="80"/>
                    </a:lnTo>
                    <a:lnTo>
                      <a:pt x="27" y="100"/>
                    </a:lnTo>
                    <a:lnTo>
                      <a:pt x="27" y="104"/>
                    </a:lnTo>
                    <a:lnTo>
                      <a:pt x="28" y="103"/>
                    </a:lnTo>
                    <a:lnTo>
                      <a:pt x="31" y="98"/>
                    </a:lnTo>
                    <a:lnTo>
                      <a:pt x="38" y="90"/>
                    </a:lnTo>
                    <a:lnTo>
                      <a:pt x="46" y="84"/>
                    </a:lnTo>
                    <a:lnTo>
                      <a:pt x="49" y="83"/>
                    </a:lnTo>
                    <a:lnTo>
                      <a:pt x="56" y="80"/>
                    </a:lnTo>
                    <a:lnTo>
                      <a:pt x="66" y="77"/>
                    </a:lnTo>
                    <a:lnTo>
                      <a:pt x="76" y="77"/>
                    </a:lnTo>
                    <a:lnTo>
                      <a:pt x="79" y="76"/>
                    </a:lnTo>
                    <a:lnTo>
                      <a:pt x="90" y="77"/>
                    </a:lnTo>
                    <a:lnTo>
                      <a:pt x="99" y="80"/>
                    </a:lnTo>
                    <a:lnTo>
                      <a:pt x="113" y="87"/>
                    </a:lnTo>
                    <a:lnTo>
                      <a:pt x="123" y="94"/>
                    </a:lnTo>
                    <a:lnTo>
                      <a:pt x="125" y="98"/>
                    </a:lnTo>
                    <a:lnTo>
                      <a:pt x="130" y="105"/>
                    </a:lnTo>
                    <a:lnTo>
                      <a:pt x="138" y="121"/>
                    </a:lnTo>
                    <a:lnTo>
                      <a:pt x="141" y="141"/>
                    </a:lnTo>
                    <a:lnTo>
                      <a:pt x="142" y="145"/>
                    </a:lnTo>
                    <a:lnTo>
                      <a:pt x="141" y="149"/>
                    </a:lnTo>
                    <a:lnTo>
                      <a:pt x="141" y="155"/>
                    </a:lnTo>
                    <a:lnTo>
                      <a:pt x="138" y="167"/>
                    </a:lnTo>
                    <a:lnTo>
                      <a:pt x="132" y="179"/>
                    </a:lnTo>
                    <a:lnTo>
                      <a:pt x="132" y="181"/>
                    </a:lnTo>
                    <a:lnTo>
                      <a:pt x="130" y="186"/>
                    </a:lnTo>
                    <a:lnTo>
                      <a:pt x="127" y="191"/>
                    </a:lnTo>
                    <a:lnTo>
                      <a:pt x="120" y="200"/>
                    </a:lnTo>
                    <a:lnTo>
                      <a:pt x="110" y="207"/>
                    </a:lnTo>
                    <a:lnTo>
                      <a:pt x="108" y="208"/>
                    </a:lnTo>
                    <a:lnTo>
                      <a:pt x="106" y="211"/>
                    </a:lnTo>
                    <a:lnTo>
                      <a:pt x="100" y="214"/>
                    </a:lnTo>
                    <a:lnTo>
                      <a:pt x="89" y="217"/>
                    </a:lnTo>
                    <a:lnTo>
                      <a:pt x="77" y="218"/>
                    </a:lnTo>
                    <a:lnTo>
                      <a:pt x="75" y="218"/>
                    </a:lnTo>
                    <a:lnTo>
                      <a:pt x="69" y="218"/>
                    </a:lnTo>
                    <a:lnTo>
                      <a:pt x="58" y="217"/>
                    </a:lnTo>
                    <a:lnTo>
                      <a:pt x="39" y="211"/>
                    </a:lnTo>
                    <a:lnTo>
                      <a:pt x="24" y="198"/>
                    </a:lnTo>
                    <a:lnTo>
                      <a:pt x="21" y="194"/>
                    </a:lnTo>
                    <a:lnTo>
                      <a:pt x="17" y="190"/>
                    </a:lnTo>
                    <a:lnTo>
                      <a:pt x="11" y="180"/>
                    </a:lnTo>
                    <a:lnTo>
                      <a:pt x="3" y="155"/>
                    </a:lnTo>
                    <a:lnTo>
                      <a:pt x="0" y="124"/>
                    </a:lnTo>
                    <a:lnTo>
                      <a:pt x="0" y="114"/>
                    </a:lnTo>
                    <a:lnTo>
                      <a:pt x="0" y="104"/>
                    </a:lnTo>
                    <a:lnTo>
                      <a:pt x="1" y="86"/>
                    </a:lnTo>
                    <a:lnTo>
                      <a:pt x="7" y="53"/>
                    </a:lnTo>
                    <a:lnTo>
                      <a:pt x="18" y="29"/>
                    </a:lnTo>
                    <a:lnTo>
                      <a:pt x="22" y="24"/>
                    </a:lnTo>
                    <a:lnTo>
                      <a:pt x="25" y="21"/>
                    </a:lnTo>
                    <a:lnTo>
                      <a:pt x="34" y="14"/>
                    </a:lnTo>
                    <a:lnTo>
                      <a:pt x="51" y="4"/>
                    </a:lnTo>
                    <a:lnTo>
                      <a:pt x="72" y="1"/>
                    </a:lnTo>
                    <a:lnTo>
                      <a:pt x="77" y="0"/>
                    </a:lnTo>
                    <a:lnTo>
                      <a:pt x="89" y="1"/>
                    </a:lnTo>
                    <a:lnTo>
                      <a:pt x="103" y="5"/>
                    </a:lnTo>
                    <a:lnTo>
                      <a:pt x="114" y="12"/>
                    </a:lnTo>
                    <a:lnTo>
                      <a:pt x="118" y="14"/>
                    </a:lnTo>
                    <a:lnTo>
                      <a:pt x="125" y="22"/>
                    </a:lnTo>
                    <a:lnTo>
                      <a:pt x="130" y="28"/>
                    </a:lnTo>
                    <a:lnTo>
                      <a:pt x="135" y="41"/>
                    </a:lnTo>
                    <a:lnTo>
                      <a:pt x="138" y="52"/>
                    </a:lnTo>
                    <a:lnTo>
                      <a:pt x="137" y="52"/>
                    </a:lnTo>
                    <a:lnTo>
                      <a:pt x="138" y="52"/>
                    </a:lnTo>
                    <a:lnTo>
                      <a:pt x="137" y="52"/>
                    </a:lnTo>
                    <a:lnTo>
                      <a:pt x="138" y="52"/>
                    </a:lnTo>
                    <a:lnTo>
                      <a:pt x="138" y="52"/>
                    </a:lnTo>
                    <a:close/>
                    <a:moveTo>
                      <a:pt x="31" y="145"/>
                    </a:moveTo>
                    <a:lnTo>
                      <a:pt x="31" y="148"/>
                    </a:lnTo>
                    <a:lnTo>
                      <a:pt x="31" y="152"/>
                    </a:lnTo>
                    <a:lnTo>
                      <a:pt x="32" y="160"/>
                    </a:lnTo>
                    <a:lnTo>
                      <a:pt x="35" y="169"/>
                    </a:lnTo>
                    <a:lnTo>
                      <a:pt x="37" y="170"/>
                    </a:lnTo>
                    <a:lnTo>
                      <a:pt x="37" y="173"/>
                    </a:lnTo>
                    <a:lnTo>
                      <a:pt x="38" y="177"/>
                    </a:lnTo>
                    <a:lnTo>
                      <a:pt x="44" y="184"/>
                    </a:lnTo>
                    <a:lnTo>
                      <a:pt x="49" y="190"/>
                    </a:lnTo>
                    <a:lnTo>
                      <a:pt x="52" y="190"/>
                    </a:lnTo>
                    <a:lnTo>
                      <a:pt x="53" y="191"/>
                    </a:lnTo>
                    <a:lnTo>
                      <a:pt x="56" y="193"/>
                    </a:lnTo>
                    <a:lnTo>
                      <a:pt x="63" y="196"/>
                    </a:lnTo>
                    <a:lnTo>
                      <a:pt x="72" y="196"/>
                    </a:lnTo>
                    <a:lnTo>
                      <a:pt x="75" y="196"/>
                    </a:lnTo>
                    <a:lnTo>
                      <a:pt x="76" y="196"/>
                    </a:lnTo>
                    <a:lnTo>
                      <a:pt x="82" y="196"/>
                    </a:lnTo>
                    <a:lnTo>
                      <a:pt x="91" y="191"/>
                    </a:lnTo>
                    <a:lnTo>
                      <a:pt x="100" y="186"/>
                    </a:lnTo>
                    <a:lnTo>
                      <a:pt x="103" y="183"/>
                    </a:lnTo>
                    <a:lnTo>
                      <a:pt x="104" y="181"/>
                    </a:lnTo>
                    <a:lnTo>
                      <a:pt x="107" y="176"/>
                    </a:lnTo>
                    <a:lnTo>
                      <a:pt x="111" y="165"/>
                    </a:lnTo>
                    <a:lnTo>
                      <a:pt x="113" y="150"/>
                    </a:lnTo>
                    <a:lnTo>
                      <a:pt x="114" y="146"/>
                    </a:lnTo>
                    <a:lnTo>
                      <a:pt x="113" y="136"/>
                    </a:lnTo>
                    <a:lnTo>
                      <a:pt x="110" y="124"/>
                    </a:lnTo>
                    <a:lnTo>
                      <a:pt x="104" y="114"/>
                    </a:lnTo>
                    <a:lnTo>
                      <a:pt x="103" y="111"/>
                    </a:lnTo>
                    <a:lnTo>
                      <a:pt x="100" y="110"/>
                    </a:lnTo>
                    <a:lnTo>
                      <a:pt x="96" y="107"/>
                    </a:lnTo>
                    <a:lnTo>
                      <a:pt x="86" y="101"/>
                    </a:lnTo>
                    <a:lnTo>
                      <a:pt x="75" y="100"/>
                    </a:lnTo>
                    <a:lnTo>
                      <a:pt x="73" y="98"/>
                    </a:lnTo>
                    <a:lnTo>
                      <a:pt x="69" y="100"/>
                    </a:lnTo>
                    <a:lnTo>
                      <a:pt x="63" y="100"/>
                    </a:lnTo>
                    <a:lnTo>
                      <a:pt x="53" y="104"/>
                    </a:lnTo>
                    <a:lnTo>
                      <a:pt x="44" y="110"/>
                    </a:lnTo>
                    <a:lnTo>
                      <a:pt x="42" y="111"/>
                    </a:lnTo>
                    <a:lnTo>
                      <a:pt x="39" y="114"/>
                    </a:lnTo>
                    <a:lnTo>
                      <a:pt x="37" y="118"/>
                    </a:lnTo>
                    <a:lnTo>
                      <a:pt x="32" y="129"/>
                    </a:lnTo>
                    <a:lnTo>
                      <a:pt x="31" y="142"/>
                    </a:lnTo>
                    <a:lnTo>
                      <a:pt x="31" y="145"/>
                    </a:lnTo>
                    <a:lnTo>
                      <a:pt x="31" y="149"/>
                    </a:lnTo>
                    <a:lnTo>
                      <a:pt x="31" y="145"/>
                    </a:lnTo>
                    <a:lnTo>
                      <a:pt x="31"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3" name="Freeform 107"/>
              <p:cNvSpPr>
                <a:spLocks/>
              </p:cNvSpPr>
              <p:nvPr/>
            </p:nvSpPr>
            <p:spPr bwMode="auto">
              <a:xfrm>
                <a:off x="3396" y="2304"/>
                <a:ext cx="33" cy="72"/>
              </a:xfrm>
              <a:custGeom>
                <a:avLst/>
                <a:gdLst>
                  <a:gd name="T0" fmla="*/ 80 w 80"/>
                  <a:gd name="T1" fmla="*/ 214 h 214"/>
                  <a:gd name="T2" fmla="*/ 76 w 80"/>
                  <a:gd name="T3" fmla="*/ 214 h 214"/>
                  <a:gd name="T4" fmla="*/ 63 w 80"/>
                  <a:gd name="T5" fmla="*/ 214 h 214"/>
                  <a:gd name="T6" fmla="*/ 55 w 80"/>
                  <a:gd name="T7" fmla="*/ 214 h 214"/>
                  <a:gd name="T8" fmla="*/ 55 w 80"/>
                  <a:gd name="T9" fmla="*/ 214 h 214"/>
                  <a:gd name="T10" fmla="*/ 55 w 80"/>
                  <a:gd name="T11" fmla="*/ 189 h 214"/>
                  <a:gd name="T12" fmla="*/ 54 w 80"/>
                  <a:gd name="T13" fmla="*/ 110 h 214"/>
                  <a:gd name="T14" fmla="*/ 54 w 80"/>
                  <a:gd name="T15" fmla="*/ 50 h 214"/>
                  <a:gd name="T16" fmla="*/ 55 w 80"/>
                  <a:gd name="T17" fmla="*/ 46 h 214"/>
                  <a:gd name="T18" fmla="*/ 52 w 80"/>
                  <a:gd name="T19" fmla="*/ 49 h 214"/>
                  <a:gd name="T20" fmla="*/ 49 w 80"/>
                  <a:gd name="T21" fmla="*/ 52 h 214"/>
                  <a:gd name="T22" fmla="*/ 41 w 80"/>
                  <a:gd name="T23" fmla="*/ 57 h 214"/>
                  <a:gd name="T24" fmla="*/ 31 w 80"/>
                  <a:gd name="T25" fmla="*/ 63 h 214"/>
                  <a:gd name="T26" fmla="*/ 30 w 80"/>
                  <a:gd name="T27" fmla="*/ 64 h 214"/>
                  <a:gd name="T28" fmla="*/ 27 w 80"/>
                  <a:gd name="T29" fmla="*/ 66 h 214"/>
                  <a:gd name="T30" fmla="*/ 21 w 80"/>
                  <a:gd name="T31" fmla="*/ 69 h 214"/>
                  <a:gd name="T32" fmla="*/ 11 w 80"/>
                  <a:gd name="T33" fmla="*/ 74 h 214"/>
                  <a:gd name="T34" fmla="*/ 3 w 80"/>
                  <a:gd name="T35" fmla="*/ 79 h 214"/>
                  <a:gd name="T36" fmla="*/ 1 w 80"/>
                  <a:gd name="T37" fmla="*/ 79 h 214"/>
                  <a:gd name="T38" fmla="*/ 1 w 80"/>
                  <a:gd name="T39" fmla="*/ 76 h 214"/>
                  <a:gd name="T40" fmla="*/ 0 w 80"/>
                  <a:gd name="T41" fmla="*/ 63 h 214"/>
                  <a:gd name="T42" fmla="*/ 0 w 80"/>
                  <a:gd name="T43" fmla="*/ 55 h 214"/>
                  <a:gd name="T44" fmla="*/ 1 w 80"/>
                  <a:gd name="T45" fmla="*/ 53 h 214"/>
                  <a:gd name="T46" fmla="*/ 4 w 80"/>
                  <a:gd name="T47" fmla="*/ 52 h 214"/>
                  <a:gd name="T48" fmla="*/ 11 w 80"/>
                  <a:gd name="T49" fmla="*/ 49 h 214"/>
                  <a:gd name="T50" fmla="*/ 25 w 80"/>
                  <a:gd name="T51" fmla="*/ 41 h 214"/>
                  <a:gd name="T52" fmla="*/ 37 w 80"/>
                  <a:gd name="T53" fmla="*/ 31 h 214"/>
                  <a:gd name="T54" fmla="*/ 41 w 80"/>
                  <a:gd name="T55" fmla="*/ 28 h 214"/>
                  <a:gd name="T56" fmla="*/ 42 w 80"/>
                  <a:gd name="T57" fmla="*/ 26 h 214"/>
                  <a:gd name="T58" fmla="*/ 48 w 80"/>
                  <a:gd name="T59" fmla="*/ 21 h 214"/>
                  <a:gd name="T60" fmla="*/ 56 w 80"/>
                  <a:gd name="T61" fmla="*/ 11 h 214"/>
                  <a:gd name="T62" fmla="*/ 62 w 80"/>
                  <a:gd name="T63" fmla="*/ 2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3 h 214"/>
                  <a:gd name="T78" fmla="*/ 79 w 80"/>
                  <a:gd name="T79" fmla="*/ 134 h 214"/>
                  <a:gd name="T80" fmla="*/ 79 w 80"/>
                  <a:gd name="T81" fmla="*/ 211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5" y="214"/>
                    </a:lnTo>
                    <a:lnTo>
                      <a:pt x="55" y="214"/>
                    </a:lnTo>
                    <a:lnTo>
                      <a:pt x="55" y="189"/>
                    </a:lnTo>
                    <a:lnTo>
                      <a:pt x="54" y="110"/>
                    </a:lnTo>
                    <a:lnTo>
                      <a:pt x="54" y="50"/>
                    </a:lnTo>
                    <a:lnTo>
                      <a:pt x="55" y="46"/>
                    </a:lnTo>
                    <a:lnTo>
                      <a:pt x="52" y="49"/>
                    </a:lnTo>
                    <a:lnTo>
                      <a:pt x="49" y="52"/>
                    </a:lnTo>
                    <a:lnTo>
                      <a:pt x="41" y="57"/>
                    </a:lnTo>
                    <a:lnTo>
                      <a:pt x="31" y="63"/>
                    </a:lnTo>
                    <a:lnTo>
                      <a:pt x="30" y="64"/>
                    </a:lnTo>
                    <a:lnTo>
                      <a:pt x="27" y="66"/>
                    </a:lnTo>
                    <a:lnTo>
                      <a:pt x="21" y="69"/>
                    </a:lnTo>
                    <a:lnTo>
                      <a:pt x="11" y="74"/>
                    </a:lnTo>
                    <a:lnTo>
                      <a:pt x="3" y="79"/>
                    </a:lnTo>
                    <a:lnTo>
                      <a:pt x="1" y="79"/>
                    </a:lnTo>
                    <a:lnTo>
                      <a:pt x="1" y="76"/>
                    </a:lnTo>
                    <a:lnTo>
                      <a:pt x="0" y="63"/>
                    </a:lnTo>
                    <a:lnTo>
                      <a:pt x="0" y="55"/>
                    </a:lnTo>
                    <a:lnTo>
                      <a:pt x="1" y="53"/>
                    </a:lnTo>
                    <a:lnTo>
                      <a:pt x="4" y="52"/>
                    </a:lnTo>
                    <a:lnTo>
                      <a:pt x="11" y="49"/>
                    </a:lnTo>
                    <a:lnTo>
                      <a:pt x="25" y="41"/>
                    </a:lnTo>
                    <a:lnTo>
                      <a:pt x="37" y="31"/>
                    </a:lnTo>
                    <a:lnTo>
                      <a:pt x="41" y="28"/>
                    </a:lnTo>
                    <a:lnTo>
                      <a:pt x="42" y="26"/>
                    </a:lnTo>
                    <a:lnTo>
                      <a:pt x="48" y="21"/>
                    </a:lnTo>
                    <a:lnTo>
                      <a:pt x="56" y="11"/>
                    </a:lnTo>
                    <a:lnTo>
                      <a:pt x="62" y="2"/>
                    </a:lnTo>
                    <a:lnTo>
                      <a:pt x="63" y="0"/>
                    </a:lnTo>
                    <a:lnTo>
                      <a:pt x="65" y="0"/>
                    </a:lnTo>
                    <a:lnTo>
                      <a:pt x="73" y="0"/>
                    </a:lnTo>
                    <a:lnTo>
                      <a:pt x="79" y="0"/>
                    </a:lnTo>
                    <a:lnTo>
                      <a:pt x="80" y="0"/>
                    </a:lnTo>
                    <a:lnTo>
                      <a:pt x="79" y="4"/>
                    </a:lnTo>
                    <a:lnTo>
                      <a:pt x="80" y="33"/>
                    </a:lnTo>
                    <a:lnTo>
                      <a:pt x="79" y="134"/>
                    </a:lnTo>
                    <a:lnTo>
                      <a:pt x="79" y="211"/>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4" name="Freeform 108"/>
              <p:cNvSpPr>
                <a:spLocks/>
              </p:cNvSpPr>
              <p:nvPr/>
            </p:nvSpPr>
            <p:spPr bwMode="auto">
              <a:xfrm>
                <a:off x="3450" y="2366"/>
                <a:ext cx="16" cy="13"/>
              </a:xfrm>
              <a:custGeom>
                <a:avLst/>
                <a:gdLst>
                  <a:gd name="T0" fmla="*/ 1 w 31"/>
                  <a:gd name="T1" fmla="*/ 30 h 30"/>
                  <a:gd name="T2" fmla="*/ 1 w 31"/>
                  <a:gd name="T3" fmla="*/ 26 h 30"/>
                  <a:gd name="T4" fmla="*/ 0 w 31"/>
                  <a:gd name="T5" fmla="*/ 12 h 30"/>
                  <a:gd name="T6" fmla="*/ 0 w 31"/>
                  <a:gd name="T7" fmla="*/ 2 h 30"/>
                  <a:gd name="T8" fmla="*/ 1 w 31"/>
                  <a:gd name="T9" fmla="*/ 0 h 30"/>
                  <a:gd name="T10" fmla="*/ 6 w 31"/>
                  <a:gd name="T11" fmla="*/ 0 h 30"/>
                  <a:gd name="T12" fmla="*/ 20 w 31"/>
                  <a:gd name="T13" fmla="*/ 0 h 30"/>
                  <a:gd name="T14" fmla="*/ 30 w 31"/>
                  <a:gd name="T15" fmla="*/ 0 h 30"/>
                  <a:gd name="T16" fmla="*/ 31 w 31"/>
                  <a:gd name="T17" fmla="*/ 0 h 30"/>
                  <a:gd name="T18" fmla="*/ 31 w 31"/>
                  <a:gd name="T19" fmla="*/ 6 h 30"/>
                  <a:gd name="T20" fmla="*/ 30 w 31"/>
                  <a:gd name="T21" fmla="*/ 20 h 30"/>
                  <a:gd name="T22" fmla="*/ 30 w 31"/>
                  <a:gd name="T23" fmla="*/ 30 h 30"/>
                  <a:gd name="T24" fmla="*/ 31 w 31"/>
                  <a:gd name="T25" fmla="*/ 30 h 30"/>
                  <a:gd name="T26" fmla="*/ 25 w 31"/>
                  <a:gd name="T27" fmla="*/ 30 h 30"/>
                  <a:gd name="T28" fmla="*/ 11 w 31"/>
                  <a:gd name="T29" fmla="*/ 30 h 30"/>
                  <a:gd name="T30" fmla="*/ 1 w 31"/>
                  <a:gd name="T31" fmla="*/ 30 h 30"/>
                  <a:gd name="T32" fmla="*/ 1 w 31"/>
                  <a:gd name="T33" fmla="*/ 30 h 30"/>
                  <a:gd name="T34" fmla="*/ 1 w 31"/>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0">
                    <a:moveTo>
                      <a:pt x="1" y="30"/>
                    </a:moveTo>
                    <a:lnTo>
                      <a:pt x="1" y="26"/>
                    </a:lnTo>
                    <a:lnTo>
                      <a:pt x="0" y="12"/>
                    </a:lnTo>
                    <a:lnTo>
                      <a:pt x="0" y="2"/>
                    </a:lnTo>
                    <a:lnTo>
                      <a:pt x="1" y="0"/>
                    </a:lnTo>
                    <a:lnTo>
                      <a:pt x="6" y="0"/>
                    </a:lnTo>
                    <a:lnTo>
                      <a:pt x="20" y="0"/>
                    </a:lnTo>
                    <a:lnTo>
                      <a:pt x="30" y="0"/>
                    </a:lnTo>
                    <a:lnTo>
                      <a:pt x="31" y="0"/>
                    </a:lnTo>
                    <a:lnTo>
                      <a:pt x="31" y="6"/>
                    </a:lnTo>
                    <a:lnTo>
                      <a:pt x="30" y="20"/>
                    </a:lnTo>
                    <a:lnTo>
                      <a:pt x="30" y="30"/>
                    </a:lnTo>
                    <a:lnTo>
                      <a:pt x="31" y="30"/>
                    </a:lnTo>
                    <a:lnTo>
                      <a:pt x="25" y="30"/>
                    </a:lnTo>
                    <a:lnTo>
                      <a:pt x="11" y="30"/>
                    </a:lnTo>
                    <a:lnTo>
                      <a:pt x="1" y="30"/>
                    </a:lnTo>
                    <a:lnTo>
                      <a:pt x="1" y="30"/>
                    </a:lnTo>
                    <a:lnTo>
                      <a:pt x="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5" name="Freeform 109"/>
              <p:cNvSpPr>
                <a:spLocks noEditPoints="1"/>
              </p:cNvSpPr>
              <p:nvPr/>
            </p:nvSpPr>
            <p:spPr bwMode="auto">
              <a:xfrm>
                <a:off x="3470" y="2304"/>
                <a:ext cx="50" cy="72"/>
              </a:xfrm>
              <a:custGeom>
                <a:avLst/>
                <a:gdLst>
                  <a:gd name="T0" fmla="*/ 95 w 150"/>
                  <a:gd name="T1" fmla="*/ 207 h 214"/>
                  <a:gd name="T2" fmla="*/ 93 w 150"/>
                  <a:gd name="T3" fmla="*/ 165 h 214"/>
                  <a:gd name="T4" fmla="*/ 92 w 150"/>
                  <a:gd name="T5" fmla="*/ 163 h 214"/>
                  <a:gd name="T6" fmla="*/ 36 w 150"/>
                  <a:gd name="T7" fmla="*/ 163 h 214"/>
                  <a:gd name="T8" fmla="*/ 2 w 150"/>
                  <a:gd name="T9" fmla="*/ 163 h 214"/>
                  <a:gd name="T10" fmla="*/ 0 w 150"/>
                  <a:gd name="T11" fmla="*/ 149 h 214"/>
                  <a:gd name="T12" fmla="*/ 2 w 150"/>
                  <a:gd name="T13" fmla="*/ 139 h 214"/>
                  <a:gd name="T14" fmla="*/ 16 w 150"/>
                  <a:gd name="T15" fmla="*/ 118 h 214"/>
                  <a:gd name="T16" fmla="*/ 96 w 150"/>
                  <a:gd name="T17" fmla="*/ 2 h 214"/>
                  <a:gd name="T18" fmla="*/ 102 w 150"/>
                  <a:gd name="T19" fmla="*/ 0 h 214"/>
                  <a:gd name="T20" fmla="*/ 120 w 150"/>
                  <a:gd name="T21" fmla="*/ 0 h 214"/>
                  <a:gd name="T22" fmla="*/ 122 w 150"/>
                  <a:gd name="T23" fmla="*/ 22 h 214"/>
                  <a:gd name="T24" fmla="*/ 120 w 150"/>
                  <a:gd name="T25" fmla="*/ 138 h 214"/>
                  <a:gd name="T26" fmla="*/ 126 w 150"/>
                  <a:gd name="T27" fmla="*/ 139 h 214"/>
                  <a:gd name="T28" fmla="*/ 148 w 150"/>
                  <a:gd name="T29" fmla="*/ 139 h 214"/>
                  <a:gd name="T30" fmla="*/ 150 w 150"/>
                  <a:gd name="T31" fmla="*/ 143 h 214"/>
                  <a:gd name="T32" fmla="*/ 148 w 150"/>
                  <a:gd name="T33" fmla="*/ 163 h 214"/>
                  <a:gd name="T34" fmla="*/ 148 w 150"/>
                  <a:gd name="T35" fmla="*/ 163 h 214"/>
                  <a:gd name="T36" fmla="*/ 131 w 150"/>
                  <a:gd name="T37" fmla="*/ 163 h 214"/>
                  <a:gd name="T38" fmla="*/ 122 w 150"/>
                  <a:gd name="T39" fmla="*/ 163 h 214"/>
                  <a:gd name="T40" fmla="*/ 120 w 150"/>
                  <a:gd name="T41" fmla="*/ 196 h 214"/>
                  <a:gd name="T42" fmla="*/ 122 w 150"/>
                  <a:gd name="T43" fmla="*/ 214 h 214"/>
                  <a:gd name="T44" fmla="*/ 105 w 150"/>
                  <a:gd name="T45" fmla="*/ 214 h 214"/>
                  <a:gd name="T46" fmla="*/ 95 w 150"/>
                  <a:gd name="T47" fmla="*/ 214 h 214"/>
                  <a:gd name="T48" fmla="*/ 95 w 150"/>
                  <a:gd name="T49" fmla="*/ 214 h 214"/>
                  <a:gd name="T50" fmla="*/ 95 w 150"/>
                  <a:gd name="T51" fmla="*/ 139 h 214"/>
                  <a:gd name="T52" fmla="*/ 93 w 150"/>
                  <a:gd name="T53" fmla="*/ 79 h 214"/>
                  <a:gd name="T54" fmla="*/ 95 w 150"/>
                  <a:gd name="T55" fmla="*/ 42 h 214"/>
                  <a:gd name="T56" fmla="*/ 83 w 150"/>
                  <a:gd name="T57" fmla="*/ 57 h 214"/>
                  <a:gd name="T58" fmla="*/ 27 w 150"/>
                  <a:gd name="T59" fmla="*/ 138 h 214"/>
                  <a:gd name="T60" fmla="*/ 37 w 150"/>
                  <a:gd name="T61" fmla="*/ 139 h 214"/>
                  <a:gd name="T62" fmla="*/ 93 w 150"/>
                  <a:gd name="T63" fmla="*/ 139 h 214"/>
                  <a:gd name="T64" fmla="*/ 93 w 150"/>
                  <a:gd name="T65" fmla="*/ 139 h 214"/>
                  <a:gd name="T66" fmla="*/ 93 w 150"/>
                  <a:gd name="T67" fmla="*/ 139 h 214"/>
                  <a:gd name="T68" fmla="*/ 95 w 150"/>
                  <a:gd name="T69" fmla="*/ 13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4">
                    <a:moveTo>
                      <a:pt x="95" y="214"/>
                    </a:moveTo>
                    <a:lnTo>
                      <a:pt x="95" y="207"/>
                    </a:lnTo>
                    <a:lnTo>
                      <a:pt x="93" y="183"/>
                    </a:lnTo>
                    <a:lnTo>
                      <a:pt x="93" y="165"/>
                    </a:lnTo>
                    <a:lnTo>
                      <a:pt x="95" y="163"/>
                    </a:lnTo>
                    <a:lnTo>
                      <a:pt x="92" y="163"/>
                    </a:lnTo>
                    <a:lnTo>
                      <a:pt x="79" y="163"/>
                    </a:lnTo>
                    <a:lnTo>
                      <a:pt x="36" y="163"/>
                    </a:lnTo>
                    <a:lnTo>
                      <a:pt x="3" y="163"/>
                    </a:lnTo>
                    <a:lnTo>
                      <a:pt x="2" y="163"/>
                    </a:lnTo>
                    <a:lnTo>
                      <a:pt x="2" y="160"/>
                    </a:lnTo>
                    <a:lnTo>
                      <a:pt x="0" y="149"/>
                    </a:lnTo>
                    <a:lnTo>
                      <a:pt x="0" y="141"/>
                    </a:lnTo>
                    <a:lnTo>
                      <a:pt x="2" y="139"/>
                    </a:lnTo>
                    <a:lnTo>
                      <a:pt x="3" y="138"/>
                    </a:lnTo>
                    <a:lnTo>
                      <a:pt x="16" y="118"/>
                    </a:lnTo>
                    <a:lnTo>
                      <a:pt x="62" y="53"/>
                    </a:lnTo>
                    <a:lnTo>
                      <a:pt x="96" y="2"/>
                    </a:lnTo>
                    <a:lnTo>
                      <a:pt x="99" y="0"/>
                    </a:lnTo>
                    <a:lnTo>
                      <a:pt x="102" y="0"/>
                    </a:lnTo>
                    <a:lnTo>
                      <a:pt x="112" y="0"/>
                    </a:lnTo>
                    <a:lnTo>
                      <a:pt x="120" y="0"/>
                    </a:lnTo>
                    <a:lnTo>
                      <a:pt x="122" y="0"/>
                    </a:lnTo>
                    <a:lnTo>
                      <a:pt x="122" y="22"/>
                    </a:lnTo>
                    <a:lnTo>
                      <a:pt x="120" y="87"/>
                    </a:lnTo>
                    <a:lnTo>
                      <a:pt x="120" y="138"/>
                    </a:lnTo>
                    <a:lnTo>
                      <a:pt x="122" y="139"/>
                    </a:lnTo>
                    <a:lnTo>
                      <a:pt x="126" y="139"/>
                    </a:lnTo>
                    <a:lnTo>
                      <a:pt x="138" y="139"/>
                    </a:lnTo>
                    <a:lnTo>
                      <a:pt x="148" y="139"/>
                    </a:lnTo>
                    <a:lnTo>
                      <a:pt x="150" y="139"/>
                    </a:lnTo>
                    <a:lnTo>
                      <a:pt x="150" y="143"/>
                    </a:lnTo>
                    <a:lnTo>
                      <a:pt x="148" y="155"/>
                    </a:lnTo>
                    <a:lnTo>
                      <a:pt x="148" y="163"/>
                    </a:lnTo>
                    <a:lnTo>
                      <a:pt x="150" y="163"/>
                    </a:lnTo>
                    <a:lnTo>
                      <a:pt x="148" y="163"/>
                    </a:lnTo>
                    <a:lnTo>
                      <a:pt x="144" y="163"/>
                    </a:lnTo>
                    <a:lnTo>
                      <a:pt x="131" y="163"/>
                    </a:lnTo>
                    <a:lnTo>
                      <a:pt x="122" y="163"/>
                    </a:lnTo>
                    <a:lnTo>
                      <a:pt x="122" y="163"/>
                    </a:lnTo>
                    <a:lnTo>
                      <a:pt x="122" y="172"/>
                    </a:lnTo>
                    <a:lnTo>
                      <a:pt x="120" y="196"/>
                    </a:lnTo>
                    <a:lnTo>
                      <a:pt x="120" y="214"/>
                    </a:lnTo>
                    <a:lnTo>
                      <a:pt x="122" y="214"/>
                    </a:lnTo>
                    <a:lnTo>
                      <a:pt x="117" y="214"/>
                    </a:lnTo>
                    <a:lnTo>
                      <a:pt x="105" y="214"/>
                    </a:lnTo>
                    <a:lnTo>
                      <a:pt x="95" y="214"/>
                    </a:lnTo>
                    <a:lnTo>
                      <a:pt x="95" y="214"/>
                    </a:lnTo>
                    <a:lnTo>
                      <a:pt x="93" y="214"/>
                    </a:lnTo>
                    <a:lnTo>
                      <a:pt x="95" y="214"/>
                    </a:lnTo>
                    <a:lnTo>
                      <a:pt x="95" y="214"/>
                    </a:lnTo>
                    <a:close/>
                    <a:moveTo>
                      <a:pt x="95" y="139"/>
                    </a:moveTo>
                    <a:lnTo>
                      <a:pt x="95" y="125"/>
                    </a:lnTo>
                    <a:lnTo>
                      <a:pt x="93" y="79"/>
                    </a:lnTo>
                    <a:lnTo>
                      <a:pt x="93" y="45"/>
                    </a:lnTo>
                    <a:lnTo>
                      <a:pt x="95" y="42"/>
                    </a:lnTo>
                    <a:lnTo>
                      <a:pt x="93" y="45"/>
                    </a:lnTo>
                    <a:lnTo>
                      <a:pt x="83" y="57"/>
                    </a:lnTo>
                    <a:lnTo>
                      <a:pt x="52" y="104"/>
                    </a:lnTo>
                    <a:lnTo>
                      <a:pt x="27" y="138"/>
                    </a:lnTo>
                    <a:lnTo>
                      <a:pt x="27" y="139"/>
                    </a:lnTo>
                    <a:lnTo>
                      <a:pt x="37" y="139"/>
                    </a:lnTo>
                    <a:lnTo>
                      <a:pt x="68" y="139"/>
                    </a:lnTo>
                    <a:lnTo>
                      <a:pt x="93" y="139"/>
                    </a:lnTo>
                    <a:lnTo>
                      <a:pt x="95" y="139"/>
                    </a:lnTo>
                    <a:lnTo>
                      <a:pt x="93" y="139"/>
                    </a:lnTo>
                    <a:lnTo>
                      <a:pt x="95" y="139"/>
                    </a:lnTo>
                    <a:lnTo>
                      <a:pt x="93" y="139"/>
                    </a:lnTo>
                    <a:lnTo>
                      <a:pt x="95" y="139"/>
                    </a:lnTo>
                    <a:lnTo>
                      <a:pt x="95" y="1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6" name="Freeform 110"/>
              <p:cNvSpPr>
                <a:spLocks/>
              </p:cNvSpPr>
              <p:nvPr/>
            </p:nvSpPr>
            <p:spPr bwMode="auto">
              <a:xfrm>
                <a:off x="3224" y="2202"/>
                <a:ext cx="47" cy="72"/>
              </a:xfrm>
              <a:custGeom>
                <a:avLst/>
                <a:gdLst>
                  <a:gd name="T0" fmla="*/ 4 w 142"/>
                  <a:gd name="T1" fmla="*/ 155 h 215"/>
                  <a:gd name="T2" fmla="*/ 26 w 142"/>
                  <a:gd name="T3" fmla="*/ 153 h 215"/>
                  <a:gd name="T4" fmla="*/ 28 w 142"/>
                  <a:gd name="T5" fmla="*/ 156 h 215"/>
                  <a:gd name="T6" fmla="*/ 33 w 142"/>
                  <a:gd name="T7" fmla="*/ 173 h 215"/>
                  <a:gd name="T8" fmla="*/ 42 w 142"/>
                  <a:gd name="T9" fmla="*/ 183 h 215"/>
                  <a:gd name="T10" fmla="*/ 48 w 142"/>
                  <a:gd name="T11" fmla="*/ 189 h 215"/>
                  <a:gd name="T12" fmla="*/ 66 w 142"/>
                  <a:gd name="T13" fmla="*/ 193 h 215"/>
                  <a:gd name="T14" fmla="*/ 71 w 142"/>
                  <a:gd name="T15" fmla="*/ 193 h 215"/>
                  <a:gd name="T16" fmla="*/ 88 w 142"/>
                  <a:gd name="T17" fmla="*/ 189 h 215"/>
                  <a:gd name="T18" fmla="*/ 101 w 142"/>
                  <a:gd name="T19" fmla="*/ 179 h 215"/>
                  <a:gd name="T20" fmla="*/ 105 w 142"/>
                  <a:gd name="T21" fmla="*/ 172 h 215"/>
                  <a:gd name="T22" fmla="*/ 112 w 142"/>
                  <a:gd name="T23" fmla="*/ 145 h 215"/>
                  <a:gd name="T24" fmla="*/ 112 w 142"/>
                  <a:gd name="T25" fmla="*/ 131 h 215"/>
                  <a:gd name="T26" fmla="*/ 102 w 142"/>
                  <a:gd name="T27" fmla="*/ 108 h 215"/>
                  <a:gd name="T28" fmla="*/ 98 w 142"/>
                  <a:gd name="T29" fmla="*/ 104 h 215"/>
                  <a:gd name="T30" fmla="*/ 84 w 142"/>
                  <a:gd name="T31" fmla="*/ 96 h 215"/>
                  <a:gd name="T32" fmla="*/ 69 w 142"/>
                  <a:gd name="T33" fmla="*/ 93 h 215"/>
                  <a:gd name="T34" fmla="*/ 53 w 142"/>
                  <a:gd name="T35" fmla="*/ 96 h 215"/>
                  <a:gd name="T36" fmla="*/ 46 w 142"/>
                  <a:gd name="T37" fmla="*/ 98 h 215"/>
                  <a:gd name="T38" fmla="*/ 40 w 142"/>
                  <a:gd name="T39" fmla="*/ 101 h 215"/>
                  <a:gd name="T40" fmla="*/ 29 w 142"/>
                  <a:gd name="T41" fmla="*/ 113 h 215"/>
                  <a:gd name="T42" fmla="*/ 28 w 142"/>
                  <a:gd name="T43" fmla="*/ 113 h 215"/>
                  <a:gd name="T44" fmla="*/ 14 w 142"/>
                  <a:gd name="T45" fmla="*/ 111 h 215"/>
                  <a:gd name="T46" fmla="*/ 5 w 142"/>
                  <a:gd name="T47" fmla="*/ 110 h 215"/>
                  <a:gd name="T48" fmla="*/ 8 w 142"/>
                  <a:gd name="T49" fmla="*/ 93 h 215"/>
                  <a:gd name="T50" fmla="*/ 24 w 142"/>
                  <a:gd name="T51" fmla="*/ 3 h 215"/>
                  <a:gd name="T52" fmla="*/ 40 w 142"/>
                  <a:gd name="T53" fmla="*/ 0 h 215"/>
                  <a:gd name="T54" fmla="*/ 129 w 142"/>
                  <a:gd name="T55" fmla="*/ 0 h 215"/>
                  <a:gd name="T56" fmla="*/ 132 w 142"/>
                  <a:gd name="T57" fmla="*/ 4 h 215"/>
                  <a:gd name="T58" fmla="*/ 131 w 142"/>
                  <a:gd name="T59" fmla="*/ 25 h 215"/>
                  <a:gd name="T60" fmla="*/ 118 w 142"/>
                  <a:gd name="T61" fmla="*/ 25 h 215"/>
                  <a:gd name="T62" fmla="*/ 48 w 142"/>
                  <a:gd name="T63" fmla="*/ 25 h 215"/>
                  <a:gd name="T64" fmla="*/ 43 w 142"/>
                  <a:gd name="T65" fmla="*/ 35 h 215"/>
                  <a:gd name="T66" fmla="*/ 35 w 142"/>
                  <a:gd name="T67" fmla="*/ 83 h 215"/>
                  <a:gd name="T68" fmla="*/ 38 w 142"/>
                  <a:gd name="T69" fmla="*/ 82 h 215"/>
                  <a:gd name="T70" fmla="*/ 57 w 142"/>
                  <a:gd name="T71" fmla="*/ 72 h 215"/>
                  <a:gd name="T72" fmla="*/ 76 w 142"/>
                  <a:gd name="T73" fmla="*/ 69 h 215"/>
                  <a:gd name="T74" fmla="*/ 88 w 142"/>
                  <a:gd name="T75" fmla="*/ 70 h 215"/>
                  <a:gd name="T76" fmla="*/ 118 w 142"/>
                  <a:gd name="T77" fmla="*/ 86 h 215"/>
                  <a:gd name="T78" fmla="*/ 125 w 142"/>
                  <a:gd name="T79" fmla="*/ 93 h 215"/>
                  <a:gd name="T80" fmla="*/ 138 w 142"/>
                  <a:gd name="T81" fmla="*/ 115 h 215"/>
                  <a:gd name="T82" fmla="*/ 142 w 142"/>
                  <a:gd name="T83" fmla="*/ 138 h 215"/>
                  <a:gd name="T84" fmla="*/ 141 w 142"/>
                  <a:gd name="T85" fmla="*/ 153 h 215"/>
                  <a:gd name="T86" fmla="*/ 126 w 142"/>
                  <a:gd name="T87" fmla="*/ 186 h 215"/>
                  <a:gd name="T88" fmla="*/ 121 w 142"/>
                  <a:gd name="T89" fmla="*/ 193 h 215"/>
                  <a:gd name="T90" fmla="*/ 95 w 142"/>
                  <a:gd name="T91" fmla="*/ 211 h 215"/>
                  <a:gd name="T92" fmla="*/ 69 w 142"/>
                  <a:gd name="T93" fmla="*/ 215 h 215"/>
                  <a:gd name="T94" fmla="*/ 55 w 142"/>
                  <a:gd name="T95" fmla="*/ 215 h 215"/>
                  <a:gd name="T96" fmla="*/ 24 w 142"/>
                  <a:gd name="T97" fmla="*/ 201 h 215"/>
                  <a:gd name="T98" fmla="*/ 18 w 142"/>
                  <a:gd name="T99" fmla="*/ 196 h 215"/>
                  <a:gd name="T100" fmla="*/ 5 w 142"/>
                  <a:gd name="T101" fmla="*/ 176 h 215"/>
                  <a:gd name="T102" fmla="*/ 0 w 142"/>
                  <a:gd name="T103" fmla="*/ 15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5">
                    <a:moveTo>
                      <a:pt x="0" y="155"/>
                    </a:moveTo>
                    <a:lnTo>
                      <a:pt x="4" y="155"/>
                    </a:lnTo>
                    <a:lnTo>
                      <a:pt x="16" y="153"/>
                    </a:lnTo>
                    <a:lnTo>
                      <a:pt x="26" y="153"/>
                    </a:lnTo>
                    <a:lnTo>
                      <a:pt x="28" y="152"/>
                    </a:lnTo>
                    <a:lnTo>
                      <a:pt x="28" y="156"/>
                    </a:lnTo>
                    <a:lnTo>
                      <a:pt x="29" y="162"/>
                    </a:lnTo>
                    <a:lnTo>
                      <a:pt x="33" y="173"/>
                    </a:lnTo>
                    <a:lnTo>
                      <a:pt x="39" y="182"/>
                    </a:lnTo>
                    <a:lnTo>
                      <a:pt x="42" y="183"/>
                    </a:lnTo>
                    <a:lnTo>
                      <a:pt x="43" y="186"/>
                    </a:lnTo>
                    <a:lnTo>
                      <a:pt x="48" y="189"/>
                    </a:lnTo>
                    <a:lnTo>
                      <a:pt x="56" y="191"/>
                    </a:lnTo>
                    <a:lnTo>
                      <a:pt x="66" y="193"/>
                    </a:lnTo>
                    <a:lnTo>
                      <a:pt x="69" y="193"/>
                    </a:lnTo>
                    <a:lnTo>
                      <a:pt x="71" y="193"/>
                    </a:lnTo>
                    <a:lnTo>
                      <a:pt x="77" y="193"/>
                    </a:lnTo>
                    <a:lnTo>
                      <a:pt x="88" y="189"/>
                    </a:lnTo>
                    <a:lnTo>
                      <a:pt x="98" y="182"/>
                    </a:lnTo>
                    <a:lnTo>
                      <a:pt x="101" y="179"/>
                    </a:lnTo>
                    <a:lnTo>
                      <a:pt x="102" y="177"/>
                    </a:lnTo>
                    <a:lnTo>
                      <a:pt x="105" y="172"/>
                    </a:lnTo>
                    <a:lnTo>
                      <a:pt x="111" y="159"/>
                    </a:lnTo>
                    <a:lnTo>
                      <a:pt x="112" y="145"/>
                    </a:lnTo>
                    <a:lnTo>
                      <a:pt x="114" y="141"/>
                    </a:lnTo>
                    <a:lnTo>
                      <a:pt x="112" y="131"/>
                    </a:lnTo>
                    <a:lnTo>
                      <a:pt x="108" y="118"/>
                    </a:lnTo>
                    <a:lnTo>
                      <a:pt x="102" y="108"/>
                    </a:lnTo>
                    <a:lnTo>
                      <a:pt x="101" y="105"/>
                    </a:lnTo>
                    <a:lnTo>
                      <a:pt x="98" y="104"/>
                    </a:lnTo>
                    <a:lnTo>
                      <a:pt x="94" y="101"/>
                    </a:lnTo>
                    <a:lnTo>
                      <a:pt x="84" y="96"/>
                    </a:lnTo>
                    <a:lnTo>
                      <a:pt x="71" y="94"/>
                    </a:lnTo>
                    <a:lnTo>
                      <a:pt x="69" y="93"/>
                    </a:lnTo>
                    <a:lnTo>
                      <a:pt x="62" y="94"/>
                    </a:lnTo>
                    <a:lnTo>
                      <a:pt x="53" y="96"/>
                    </a:lnTo>
                    <a:lnTo>
                      <a:pt x="48" y="98"/>
                    </a:lnTo>
                    <a:lnTo>
                      <a:pt x="46" y="98"/>
                    </a:lnTo>
                    <a:lnTo>
                      <a:pt x="43" y="100"/>
                    </a:lnTo>
                    <a:lnTo>
                      <a:pt x="40" y="101"/>
                    </a:lnTo>
                    <a:lnTo>
                      <a:pt x="35" y="107"/>
                    </a:lnTo>
                    <a:lnTo>
                      <a:pt x="29" y="113"/>
                    </a:lnTo>
                    <a:lnTo>
                      <a:pt x="29" y="113"/>
                    </a:lnTo>
                    <a:lnTo>
                      <a:pt x="28" y="113"/>
                    </a:lnTo>
                    <a:lnTo>
                      <a:pt x="25" y="113"/>
                    </a:lnTo>
                    <a:lnTo>
                      <a:pt x="14" y="111"/>
                    </a:lnTo>
                    <a:lnTo>
                      <a:pt x="5" y="111"/>
                    </a:lnTo>
                    <a:lnTo>
                      <a:pt x="5" y="110"/>
                    </a:lnTo>
                    <a:lnTo>
                      <a:pt x="5" y="108"/>
                    </a:lnTo>
                    <a:lnTo>
                      <a:pt x="8" y="93"/>
                    </a:lnTo>
                    <a:lnTo>
                      <a:pt x="16" y="42"/>
                    </a:lnTo>
                    <a:lnTo>
                      <a:pt x="24" y="3"/>
                    </a:lnTo>
                    <a:lnTo>
                      <a:pt x="25" y="0"/>
                    </a:lnTo>
                    <a:lnTo>
                      <a:pt x="40" y="0"/>
                    </a:lnTo>
                    <a:lnTo>
                      <a:pt x="91" y="0"/>
                    </a:lnTo>
                    <a:lnTo>
                      <a:pt x="129" y="0"/>
                    </a:lnTo>
                    <a:lnTo>
                      <a:pt x="132" y="0"/>
                    </a:lnTo>
                    <a:lnTo>
                      <a:pt x="132" y="4"/>
                    </a:lnTo>
                    <a:lnTo>
                      <a:pt x="131" y="17"/>
                    </a:lnTo>
                    <a:lnTo>
                      <a:pt x="131" y="25"/>
                    </a:lnTo>
                    <a:lnTo>
                      <a:pt x="132" y="25"/>
                    </a:lnTo>
                    <a:lnTo>
                      <a:pt x="118" y="25"/>
                    </a:lnTo>
                    <a:lnTo>
                      <a:pt x="77" y="25"/>
                    </a:lnTo>
                    <a:lnTo>
                      <a:pt x="48" y="25"/>
                    </a:lnTo>
                    <a:lnTo>
                      <a:pt x="46" y="25"/>
                    </a:lnTo>
                    <a:lnTo>
                      <a:pt x="43" y="35"/>
                    </a:lnTo>
                    <a:lnTo>
                      <a:pt x="39" y="62"/>
                    </a:lnTo>
                    <a:lnTo>
                      <a:pt x="35" y="83"/>
                    </a:lnTo>
                    <a:lnTo>
                      <a:pt x="35" y="83"/>
                    </a:lnTo>
                    <a:lnTo>
                      <a:pt x="38" y="82"/>
                    </a:lnTo>
                    <a:lnTo>
                      <a:pt x="43" y="77"/>
                    </a:lnTo>
                    <a:lnTo>
                      <a:pt x="57" y="72"/>
                    </a:lnTo>
                    <a:lnTo>
                      <a:pt x="71" y="70"/>
                    </a:lnTo>
                    <a:lnTo>
                      <a:pt x="76" y="69"/>
                    </a:lnTo>
                    <a:lnTo>
                      <a:pt x="80" y="70"/>
                    </a:lnTo>
                    <a:lnTo>
                      <a:pt x="88" y="70"/>
                    </a:lnTo>
                    <a:lnTo>
                      <a:pt x="104" y="76"/>
                    </a:lnTo>
                    <a:lnTo>
                      <a:pt x="118" y="86"/>
                    </a:lnTo>
                    <a:lnTo>
                      <a:pt x="122" y="89"/>
                    </a:lnTo>
                    <a:lnTo>
                      <a:pt x="125" y="93"/>
                    </a:lnTo>
                    <a:lnTo>
                      <a:pt x="131" y="100"/>
                    </a:lnTo>
                    <a:lnTo>
                      <a:pt x="138" y="115"/>
                    </a:lnTo>
                    <a:lnTo>
                      <a:pt x="141" y="134"/>
                    </a:lnTo>
                    <a:lnTo>
                      <a:pt x="142" y="138"/>
                    </a:lnTo>
                    <a:lnTo>
                      <a:pt x="141" y="144"/>
                    </a:lnTo>
                    <a:lnTo>
                      <a:pt x="141" y="153"/>
                    </a:lnTo>
                    <a:lnTo>
                      <a:pt x="135" y="170"/>
                    </a:lnTo>
                    <a:lnTo>
                      <a:pt x="126" y="186"/>
                    </a:lnTo>
                    <a:lnTo>
                      <a:pt x="125" y="189"/>
                    </a:lnTo>
                    <a:lnTo>
                      <a:pt x="121" y="193"/>
                    </a:lnTo>
                    <a:lnTo>
                      <a:pt x="112" y="201"/>
                    </a:lnTo>
                    <a:lnTo>
                      <a:pt x="95" y="211"/>
                    </a:lnTo>
                    <a:lnTo>
                      <a:pt x="74" y="215"/>
                    </a:lnTo>
                    <a:lnTo>
                      <a:pt x="69" y="215"/>
                    </a:lnTo>
                    <a:lnTo>
                      <a:pt x="63" y="215"/>
                    </a:lnTo>
                    <a:lnTo>
                      <a:pt x="55" y="215"/>
                    </a:lnTo>
                    <a:lnTo>
                      <a:pt x="38" y="210"/>
                    </a:lnTo>
                    <a:lnTo>
                      <a:pt x="24" y="201"/>
                    </a:lnTo>
                    <a:lnTo>
                      <a:pt x="21" y="199"/>
                    </a:lnTo>
                    <a:lnTo>
                      <a:pt x="18" y="196"/>
                    </a:lnTo>
                    <a:lnTo>
                      <a:pt x="12" y="190"/>
                    </a:lnTo>
                    <a:lnTo>
                      <a:pt x="5" y="176"/>
                    </a:lnTo>
                    <a:lnTo>
                      <a:pt x="0" y="160"/>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7" name="Freeform 111"/>
              <p:cNvSpPr>
                <a:spLocks noEditPoints="1"/>
              </p:cNvSpPr>
              <p:nvPr/>
            </p:nvSpPr>
            <p:spPr bwMode="auto">
              <a:xfrm>
                <a:off x="3279" y="2201"/>
                <a:ext cx="47" cy="73"/>
              </a:xfrm>
              <a:custGeom>
                <a:avLst/>
                <a:gdLst>
                  <a:gd name="T0" fmla="*/ 20 w 141"/>
                  <a:gd name="T1" fmla="*/ 164 h 219"/>
                  <a:gd name="T2" fmla="*/ 30 w 141"/>
                  <a:gd name="T3" fmla="*/ 167 h 219"/>
                  <a:gd name="T4" fmla="*/ 41 w 141"/>
                  <a:gd name="T5" fmla="*/ 188 h 219"/>
                  <a:gd name="T6" fmla="*/ 46 w 141"/>
                  <a:gd name="T7" fmla="*/ 194 h 219"/>
                  <a:gd name="T8" fmla="*/ 65 w 141"/>
                  <a:gd name="T9" fmla="*/ 197 h 219"/>
                  <a:gd name="T10" fmla="*/ 77 w 141"/>
                  <a:gd name="T11" fmla="*/ 195 h 219"/>
                  <a:gd name="T12" fmla="*/ 90 w 141"/>
                  <a:gd name="T13" fmla="*/ 190 h 219"/>
                  <a:gd name="T14" fmla="*/ 101 w 141"/>
                  <a:gd name="T15" fmla="*/ 177 h 219"/>
                  <a:gd name="T16" fmla="*/ 110 w 141"/>
                  <a:gd name="T17" fmla="*/ 155 h 219"/>
                  <a:gd name="T18" fmla="*/ 113 w 141"/>
                  <a:gd name="T19" fmla="*/ 145 h 219"/>
                  <a:gd name="T20" fmla="*/ 116 w 141"/>
                  <a:gd name="T21" fmla="*/ 119 h 219"/>
                  <a:gd name="T22" fmla="*/ 113 w 141"/>
                  <a:gd name="T23" fmla="*/ 117 h 219"/>
                  <a:gd name="T24" fmla="*/ 94 w 141"/>
                  <a:gd name="T25" fmla="*/ 133 h 219"/>
                  <a:gd name="T26" fmla="*/ 86 w 141"/>
                  <a:gd name="T27" fmla="*/ 139 h 219"/>
                  <a:gd name="T28" fmla="*/ 63 w 141"/>
                  <a:gd name="T29" fmla="*/ 142 h 219"/>
                  <a:gd name="T30" fmla="*/ 35 w 141"/>
                  <a:gd name="T31" fmla="*/ 136 h 219"/>
                  <a:gd name="T32" fmla="*/ 15 w 141"/>
                  <a:gd name="T33" fmla="*/ 121 h 219"/>
                  <a:gd name="T34" fmla="*/ 0 w 141"/>
                  <a:gd name="T35" fmla="*/ 78 h 219"/>
                  <a:gd name="T36" fmla="*/ 0 w 141"/>
                  <a:gd name="T37" fmla="*/ 57 h 219"/>
                  <a:gd name="T38" fmla="*/ 20 w 141"/>
                  <a:gd name="T39" fmla="*/ 19 h 219"/>
                  <a:gd name="T40" fmla="*/ 45 w 141"/>
                  <a:gd name="T41" fmla="*/ 4 h 219"/>
                  <a:gd name="T42" fmla="*/ 77 w 141"/>
                  <a:gd name="T43" fmla="*/ 1 h 219"/>
                  <a:gd name="T44" fmla="*/ 106 w 141"/>
                  <a:gd name="T45" fmla="*/ 11 h 219"/>
                  <a:gd name="T46" fmla="*/ 123 w 141"/>
                  <a:gd name="T47" fmla="*/ 28 h 219"/>
                  <a:gd name="T48" fmla="*/ 132 w 141"/>
                  <a:gd name="T49" fmla="*/ 47 h 219"/>
                  <a:gd name="T50" fmla="*/ 139 w 141"/>
                  <a:gd name="T51" fmla="*/ 98 h 219"/>
                  <a:gd name="T52" fmla="*/ 139 w 141"/>
                  <a:gd name="T53" fmla="*/ 124 h 219"/>
                  <a:gd name="T54" fmla="*/ 132 w 141"/>
                  <a:gd name="T55" fmla="*/ 169 h 219"/>
                  <a:gd name="T56" fmla="*/ 118 w 141"/>
                  <a:gd name="T57" fmla="*/ 194 h 219"/>
                  <a:gd name="T58" fmla="*/ 101 w 141"/>
                  <a:gd name="T59" fmla="*/ 210 h 219"/>
                  <a:gd name="T60" fmla="*/ 68 w 141"/>
                  <a:gd name="T61" fmla="*/ 219 h 219"/>
                  <a:gd name="T62" fmla="*/ 52 w 141"/>
                  <a:gd name="T63" fmla="*/ 219 h 219"/>
                  <a:gd name="T64" fmla="*/ 24 w 141"/>
                  <a:gd name="T65" fmla="*/ 205 h 219"/>
                  <a:gd name="T66" fmla="*/ 8 w 141"/>
                  <a:gd name="T67" fmla="*/ 186 h 219"/>
                  <a:gd name="T68" fmla="*/ 3 w 141"/>
                  <a:gd name="T69" fmla="*/ 167 h 219"/>
                  <a:gd name="T70" fmla="*/ 4 w 141"/>
                  <a:gd name="T71" fmla="*/ 166 h 219"/>
                  <a:gd name="T72" fmla="*/ 111 w 141"/>
                  <a:gd name="T73" fmla="*/ 62 h 219"/>
                  <a:gd name="T74" fmla="*/ 100 w 141"/>
                  <a:gd name="T75" fmla="*/ 35 h 219"/>
                  <a:gd name="T76" fmla="*/ 85 w 141"/>
                  <a:gd name="T77" fmla="*/ 25 h 219"/>
                  <a:gd name="T78" fmla="*/ 68 w 141"/>
                  <a:gd name="T79" fmla="*/ 23 h 219"/>
                  <a:gd name="T80" fmla="*/ 42 w 141"/>
                  <a:gd name="T81" fmla="*/ 35 h 219"/>
                  <a:gd name="T82" fmla="*/ 35 w 141"/>
                  <a:gd name="T83" fmla="*/ 45 h 219"/>
                  <a:gd name="T84" fmla="*/ 28 w 141"/>
                  <a:gd name="T85" fmla="*/ 73 h 219"/>
                  <a:gd name="T86" fmla="*/ 31 w 141"/>
                  <a:gd name="T87" fmla="*/ 95 h 219"/>
                  <a:gd name="T88" fmla="*/ 41 w 141"/>
                  <a:gd name="T89" fmla="*/ 109 h 219"/>
                  <a:gd name="T90" fmla="*/ 66 w 141"/>
                  <a:gd name="T91" fmla="*/ 119 h 219"/>
                  <a:gd name="T92" fmla="*/ 79 w 141"/>
                  <a:gd name="T93" fmla="*/ 119 h 219"/>
                  <a:gd name="T94" fmla="*/ 100 w 141"/>
                  <a:gd name="T95" fmla="*/ 107 h 219"/>
                  <a:gd name="T96" fmla="*/ 110 w 141"/>
                  <a:gd name="T97" fmla="*/ 88 h 219"/>
                  <a:gd name="T98" fmla="*/ 113 w 141"/>
                  <a:gd name="T99" fmla="*/ 66 h 219"/>
                  <a:gd name="T100" fmla="*/ 113 w 141"/>
                  <a:gd name="T101"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219">
                    <a:moveTo>
                      <a:pt x="4" y="166"/>
                    </a:moveTo>
                    <a:lnTo>
                      <a:pt x="7" y="166"/>
                    </a:lnTo>
                    <a:lnTo>
                      <a:pt x="20" y="164"/>
                    </a:lnTo>
                    <a:lnTo>
                      <a:pt x="28" y="164"/>
                    </a:lnTo>
                    <a:lnTo>
                      <a:pt x="30" y="163"/>
                    </a:lnTo>
                    <a:lnTo>
                      <a:pt x="30" y="167"/>
                    </a:lnTo>
                    <a:lnTo>
                      <a:pt x="31" y="173"/>
                    </a:lnTo>
                    <a:lnTo>
                      <a:pt x="35" y="181"/>
                    </a:lnTo>
                    <a:lnTo>
                      <a:pt x="41" y="188"/>
                    </a:lnTo>
                    <a:lnTo>
                      <a:pt x="42" y="190"/>
                    </a:lnTo>
                    <a:lnTo>
                      <a:pt x="44" y="191"/>
                    </a:lnTo>
                    <a:lnTo>
                      <a:pt x="46" y="194"/>
                    </a:lnTo>
                    <a:lnTo>
                      <a:pt x="53" y="197"/>
                    </a:lnTo>
                    <a:lnTo>
                      <a:pt x="62" y="197"/>
                    </a:lnTo>
                    <a:lnTo>
                      <a:pt x="65" y="197"/>
                    </a:lnTo>
                    <a:lnTo>
                      <a:pt x="66" y="197"/>
                    </a:lnTo>
                    <a:lnTo>
                      <a:pt x="70" y="197"/>
                    </a:lnTo>
                    <a:lnTo>
                      <a:pt x="77" y="195"/>
                    </a:lnTo>
                    <a:lnTo>
                      <a:pt x="83" y="193"/>
                    </a:lnTo>
                    <a:lnTo>
                      <a:pt x="86" y="191"/>
                    </a:lnTo>
                    <a:lnTo>
                      <a:pt x="90" y="190"/>
                    </a:lnTo>
                    <a:lnTo>
                      <a:pt x="93" y="187"/>
                    </a:lnTo>
                    <a:lnTo>
                      <a:pt x="97" y="181"/>
                    </a:lnTo>
                    <a:lnTo>
                      <a:pt x="101" y="177"/>
                    </a:lnTo>
                    <a:lnTo>
                      <a:pt x="104" y="173"/>
                    </a:lnTo>
                    <a:lnTo>
                      <a:pt x="107" y="164"/>
                    </a:lnTo>
                    <a:lnTo>
                      <a:pt x="110" y="155"/>
                    </a:lnTo>
                    <a:lnTo>
                      <a:pt x="111" y="152"/>
                    </a:lnTo>
                    <a:lnTo>
                      <a:pt x="111" y="150"/>
                    </a:lnTo>
                    <a:lnTo>
                      <a:pt x="113" y="145"/>
                    </a:lnTo>
                    <a:lnTo>
                      <a:pt x="114" y="133"/>
                    </a:lnTo>
                    <a:lnTo>
                      <a:pt x="114" y="122"/>
                    </a:lnTo>
                    <a:lnTo>
                      <a:pt x="116" y="119"/>
                    </a:lnTo>
                    <a:lnTo>
                      <a:pt x="114" y="115"/>
                    </a:lnTo>
                    <a:lnTo>
                      <a:pt x="116" y="114"/>
                    </a:lnTo>
                    <a:lnTo>
                      <a:pt x="113" y="117"/>
                    </a:lnTo>
                    <a:lnTo>
                      <a:pt x="110" y="121"/>
                    </a:lnTo>
                    <a:lnTo>
                      <a:pt x="103" y="128"/>
                    </a:lnTo>
                    <a:lnTo>
                      <a:pt x="94" y="133"/>
                    </a:lnTo>
                    <a:lnTo>
                      <a:pt x="93" y="135"/>
                    </a:lnTo>
                    <a:lnTo>
                      <a:pt x="90" y="136"/>
                    </a:lnTo>
                    <a:lnTo>
                      <a:pt x="86" y="139"/>
                    </a:lnTo>
                    <a:lnTo>
                      <a:pt x="76" y="142"/>
                    </a:lnTo>
                    <a:lnTo>
                      <a:pt x="65" y="142"/>
                    </a:lnTo>
                    <a:lnTo>
                      <a:pt x="63" y="142"/>
                    </a:lnTo>
                    <a:lnTo>
                      <a:pt x="59" y="142"/>
                    </a:lnTo>
                    <a:lnTo>
                      <a:pt x="51" y="142"/>
                    </a:lnTo>
                    <a:lnTo>
                      <a:pt x="35" y="136"/>
                    </a:lnTo>
                    <a:lnTo>
                      <a:pt x="22" y="128"/>
                    </a:lnTo>
                    <a:lnTo>
                      <a:pt x="20" y="124"/>
                    </a:lnTo>
                    <a:lnTo>
                      <a:pt x="15" y="121"/>
                    </a:lnTo>
                    <a:lnTo>
                      <a:pt x="11" y="114"/>
                    </a:lnTo>
                    <a:lnTo>
                      <a:pt x="3" y="98"/>
                    </a:lnTo>
                    <a:lnTo>
                      <a:pt x="0" y="78"/>
                    </a:lnTo>
                    <a:lnTo>
                      <a:pt x="0" y="73"/>
                    </a:lnTo>
                    <a:lnTo>
                      <a:pt x="0" y="69"/>
                    </a:lnTo>
                    <a:lnTo>
                      <a:pt x="0" y="57"/>
                    </a:lnTo>
                    <a:lnTo>
                      <a:pt x="6" y="39"/>
                    </a:lnTo>
                    <a:lnTo>
                      <a:pt x="15" y="23"/>
                    </a:lnTo>
                    <a:lnTo>
                      <a:pt x="20" y="19"/>
                    </a:lnTo>
                    <a:lnTo>
                      <a:pt x="22" y="16"/>
                    </a:lnTo>
                    <a:lnTo>
                      <a:pt x="30" y="12"/>
                    </a:lnTo>
                    <a:lnTo>
                      <a:pt x="45" y="4"/>
                    </a:lnTo>
                    <a:lnTo>
                      <a:pt x="62" y="1"/>
                    </a:lnTo>
                    <a:lnTo>
                      <a:pt x="68" y="0"/>
                    </a:lnTo>
                    <a:lnTo>
                      <a:pt x="77" y="1"/>
                    </a:lnTo>
                    <a:lnTo>
                      <a:pt x="90" y="4"/>
                    </a:lnTo>
                    <a:lnTo>
                      <a:pt x="101" y="9"/>
                    </a:lnTo>
                    <a:lnTo>
                      <a:pt x="106" y="11"/>
                    </a:lnTo>
                    <a:lnTo>
                      <a:pt x="108" y="14"/>
                    </a:lnTo>
                    <a:lnTo>
                      <a:pt x="114" y="18"/>
                    </a:lnTo>
                    <a:lnTo>
                      <a:pt x="123" y="28"/>
                    </a:lnTo>
                    <a:lnTo>
                      <a:pt x="130" y="40"/>
                    </a:lnTo>
                    <a:lnTo>
                      <a:pt x="132" y="43"/>
                    </a:lnTo>
                    <a:lnTo>
                      <a:pt x="132" y="47"/>
                    </a:lnTo>
                    <a:lnTo>
                      <a:pt x="135" y="56"/>
                    </a:lnTo>
                    <a:lnTo>
                      <a:pt x="138" y="74"/>
                    </a:lnTo>
                    <a:lnTo>
                      <a:pt x="139" y="98"/>
                    </a:lnTo>
                    <a:lnTo>
                      <a:pt x="141" y="104"/>
                    </a:lnTo>
                    <a:lnTo>
                      <a:pt x="139" y="111"/>
                    </a:lnTo>
                    <a:lnTo>
                      <a:pt x="139" y="124"/>
                    </a:lnTo>
                    <a:lnTo>
                      <a:pt x="137" y="146"/>
                    </a:lnTo>
                    <a:lnTo>
                      <a:pt x="132" y="166"/>
                    </a:lnTo>
                    <a:lnTo>
                      <a:pt x="132" y="169"/>
                    </a:lnTo>
                    <a:lnTo>
                      <a:pt x="130" y="173"/>
                    </a:lnTo>
                    <a:lnTo>
                      <a:pt x="127" y="181"/>
                    </a:lnTo>
                    <a:lnTo>
                      <a:pt x="118" y="194"/>
                    </a:lnTo>
                    <a:lnTo>
                      <a:pt x="108" y="205"/>
                    </a:lnTo>
                    <a:lnTo>
                      <a:pt x="106" y="207"/>
                    </a:lnTo>
                    <a:lnTo>
                      <a:pt x="101" y="210"/>
                    </a:lnTo>
                    <a:lnTo>
                      <a:pt x="96" y="212"/>
                    </a:lnTo>
                    <a:lnTo>
                      <a:pt x="83" y="218"/>
                    </a:lnTo>
                    <a:lnTo>
                      <a:pt x="68" y="219"/>
                    </a:lnTo>
                    <a:lnTo>
                      <a:pt x="65" y="219"/>
                    </a:lnTo>
                    <a:lnTo>
                      <a:pt x="61" y="219"/>
                    </a:lnTo>
                    <a:lnTo>
                      <a:pt x="52" y="219"/>
                    </a:lnTo>
                    <a:lnTo>
                      <a:pt x="38" y="215"/>
                    </a:lnTo>
                    <a:lnTo>
                      <a:pt x="25" y="208"/>
                    </a:lnTo>
                    <a:lnTo>
                      <a:pt x="24" y="205"/>
                    </a:lnTo>
                    <a:lnTo>
                      <a:pt x="21" y="204"/>
                    </a:lnTo>
                    <a:lnTo>
                      <a:pt x="15" y="198"/>
                    </a:lnTo>
                    <a:lnTo>
                      <a:pt x="8" y="186"/>
                    </a:lnTo>
                    <a:lnTo>
                      <a:pt x="4" y="170"/>
                    </a:lnTo>
                    <a:lnTo>
                      <a:pt x="4" y="166"/>
                    </a:lnTo>
                    <a:lnTo>
                      <a:pt x="3" y="167"/>
                    </a:lnTo>
                    <a:lnTo>
                      <a:pt x="4" y="166"/>
                    </a:lnTo>
                    <a:lnTo>
                      <a:pt x="3" y="166"/>
                    </a:lnTo>
                    <a:lnTo>
                      <a:pt x="4" y="166"/>
                    </a:lnTo>
                    <a:lnTo>
                      <a:pt x="4" y="166"/>
                    </a:lnTo>
                    <a:close/>
                    <a:moveTo>
                      <a:pt x="113" y="71"/>
                    </a:moveTo>
                    <a:lnTo>
                      <a:pt x="111" y="62"/>
                    </a:lnTo>
                    <a:lnTo>
                      <a:pt x="107" y="47"/>
                    </a:lnTo>
                    <a:lnTo>
                      <a:pt x="101" y="38"/>
                    </a:lnTo>
                    <a:lnTo>
                      <a:pt x="100" y="35"/>
                    </a:lnTo>
                    <a:lnTo>
                      <a:pt x="97" y="33"/>
                    </a:lnTo>
                    <a:lnTo>
                      <a:pt x="93" y="31"/>
                    </a:lnTo>
                    <a:lnTo>
                      <a:pt x="85" y="25"/>
                    </a:lnTo>
                    <a:lnTo>
                      <a:pt x="73" y="23"/>
                    </a:lnTo>
                    <a:lnTo>
                      <a:pt x="72" y="22"/>
                    </a:lnTo>
                    <a:lnTo>
                      <a:pt x="68" y="23"/>
                    </a:lnTo>
                    <a:lnTo>
                      <a:pt x="62" y="23"/>
                    </a:lnTo>
                    <a:lnTo>
                      <a:pt x="52" y="28"/>
                    </a:lnTo>
                    <a:lnTo>
                      <a:pt x="42" y="35"/>
                    </a:lnTo>
                    <a:lnTo>
                      <a:pt x="41" y="36"/>
                    </a:lnTo>
                    <a:lnTo>
                      <a:pt x="38" y="39"/>
                    </a:lnTo>
                    <a:lnTo>
                      <a:pt x="35" y="45"/>
                    </a:lnTo>
                    <a:lnTo>
                      <a:pt x="30" y="56"/>
                    </a:lnTo>
                    <a:lnTo>
                      <a:pt x="28" y="70"/>
                    </a:lnTo>
                    <a:lnTo>
                      <a:pt x="28" y="73"/>
                    </a:lnTo>
                    <a:lnTo>
                      <a:pt x="28" y="77"/>
                    </a:lnTo>
                    <a:lnTo>
                      <a:pt x="28" y="84"/>
                    </a:lnTo>
                    <a:lnTo>
                      <a:pt x="31" y="95"/>
                    </a:lnTo>
                    <a:lnTo>
                      <a:pt x="37" y="105"/>
                    </a:lnTo>
                    <a:lnTo>
                      <a:pt x="39" y="107"/>
                    </a:lnTo>
                    <a:lnTo>
                      <a:pt x="41" y="109"/>
                    </a:lnTo>
                    <a:lnTo>
                      <a:pt x="45" y="112"/>
                    </a:lnTo>
                    <a:lnTo>
                      <a:pt x="55" y="118"/>
                    </a:lnTo>
                    <a:lnTo>
                      <a:pt x="66" y="119"/>
                    </a:lnTo>
                    <a:lnTo>
                      <a:pt x="70" y="119"/>
                    </a:lnTo>
                    <a:lnTo>
                      <a:pt x="73" y="119"/>
                    </a:lnTo>
                    <a:lnTo>
                      <a:pt x="79" y="119"/>
                    </a:lnTo>
                    <a:lnTo>
                      <a:pt x="89" y="115"/>
                    </a:lnTo>
                    <a:lnTo>
                      <a:pt x="97" y="109"/>
                    </a:lnTo>
                    <a:lnTo>
                      <a:pt x="100" y="107"/>
                    </a:lnTo>
                    <a:lnTo>
                      <a:pt x="101" y="105"/>
                    </a:lnTo>
                    <a:lnTo>
                      <a:pt x="104" y="100"/>
                    </a:lnTo>
                    <a:lnTo>
                      <a:pt x="110" y="88"/>
                    </a:lnTo>
                    <a:lnTo>
                      <a:pt x="111" y="76"/>
                    </a:lnTo>
                    <a:lnTo>
                      <a:pt x="113" y="71"/>
                    </a:lnTo>
                    <a:lnTo>
                      <a:pt x="113" y="66"/>
                    </a:lnTo>
                    <a:lnTo>
                      <a:pt x="111" y="71"/>
                    </a:lnTo>
                    <a:lnTo>
                      <a:pt x="113" y="71"/>
                    </a:lnTo>
                    <a:lnTo>
                      <a:pt x="113"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8" name="Freeform 112"/>
              <p:cNvSpPr>
                <a:spLocks/>
              </p:cNvSpPr>
              <p:nvPr/>
            </p:nvSpPr>
            <p:spPr bwMode="auto">
              <a:xfrm>
                <a:off x="3338" y="2263"/>
                <a:ext cx="11" cy="10"/>
              </a:xfrm>
              <a:custGeom>
                <a:avLst/>
                <a:gdLst>
                  <a:gd name="T0" fmla="*/ 2 w 31"/>
                  <a:gd name="T1" fmla="*/ 29 h 29"/>
                  <a:gd name="T2" fmla="*/ 2 w 31"/>
                  <a:gd name="T3" fmla="*/ 25 h 29"/>
                  <a:gd name="T4" fmla="*/ 0 w 31"/>
                  <a:gd name="T5" fmla="*/ 11 h 29"/>
                  <a:gd name="T6" fmla="*/ 0 w 31"/>
                  <a:gd name="T7" fmla="*/ 1 h 29"/>
                  <a:gd name="T8" fmla="*/ 2 w 31"/>
                  <a:gd name="T9" fmla="*/ 0 h 29"/>
                  <a:gd name="T10" fmla="*/ 6 w 31"/>
                  <a:gd name="T11" fmla="*/ 0 h 29"/>
                  <a:gd name="T12" fmla="*/ 20 w 31"/>
                  <a:gd name="T13" fmla="*/ 0 h 29"/>
                  <a:gd name="T14" fmla="*/ 30 w 31"/>
                  <a:gd name="T15" fmla="*/ 0 h 29"/>
                  <a:gd name="T16" fmla="*/ 31 w 31"/>
                  <a:gd name="T17" fmla="*/ 0 h 29"/>
                  <a:gd name="T18" fmla="*/ 31 w 31"/>
                  <a:gd name="T19" fmla="*/ 5 h 29"/>
                  <a:gd name="T20" fmla="*/ 30 w 31"/>
                  <a:gd name="T21" fmla="*/ 19 h 29"/>
                  <a:gd name="T22" fmla="*/ 30 w 31"/>
                  <a:gd name="T23" fmla="*/ 29 h 29"/>
                  <a:gd name="T24" fmla="*/ 31 w 31"/>
                  <a:gd name="T25" fmla="*/ 29 h 29"/>
                  <a:gd name="T26" fmla="*/ 30 w 31"/>
                  <a:gd name="T27" fmla="*/ 29 h 29"/>
                  <a:gd name="T28" fmla="*/ 26 w 31"/>
                  <a:gd name="T29" fmla="*/ 29 h 29"/>
                  <a:gd name="T30" fmla="*/ 12 w 31"/>
                  <a:gd name="T31" fmla="*/ 29 h 29"/>
                  <a:gd name="T32" fmla="*/ 2 w 31"/>
                  <a:gd name="T33" fmla="*/ 29 h 29"/>
                  <a:gd name="T34" fmla="*/ 2 w 31"/>
                  <a:gd name="T35" fmla="*/ 29 h 29"/>
                  <a:gd name="T36" fmla="*/ 2 w 31"/>
                  <a:gd name="T3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29">
                    <a:moveTo>
                      <a:pt x="2" y="29"/>
                    </a:moveTo>
                    <a:lnTo>
                      <a:pt x="2" y="25"/>
                    </a:lnTo>
                    <a:lnTo>
                      <a:pt x="0" y="11"/>
                    </a:lnTo>
                    <a:lnTo>
                      <a:pt x="0" y="1"/>
                    </a:lnTo>
                    <a:lnTo>
                      <a:pt x="2" y="0"/>
                    </a:lnTo>
                    <a:lnTo>
                      <a:pt x="6" y="0"/>
                    </a:lnTo>
                    <a:lnTo>
                      <a:pt x="20" y="0"/>
                    </a:lnTo>
                    <a:lnTo>
                      <a:pt x="30" y="0"/>
                    </a:lnTo>
                    <a:lnTo>
                      <a:pt x="31" y="0"/>
                    </a:lnTo>
                    <a:lnTo>
                      <a:pt x="31" y="5"/>
                    </a:lnTo>
                    <a:lnTo>
                      <a:pt x="30" y="19"/>
                    </a:lnTo>
                    <a:lnTo>
                      <a:pt x="30" y="29"/>
                    </a:lnTo>
                    <a:lnTo>
                      <a:pt x="31" y="29"/>
                    </a:lnTo>
                    <a:lnTo>
                      <a:pt x="30" y="29"/>
                    </a:lnTo>
                    <a:lnTo>
                      <a:pt x="26" y="29"/>
                    </a:lnTo>
                    <a:lnTo>
                      <a:pt x="12" y="29"/>
                    </a:lnTo>
                    <a:lnTo>
                      <a:pt x="2" y="29"/>
                    </a:lnTo>
                    <a:lnTo>
                      <a:pt x="2" y="29"/>
                    </a:lnTo>
                    <a:lnTo>
                      <a:pt x="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9" name="Freeform 113"/>
              <p:cNvSpPr>
                <a:spLocks/>
              </p:cNvSpPr>
              <p:nvPr/>
            </p:nvSpPr>
            <p:spPr bwMode="auto">
              <a:xfrm>
                <a:off x="3363" y="2202"/>
                <a:ext cx="48" cy="71"/>
              </a:xfrm>
              <a:custGeom>
                <a:avLst/>
                <a:gdLst>
                  <a:gd name="T0" fmla="*/ 1 w 139"/>
                  <a:gd name="T1" fmla="*/ 25 h 211"/>
                  <a:gd name="T2" fmla="*/ 1 w 139"/>
                  <a:gd name="T3" fmla="*/ 22 h 211"/>
                  <a:gd name="T4" fmla="*/ 0 w 139"/>
                  <a:gd name="T5" fmla="*/ 10 h 211"/>
                  <a:gd name="T6" fmla="*/ 0 w 139"/>
                  <a:gd name="T7" fmla="*/ 1 h 211"/>
                  <a:gd name="T8" fmla="*/ 1 w 139"/>
                  <a:gd name="T9" fmla="*/ 0 h 211"/>
                  <a:gd name="T10" fmla="*/ 22 w 139"/>
                  <a:gd name="T11" fmla="*/ 0 h 211"/>
                  <a:gd name="T12" fmla="*/ 87 w 139"/>
                  <a:gd name="T13" fmla="*/ 0 h 211"/>
                  <a:gd name="T14" fmla="*/ 137 w 139"/>
                  <a:gd name="T15" fmla="*/ 0 h 211"/>
                  <a:gd name="T16" fmla="*/ 139 w 139"/>
                  <a:gd name="T17" fmla="*/ 0 h 211"/>
                  <a:gd name="T18" fmla="*/ 139 w 139"/>
                  <a:gd name="T19" fmla="*/ 4 h 211"/>
                  <a:gd name="T20" fmla="*/ 138 w 139"/>
                  <a:gd name="T21" fmla="*/ 12 h 211"/>
                  <a:gd name="T22" fmla="*/ 138 w 139"/>
                  <a:gd name="T23" fmla="*/ 19 h 211"/>
                  <a:gd name="T24" fmla="*/ 139 w 139"/>
                  <a:gd name="T25" fmla="*/ 19 h 211"/>
                  <a:gd name="T26" fmla="*/ 135 w 139"/>
                  <a:gd name="T27" fmla="*/ 24 h 211"/>
                  <a:gd name="T28" fmla="*/ 130 w 139"/>
                  <a:gd name="T29" fmla="*/ 32 h 211"/>
                  <a:gd name="T30" fmla="*/ 115 w 139"/>
                  <a:gd name="T31" fmla="*/ 51 h 211"/>
                  <a:gd name="T32" fmla="*/ 101 w 139"/>
                  <a:gd name="T33" fmla="*/ 72 h 211"/>
                  <a:gd name="T34" fmla="*/ 99 w 139"/>
                  <a:gd name="T35" fmla="*/ 77 h 211"/>
                  <a:gd name="T36" fmla="*/ 94 w 139"/>
                  <a:gd name="T37" fmla="*/ 84 h 211"/>
                  <a:gd name="T38" fmla="*/ 89 w 139"/>
                  <a:gd name="T39" fmla="*/ 97 h 211"/>
                  <a:gd name="T40" fmla="*/ 79 w 139"/>
                  <a:gd name="T41" fmla="*/ 121 h 211"/>
                  <a:gd name="T42" fmla="*/ 69 w 139"/>
                  <a:gd name="T43" fmla="*/ 146 h 211"/>
                  <a:gd name="T44" fmla="*/ 68 w 139"/>
                  <a:gd name="T45" fmla="*/ 152 h 211"/>
                  <a:gd name="T46" fmla="*/ 66 w 139"/>
                  <a:gd name="T47" fmla="*/ 158 h 211"/>
                  <a:gd name="T48" fmla="*/ 63 w 139"/>
                  <a:gd name="T49" fmla="*/ 166 h 211"/>
                  <a:gd name="T50" fmla="*/ 60 w 139"/>
                  <a:gd name="T51" fmla="*/ 186 h 211"/>
                  <a:gd name="T52" fmla="*/ 58 w 139"/>
                  <a:gd name="T53" fmla="*/ 207 h 211"/>
                  <a:gd name="T54" fmla="*/ 58 w 139"/>
                  <a:gd name="T55" fmla="*/ 211 h 211"/>
                  <a:gd name="T56" fmla="*/ 56 w 139"/>
                  <a:gd name="T57" fmla="*/ 211 h 211"/>
                  <a:gd name="T58" fmla="*/ 53 w 139"/>
                  <a:gd name="T59" fmla="*/ 211 h 211"/>
                  <a:gd name="T60" fmla="*/ 41 w 139"/>
                  <a:gd name="T61" fmla="*/ 211 h 211"/>
                  <a:gd name="T62" fmla="*/ 31 w 139"/>
                  <a:gd name="T63" fmla="*/ 211 h 211"/>
                  <a:gd name="T64" fmla="*/ 31 w 139"/>
                  <a:gd name="T65" fmla="*/ 211 h 211"/>
                  <a:gd name="T66" fmla="*/ 31 w 139"/>
                  <a:gd name="T67" fmla="*/ 207 h 211"/>
                  <a:gd name="T68" fmla="*/ 31 w 139"/>
                  <a:gd name="T69" fmla="*/ 199 h 211"/>
                  <a:gd name="T70" fmla="*/ 34 w 139"/>
                  <a:gd name="T71" fmla="*/ 179 h 211"/>
                  <a:gd name="T72" fmla="*/ 39 w 139"/>
                  <a:gd name="T73" fmla="*/ 158 h 211"/>
                  <a:gd name="T74" fmla="*/ 41 w 139"/>
                  <a:gd name="T75" fmla="*/ 151 h 211"/>
                  <a:gd name="T76" fmla="*/ 42 w 139"/>
                  <a:gd name="T77" fmla="*/ 145 h 211"/>
                  <a:gd name="T78" fmla="*/ 45 w 139"/>
                  <a:gd name="T79" fmla="*/ 134 h 211"/>
                  <a:gd name="T80" fmla="*/ 53 w 139"/>
                  <a:gd name="T81" fmla="*/ 110 h 211"/>
                  <a:gd name="T82" fmla="*/ 65 w 139"/>
                  <a:gd name="T83" fmla="*/ 87 h 211"/>
                  <a:gd name="T84" fmla="*/ 68 w 139"/>
                  <a:gd name="T85" fmla="*/ 82 h 211"/>
                  <a:gd name="T86" fmla="*/ 70 w 139"/>
                  <a:gd name="T87" fmla="*/ 77 h 211"/>
                  <a:gd name="T88" fmla="*/ 76 w 139"/>
                  <a:gd name="T89" fmla="*/ 66 h 211"/>
                  <a:gd name="T90" fmla="*/ 89 w 139"/>
                  <a:gd name="T91" fmla="*/ 46 h 211"/>
                  <a:gd name="T92" fmla="*/ 101 w 139"/>
                  <a:gd name="T93" fmla="*/ 29 h 211"/>
                  <a:gd name="T94" fmla="*/ 106 w 139"/>
                  <a:gd name="T95" fmla="*/ 25 h 211"/>
                  <a:gd name="T96" fmla="*/ 89 w 139"/>
                  <a:gd name="T97" fmla="*/ 25 h 211"/>
                  <a:gd name="T98" fmla="*/ 39 w 139"/>
                  <a:gd name="T99" fmla="*/ 25 h 211"/>
                  <a:gd name="T100" fmla="*/ 3 w 139"/>
                  <a:gd name="T101" fmla="*/ 25 h 211"/>
                  <a:gd name="T102" fmla="*/ 1 w 139"/>
                  <a:gd name="T103" fmla="*/ 25 h 211"/>
                  <a:gd name="T104" fmla="*/ 1 w 139"/>
                  <a:gd name="T105"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211">
                    <a:moveTo>
                      <a:pt x="1" y="25"/>
                    </a:moveTo>
                    <a:lnTo>
                      <a:pt x="1" y="22"/>
                    </a:lnTo>
                    <a:lnTo>
                      <a:pt x="0" y="10"/>
                    </a:lnTo>
                    <a:lnTo>
                      <a:pt x="0" y="1"/>
                    </a:lnTo>
                    <a:lnTo>
                      <a:pt x="1" y="0"/>
                    </a:lnTo>
                    <a:lnTo>
                      <a:pt x="22" y="0"/>
                    </a:lnTo>
                    <a:lnTo>
                      <a:pt x="87" y="0"/>
                    </a:lnTo>
                    <a:lnTo>
                      <a:pt x="137" y="0"/>
                    </a:lnTo>
                    <a:lnTo>
                      <a:pt x="139" y="0"/>
                    </a:lnTo>
                    <a:lnTo>
                      <a:pt x="139" y="4"/>
                    </a:lnTo>
                    <a:lnTo>
                      <a:pt x="138" y="12"/>
                    </a:lnTo>
                    <a:lnTo>
                      <a:pt x="138" y="19"/>
                    </a:lnTo>
                    <a:lnTo>
                      <a:pt x="139" y="19"/>
                    </a:lnTo>
                    <a:lnTo>
                      <a:pt x="135" y="24"/>
                    </a:lnTo>
                    <a:lnTo>
                      <a:pt x="130" y="32"/>
                    </a:lnTo>
                    <a:lnTo>
                      <a:pt x="115" y="51"/>
                    </a:lnTo>
                    <a:lnTo>
                      <a:pt x="101" y="72"/>
                    </a:lnTo>
                    <a:lnTo>
                      <a:pt x="99" y="77"/>
                    </a:lnTo>
                    <a:lnTo>
                      <a:pt x="94" y="84"/>
                    </a:lnTo>
                    <a:lnTo>
                      <a:pt x="89" y="97"/>
                    </a:lnTo>
                    <a:lnTo>
                      <a:pt x="79" y="121"/>
                    </a:lnTo>
                    <a:lnTo>
                      <a:pt x="69" y="146"/>
                    </a:lnTo>
                    <a:lnTo>
                      <a:pt x="68" y="152"/>
                    </a:lnTo>
                    <a:lnTo>
                      <a:pt x="66" y="158"/>
                    </a:lnTo>
                    <a:lnTo>
                      <a:pt x="63" y="166"/>
                    </a:lnTo>
                    <a:lnTo>
                      <a:pt x="60" y="186"/>
                    </a:lnTo>
                    <a:lnTo>
                      <a:pt x="58" y="207"/>
                    </a:lnTo>
                    <a:lnTo>
                      <a:pt x="58" y="211"/>
                    </a:lnTo>
                    <a:lnTo>
                      <a:pt x="56" y="211"/>
                    </a:lnTo>
                    <a:lnTo>
                      <a:pt x="53" y="211"/>
                    </a:lnTo>
                    <a:lnTo>
                      <a:pt x="41" y="211"/>
                    </a:lnTo>
                    <a:lnTo>
                      <a:pt x="31" y="211"/>
                    </a:lnTo>
                    <a:lnTo>
                      <a:pt x="31" y="211"/>
                    </a:lnTo>
                    <a:lnTo>
                      <a:pt x="31" y="207"/>
                    </a:lnTo>
                    <a:lnTo>
                      <a:pt x="31" y="199"/>
                    </a:lnTo>
                    <a:lnTo>
                      <a:pt x="34" y="179"/>
                    </a:lnTo>
                    <a:lnTo>
                      <a:pt x="39" y="158"/>
                    </a:lnTo>
                    <a:lnTo>
                      <a:pt x="41" y="151"/>
                    </a:lnTo>
                    <a:lnTo>
                      <a:pt x="42" y="145"/>
                    </a:lnTo>
                    <a:lnTo>
                      <a:pt x="45" y="134"/>
                    </a:lnTo>
                    <a:lnTo>
                      <a:pt x="53" y="110"/>
                    </a:lnTo>
                    <a:lnTo>
                      <a:pt x="65" y="87"/>
                    </a:lnTo>
                    <a:lnTo>
                      <a:pt x="68" y="82"/>
                    </a:lnTo>
                    <a:lnTo>
                      <a:pt x="70" y="77"/>
                    </a:lnTo>
                    <a:lnTo>
                      <a:pt x="76" y="66"/>
                    </a:lnTo>
                    <a:lnTo>
                      <a:pt x="89" y="46"/>
                    </a:lnTo>
                    <a:lnTo>
                      <a:pt x="101" y="29"/>
                    </a:lnTo>
                    <a:lnTo>
                      <a:pt x="106" y="25"/>
                    </a:lnTo>
                    <a:lnTo>
                      <a:pt x="89" y="25"/>
                    </a:lnTo>
                    <a:lnTo>
                      <a:pt x="39" y="25"/>
                    </a:lnTo>
                    <a:lnTo>
                      <a:pt x="3" y="25"/>
                    </a:lnTo>
                    <a:lnTo>
                      <a:pt x="1" y="25"/>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0" name="Freeform 114"/>
              <p:cNvSpPr>
                <a:spLocks/>
              </p:cNvSpPr>
              <p:nvPr/>
            </p:nvSpPr>
            <p:spPr bwMode="auto">
              <a:xfrm>
                <a:off x="2920" y="2102"/>
                <a:ext cx="47" cy="72"/>
              </a:xfrm>
              <a:custGeom>
                <a:avLst/>
                <a:gdLst>
                  <a:gd name="T0" fmla="*/ 3 w 141"/>
                  <a:gd name="T1" fmla="*/ 155 h 216"/>
                  <a:gd name="T2" fmla="*/ 25 w 141"/>
                  <a:gd name="T3" fmla="*/ 155 h 216"/>
                  <a:gd name="T4" fmla="*/ 27 w 141"/>
                  <a:gd name="T5" fmla="*/ 158 h 216"/>
                  <a:gd name="T6" fmla="*/ 32 w 141"/>
                  <a:gd name="T7" fmla="*/ 173 h 216"/>
                  <a:gd name="T8" fmla="*/ 41 w 141"/>
                  <a:gd name="T9" fmla="*/ 183 h 216"/>
                  <a:gd name="T10" fmla="*/ 51 w 141"/>
                  <a:gd name="T11" fmla="*/ 190 h 216"/>
                  <a:gd name="T12" fmla="*/ 69 w 141"/>
                  <a:gd name="T13" fmla="*/ 193 h 216"/>
                  <a:gd name="T14" fmla="*/ 77 w 141"/>
                  <a:gd name="T15" fmla="*/ 193 h 216"/>
                  <a:gd name="T16" fmla="*/ 97 w 141"/>
                  <a:gd name="T17" fmla="*/ 182 h 216"/>
                  <a:gd name="T18" fmla="*/ 101 w 141"/>
                  <a:gd name="T19" fmla="*/ 178 h 216"/>
                  <a:gd name="T20" fmla="*/ 108 w 141"/>
                  <a:gd name="T21" fmla="*/ 166 h 216"/>
                  <a:gd name="T22" fmla="*/ 114 w 141"/>
                  <a:gd name="T23" fmla="*/ 141 h 216"/>
                  <a:gd name="T24" fmla="*/ 108 w 141"/>
                  <a:gd name="T25" fmla="*/ 119 h 216"/>
                  <a:gd name="T26" fmla="*/ 101 w 141"/>
                  <a:gd name="T27" fmla="*/ 106 h 216"/>
                  <a:gd name="T28" fmla="*/ 94 w 141"/>
                  <a:gd name="T29" fmla="*/ 102 h 216"/>
                  <a:gd name="T30" fmla="*/ 70 w 141"/>
                  <a:gd name="T31" fmla="*/ 95 h 216"/>
                  <a:gd name="T32" fmla="*/ 60 w 141"/>
                  <a:gd name="T33" fmla="*/ 95 h 216"/>
                  <a:gd name="T34" fmla="*/ 46 w 141"/>
                  <a:gd name="T35" fmla="*/ 99 h 216"/>
                  <a:gd name="T36" fmla="*/ 42 w 141"/>
                  <a:gd name="T37" fmla="*/ 100 h 216"/>
                  <a:gd name="T38" fmla="*/ 34 w 141"/>
                  <a:gd name="T39" fmla="*/ 107 h 216"/>
                  <a:gd name="T40" fmla="*/ 29 w 141"/>
                  <a:gd name="T41" fmla="*/ 114 h 216"/>
                  <a:gd name="T42" fmla="*/ 25 w 141"/>
                  <a:gd name="T43" fmla="*/ 114 h 216"/>
                  <a:gd name="T44" fmla="*/ 4 w 141"/>
                  <a:gd name="T45" fmla="*/ 111 h 216"/>
                  <a:gd name="T46" fmla="*/ 4 w 141"/>
                  <a:gd name="T47" fmla="*/ 109 h 216"/>
                  <a:gd name="T48" fmla="*/ 17 w 141"/>
                  <a:gd name="T49" fmla="*/ 42 h 216"/>
                  <a:gd name="T50" fmla="*/ 25 w 141"/>
                  <a:gd name="T51" fmla="*/ 0 h 216"/>
                  <a:gd name="T52" fmla="*/ 90 w 141"/>
                  <a:gd name="T53" fmla="*/ 0 h 216"/>
                  <a:gd name="T54" fmla="*/ 131 w 141"/>
                  <a:gd name="T55" fmla="*/ 0 h 216"/>
                  <a:gd name="T56" fmla="*/ 130 w 141"/>
                  <a:gd name="T57" fmla="*/ 17 h 216"/>
                  <a:gd name="T58" fmla="*/ 131 w 141"/>
                  <a:gd name="T59" fmla="*/ 25 h 216"/>
                  <a:gd name="T60" fmla="*/ 77 w 141"/>
                  <a:gd name="T61" fmla="*/ 25 h 216"/>
                  <a:gd name="T62" fmla="*/ 46 w 141"/>
                  <a:gd name="T63" fmla="*/ 25 h 216"/>
                  <a:gd name="T64" fmla="*/ 38 w 141"/>
                  <a:gd name="T65" fmla="*/ 62 h 216"/>
                  <a:gd name="T66" fmla="*/ 34 w 141"/>
                  <a:gd name="T67" fmla="*/ 83 h 216"/>
                  <a:gd name="T68" fmla="*/ 44 w 141"/>
                  <a:gd name="T69" fmla="*/ 78 h 216"/>
                  <a:gd name="T70" fmla="*/ 70 w 141"/>
                  <a:gd name="T71" fmla="*/ 71 h 216"/>
                  <a:gd name="T72" fmla="*/ 79 w 141"/>
                  <a:gd name="T73" fmla="*/ 71 h 216"/>
                  <a:gd name="T74" fmla="*/ 104 w 141"/>
                  <a:gd name="T75" fmla="*/ 76 h 216"/>
                  <a:gd name="T76" fmla="*/ 123 w 141"/>
                  <a:gd name="T77" fmla="*/ 89 h 216"/>
                  <a:gd name="T78" fmla="*/ 130 w 141"/>
                  <a:gd name="T79" fmla="*/ 100 h 216"/>
                  <a:gd name="T80" fmla="*/ 139 w 141"/>
                  <a:gd name="T81" fmla="*/ 135 h 216"/>
                  <a:gd name="T82" fmla="*/ 139 w 141"/>
                  <a:gd name="T83" fmla="*/ 145 h 216"/>
                  <a:gd name="T84" fmla="*/ 134 w 141"/>
                  <a:gd name="T85" fmla="*/ 171 h 216"/>
                  <a:gd name="T86" fmla="*/ 124 w 141"/>
                  <a:gd name="T87" fmla="*/ 189 h 216"/>
                  <a:gd name="T88" fmla="*/ 113 w 141"/>
                  <a:gd name="T89" fmla="*/ 202 h 216"/>
                  <a:gd name="T90" fmla="*/ 94 w 141"/>
                  <a:gd name="T91" fmla="*/ 212 h 216"/>
                  <a:gd name="T92" fmla="*/ 69 w 141"/>
                  <a:gd name="T93" fmla="*/ 216 h 216"/>
                  <a:gd name="T94" fmla="*/ 53 w 141"/>
                  <a:gd name="T95" fmla="*/ 216 h 216"/>
                  <a:gd name="T96" fmla="*/ 24 w 141"/>
                  <a:gd name="T97" fmla="*/ 202 h 216"/>
                  <a:gd name="T98" fmla="*/ 17 w 141"/>
                  <a:gd name="T99" fmla="*/ 196 h 216"/>
                  <a:gd name="T100" fmla="*/ 4 w 141"/>
                  <a:gd name="T101" fmla="*/ 176 h 216"/>
                  <a:gd name="T102" fmla="*/ 0 w 141"/>
                  <a:gd name="T103" fmla="*/ 1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16">
                    <a:moveTo>
                      <a:pt x="0" y="155"/>
                    </a:moveTo>
                    <a:lnTo>
                      <a:pt x="3" y="155"/>
                    </a:lnTo>
                    <a:lnTo>
                      <a:pt x="15" y="155"/>
                    </a:lnTo>
                    <a:lnTo>
                      <a:pt x="25" y="155"/>
                    </a:lnTo>
                    <a:lnTo>
                      <a:pt x="27" y="154"/>
                    </a:lnTo>
                    <a:lnTo>
                      <a:pt x="27" y="158"/>
                    </a:lnTo>
                    <a:lnTo>
                      <a:pt x="28" y="164"/>
                    </a:lnTo>
                    <a:lnTo>
                      <a:pt x="32" y="173"/>
                    </a:lnTo>
                    <a:lnTo>
                      <a:pt x="38" y="182"/>
                    </a:lnTo>
                    <a:lnTo>
                      <a:pt x="41" y="183"/>
                    </a:lnTo>
                    <a:lnTo>
                      <a:pt x="46" y="189"/>
                    </a:lnTo>
                    <a:lnTo>
                      <a:pt x="51" y="190"/>
                    </a:lnTo>
                    <a:lnTo>
                      <a:pt x="60" y="193"/>
                    </a:lnTo>
                    <a:lnTo>
                      <a:pt x="69" y="193"/>
                    </a:lnTo>
                    <a:lnTo>
                      <a:pt x="72" y="193"/>
                    </a:lnTo>
                    <a:lnTo>
                      <a:pt x="77" y="193"/>
                    </a:lnTo>
                    <a:lnTo>
                      <a:pt x="87" y="189"/>
                    </a:lnTo>
                    <a:lnTo>
                      <a:pt x="97" y="182"/>
                    </a:lnTo>
                    <a:lnTo>
                      <a:pt x="100" y="179"/>
                    </a:lnTo>
                    <a:lnTo>
                      <a:pt x="101" y="178"/>
                    </a:lnTo>
                    <a:lnTo>
                      <a:pt x="106" y="172"/>
                    </a:lnTo>
                    <a:lnTo>
                      <a:pt x="108" y="166"/>
                    </a:lnTo>
                    <a:lnTo>
                      <a:pt x="113" y="154"/>
                    </a:lnTo>
                    <a:lnTo>
                      <a:pt x="114" y="141"/>
                    </a:lnTo>
                    <a:lnTo>
                      <a:pt x="113" y="131"/>
                    </a:lnTo>
                    <a:lnTo>
                      <a:pt x="108" y="119"/>
                    </a:lnTo>
                    <a:lnTo>
                      <a:pt x="103" y="109"/>
                    </a:lnTo>
                    <a:lnTo>
                      <a:pt x="101" y="106"/>
                    </a:lnTo>
                    <a:lnTo>
                      <a:pt x="99" y="104"/>
                    </a:lnTo>
                    <a:lnTo>
                      <a:pt x="94" y="102"/>
                    </a:lnTo>
                    <a:lnTo>
                      <a:pt x="83" y="96"/>
                    </a:lnTo>
                    <a:lnTo>
                      <a:pt x="70" y="95"/>
                    </a:lnTo>
                    <a:lnTo>
                      <a:pt x="68" y="93"/>
                    </a:lnTo>
                    <a:lnTo>
                      <a:pt x="60" y="95"/>
                    </a:lnTo>
                    <a:lnTo>
                      <a:pt x="53" y="96"/>
                    </a:lnTo>
                    <a:lnTo>
                      <a:pt x="46" y="99"/>
                    </a:lnTo>
                    <a:lnTo>
                      <a:pt x="45" y="99"/>
                    </a:lnTo>
                    <a:lnTo>
                      <a:pt x="42" y="100"/>
                    </a:lnTo>
                    <a:lnTo>
                      <a:pt x="39" y="103"/>
                    </a:lnTo>
                    <a:lnTo>
                      <a:pt x="34" y="107"/>
                    </a:lnTo>
                    <a:lnTo>
                      <a:pt x="29" y="113"/>
                    </a:lnTo>
                    <a:lnTo>
                      <a:pt x="29" y="114"/>
                    </a:lnTo>
                    <a:lnTo>
                      <a:pt x="28" y="114"/>
                    </a:lnTo>
                    <a:lnTo>
                      <a:pt x="25" y="114"/>
                    </a:lnTo>
                    <a:lnTo>
                      <a:pt x="13" y="113"/>
                    </a:lnTo>
                    <a:lnTo>
                      <a:pt x="4" y="111"/>
                    </a:lnTo>
                    <a:lnTo>
                      <a:pt x="4" y="110"/>
                    </a:lnTo>
                    <a:lnTo>
                      <a:pt x="4" y="109"/>
                    </a:lnTo>
                    <a:lnTo>
                      <a:pt x="7" y="93"/>
                    </a:lnTo>
                    <a:lnTo>
                      <a:pt x="17" y="42"/>
                    </a:lnTo>
                    <a:lnTo>
                      <a:pt x="24" y="3"/>
                    </a:lnTo>
                    <a:lnTo>
                      <a:pt x="25" y="0"/>
                    </a:lnTo>
                    <a:lnTo>
                      <a:pt x="41" y="0"/>
                    </a:lnTo>
                    <a:lnTo>
                      <a:pt x="90" y="0"/>
                    </a:lnTo>
                    <a:lnTo>
                      <a:pt x="128" y="0"/>
                    </a:lnTo>
                    <a:lnTo>
                      <a:pt x="131" y="0"/>
                    </a:lnTo>
                    <a:lnTo>
                      <a:pt x="131" y="4"/>
                    </a:lnTo>
                    <a:lnTo>
                      <a:pt x="130" y="17"/>
                    </a:lnTo>
                    <a:lnTo>
                      <a:pt x="130" y="25"/>
                    </a:lnTo>
                    <a:lnTo>
                      <a:pt x="131" y="25"/>
                    </a:lnTo>
                    <a:lnTo>
                      <a:pt x="117" y="25"/>
                    </a:lnTo>
                    <a:lnTo>
                      <a:pt x="77" y="25"/>
                    </a:lnTo>
                    <a:lnTo>
                      <a:pt x="48" y="25"/>
                    </a:lnTo>
                    <a:lnTo>
                      <a:pt x="46" y="25"/>
                    </a:lnTo>
                    <a:lnTo>
                      <a:pt x="44" y="35"/>
                    </a:lnTo>
                    <a:lnTo>
                      <a:pt x="38" y="62"/>
                    </a:lnTo>
                    <a:lnTo>
                      <a:pt x="34" y="83"/>
                    </a:lnTo>
                    <a:lnTo>
                      <a:pt x="34" y="83"/>
                    </a:lnTo>
                    <a:lnTo>
                      <a:pt x="37" y="82"/>
                    </a:lnTo>
                    <a:lnTo>
                      <a:pt x="44" y="78"/>
                    </a:lnTo>
                    <a:lnTo>
                      <a:pt x="56" y="72"/>
                    </a:lnTo>
                    <a:lnTo>
                      <a:pt x="70" y="71"/>
                    </a:lnTo>
                    <a:lnTo>
                      <a:pt x="75" y="69"/>
                    </a:lnTo>
                    <a:lnTo>
                      <a:pt x="79" y="71"/>
                    </a:lnTo>
                    <a:lnTo>
                      <a:pt x="87" y="71"/>
                    </a:lnTo>
                    <a:lnTo>
                      <a:pt x="104" y="76"/>
                    </a:lnTo>
                    <a:lnTo>
                      <a:pt x="118" y="86"/>
                    </a:lnTo>
                    <a:lnTo>
                      <a:pt x="123" y="89"/>
                    </a:lnTo>
                    <a:lnTo>
                      <a:pt x="125" y="93"/>
                    </a:lnTo>
                    <a:lnTo>
                      <a:pt x="130" y="100"/>
                    </a:lnTo>
                    <a:lnTo>
                      <a:pt x="137" y="116"/>
                    </a:lnTo>
                    <a:lnTo>
                      <a:pt x="139" y="135"/>
                    </a:lnTo>
                    <a:lnTo>
                      <a:pt x="141" y="140"/>
                    </a:lnTo>
                    <a:lnTo>
                      <a:pt x="139" y="145"/>
                    </a:lnTo>
                    <a:lnTo>
                      <a:pt x="139" y="154"/>
                    </a:lnTo>
                    <a:lnTo>
                      <a:pt x="134" y="171"/>
                    </a:lnTo>
                    <a:lnTo>
                      <a:pt x="125" y="186"/>
                    </a:lnTo>
                    <a:lnTo>
                      <a:pt x="124" y="189"/>
                    </a:lnTo>
                    <a:lnTo>
                      <a:pt x="120" y="195"/>
                    </a:lnTo>
                    <a:lnTo>
                      <a:pt x="113" y="202"/>
                    </a:lnTo>
                    <a:lnTo>
                      <a:pt x="104" y="207"/>
                    </a:lnTo>
                    <a:lnTo>
                      <a:pt x="94" y="212"/>
                    </a:lnTo>
                    <a:lnTo>
                      <a:pt x="73" y="216"/>
                    </a:lnTo>
                    <a:lnTo>
                      <a:pt x="69" y="216"/>
                    </a:lnTo>
                    <a:lnTo>
                      <a:pt x="63" y="216"/>
                    </a:lnTo>
                    <a:lnTo>
                      <a:pt x="53" y="216"/>
                    </a:lnTo>
                    <a:lnTo>
                      <a:pt x="37" y="210"/>
                    </a:lnTo>
                    <a:lnTo>
                      <a:pt x="24" y="202"/>
                    </a:lnTo>
                    <a:lnTo>
                      <a:pt x="21" y="199"/>
                    </a:lnTo>
                    <a:lnTo>
                      <a:pt x="17" y="196"/>
                    </a:lnTo>
                    <a:lnTo>
                      <a:pt x="13" y="190"/>
                    </a:lnTo>
                    <a:lnTo>
                      <a:pt x="4" y="176"/>
                    </a:lnTo>
                    <a:lnTo>
                      <a:pt x="0" y="161"/>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1" name="Freeform 115"/>
              <p:cNvSpPr>
                <a:spLocks/>
              </p:cNvSpPr>
              <p:nvPr/>
            </p:nvSpPr>
            <p:spPr bwMode="auto">
              <a:xfrm>
                <a:off x="2975" y="2101"/>
                <a:ext cx="47" cy="73"/>
              </a:xfrm>
              <a:custGeom>
                <a:avLst/>
                <a:gdLst>
                  <a:gd name="T0" fmla="*/ 16 w 140"/>
                  <a:gd name="T1" fmla="*/ 157 h 219"/>
                  <a:gd name="T2" fmla="*/ 27 w 140"/>
                  <a:gd name="T3" fmla="*/ 160 h 219"/>
                  <a:gd name="T4" fmla="*/ 38 w 140"/>
                  <a:gd name="T5" fmla="*/ 185 h 219"/>
                  <a:gd name="T6" fmla="*/ 55 w 140"/>
                  <a:gd name="T7" fmla="*/ 195 h 219"/>
                  <a:gd name="T8" fmla="*/ 71 w 140"/>
                  <a:gd name="T9" fmla="*/ 196 h 219"/>
                  <a:gd name="T10" fmla="*/ 97 w 140"/>
                  <a:gd name="T11" fmla="*/ 186 h 219"/>
                  <a:gd name="T12" fmla="*/ 105 w 140"/>
                  <a:gd name="T13" fmla="*/ 178 h 219"/>
                  <a:gd name="T14" fmla="*/ 113 w 140"/>
                  <a:gd name="T15" fmla="*/ 153 h 219"/>
                  <a:gd name="T16" fmla="*/ 105 w 140"/>
                  <a:gd name="T17" fmla="*/ 130 h 219"/>
                  <a:gd name="T18" fmla="*/ 93 w 140"/>
                  <a:gd name="T19" fmla="*/ 119 h 219"/>
                  <a:gd name="T20" fmla="*/ 71 w 140"/>
                  <a:gd name="T21" fmla="*/ 110 h 219"/>
                  <a:gd name="T22" fmla="*/ 54 w 140"/>
                  <a:gd name="T23" fmla="*/ 113 h 219"/>
                  <a:gd name="T24" fmla="*/ 54 w 140"/>
                  <a:gd name="T25" fmla="*/ 100 h 219"/>
                  <a:gd name="T26" fmla="*/ 57 w 140"/>
                  <a:gd name="T27" fmla="*/ 90 h 219"/>
                  <a:gd name="T28" fmla="*/ 61 w 140"/>
                  <a:gd name="T29" fmla="*/ 90 h 219"/>
                  <a:gd name="T30" fmla="*/ 86 w 140"/>
                  <a:gd name="T31" fmla="*/ 83 h 219"/>
                  <a:gd name="T32" fmla="*/ 95 w 140"/>
                  <a:gd name="T33" fmla="*/ 78 h 219"/>
                  <a:gd name="T34" fmla="*/ 102 w 140"/>
                  <a:gd name="T35" fmla="*/ 64 h 219"/>
                  <a:gd name="T36" fmla="*/ 102 w 140"/>
                  <a:gd name="T37" fmla="*/ 48 h 219"/>
                  <a:gd name="T38" fmla="*/ 93 w 140"/>
                  <a:gd name="T39" fmla="*/ 31 h 219"/>
                  <a:gd name="T40" fmla="*/ 79 w 140"/>
                  <a:gd name="T41" fmla="*/ 24 h 219"/>
                  <a:gd name="T42" fmla="*/ 59 w 140"/>
                  <a:gd name="T43" fmla="*/ 23 h 219"/>
                  <a:gd name="T44" fmla="*/ 43 w 140"/>
                  <a:gd name="T45" fmla="*/ 31 h 219"/>
                  <a:gd name="T46" fmla="*/ 33 w 140"/>
                  <a:gd name="T47" fmla="*/ 45 h 219"/>
                  <a:gd name="T48" fmla="*/ 27 w 140"/>
                  <a:gd name="T49" fmla="*/ 59 h 219"/>
                  <a:gd name="T50" fmla="*/ 3 w 140"/>
                  <a:gd name="T51" fmla="*/ 57 h 219"/>
                  <a:gd name="T52" fmla="*/ 6 w 140"/>
                  <a:gd name="T53" fmla="*/ 43 h 219"/>
                  <a:gd name="T54" fmla="*/ 24 w 140"/>
                  <a:gd name="T55" fmla="*/ 14 h 219"/>
                  <a:gd name="T56" fmla="*/ 47 w 140"/>
                  <a:gd name="T57" fmla="*/ 3 h 219"/>
                  <a:gd name="T58" fmla="*/ 75 w 140"/>
                  <a:gd name="T59" fmla="*/ 2 h 219"/>
                  <a:gd name="T60" fmla="*/ 99 w 140"/>
                  <a:gd name="T61" fmla="*/ 7 h 219"/>
                  <a:gd name="T62" fmla="*/ 113 w 140"/>
                  <a:gd name="T63" fmla="*/ 19 h 219"/>
                  <a:gd name="T64" fmla="*/ 124 w 140"/>
                  <a:gd name="T65" fmla="*/ 36 h 219"/>
                  <a:gd name="T66" fmla="*/ 130 w 140"/>
                  <a:gd name="T67" fmla="*/ 55 h 219"/>
                  <a:gd name="T68" fmla="*/ 123 w 140"/>
                  <a:gd name="T69" fmla="*/ 79 h 219"/>
                  <a:gd name="T70" fmla="*/ 117 w 140"/>
                  <a:gd name="T71" fmla="*/ 86 h 219"/>
                  <a:gd name="T72" fmla="*/ 100 w 140"/>
                  <a:gd name="T73" fmla="*/ 99 h 219"/>
                  <a:gd name="T74" fmla="*/ 119 w 140"/>
                  <a:gd name="T75" fmla="*/ 107 h 219"/>
                  <a:gd name="T76" fmla="*/ 131 w 140"/>
                  <a:gd name="T77" fmla="*/ 120 h 219"/>
                  <a:gd name="T78" fmla="*/ 138 w 140"/>
                  <a:gd name="T79" fmla="*/ 148 h 219"/>
                  <a:gd name="T80" fmla="*/ 138 w 140"/>
                  <a:gd name="T81" fmla="*/ 165 h 219"/>
                  <a:gd name="T82" fmla="*/ 120 w 140"/>
                  <a:gd name="T83" fmla="*/ 199 h 219"/>
                  <a:gd name="T84" fmla="*/ 92 w 140"/>
                  <a:gd name="T85" fmla="*/ 216 h 219"/>
                  <a:gd name="T86" fmla="*/ 62 w 140"/>
                  <a:gd name="T87" fmla="*/ 219 h 219"/>
                  <a:gd name="T88" fmla="*/ 24 w 140"/>
                  <a:gd name="T89" fmla="*/ 205 h 219"/>
                  <a:gd name="T90" fmla="*/ 13 w 140"/>
                  <a:gd name="T91" fmla="*/ 193 h 219"/>
                  <a:gd name="T92" fmla="*/ 0 w 140"/>
                  <a:gd name="T93" fmla="*/ 15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19">
                    <a:moveTo>
                      <a:pt x="0" y="158"/>
                    </a:moveTo>
                    <a:lnTo>
                      <a:pt x="3" y="158"/>
                    </a:lnTo>
                    <a:lnTo>
                      <a:pt x="16" y="157"/>
                    </a:lnTo>
                    <a:lnTo>
                      <a:pt x="26" y="157"/>
                    </a:lnTo>
                    <a:lnTo>
                      <a:pt x="27" y="155"/>
                    </a:lnTo>
                    <a:lnTo>
                      <a:pt x="27" y="160"/>
                    </a:lnTo>
                    <a:lnTo>
                      <a:pt x="28" y="167"/>
                    </a:lnTo>
                    <a:lnTo>
                      <a:pt x="33" y="178"/>
                    </a:lnTo>
                    <a:lnTo>
                      <a:pt x="38" y="185"/>
                    </a:lnTo>
                    <a:lnTo>
                      <a:pt x="41" y="186"/>
                    </a:lnTo>
                    <a:lnTo>
                      <a:pt x="47" y="192"/>
                    </a:lnTo>
                    <a:lnTo>
                      <a:pt x="55" y="195"/>
                    </a:lnTo>
                    <a:lnTo>
                      <a:pt x="65" y="196"/>
                    </a:lnTo>
                    <a:lnTo>
                      <a:pt x="68" y="196"/>
                    </a:lnTo>
                    <a:lnTo>
                      <a:pt x="71" y="196"/>
                    </a:lnTo>
                    <a:lnTo>
                      <a:pt x="76" y="196"/>
                    </a:lnTo>
                    <a:lnTo>
                      <a:pt x="88" y="192"/>
                    </a:lnTo>
                    <a:lnTo>
                      <a:pt x="97" y="186"/>
                    </a:lnTo>
                    <a:lnTo>
                      <a:pt x="100" y="184"/>
                    </a:lnTo>
                    <a:lnTo>
                      <a:pt x="102" y="182"/>
                    </a:lnTo>
                    <a:lnTo>
                      <a:pt x="105" y="178"/>
                    </a:lnTo>
                    <a:lnTo>
                      <a:pt x="110" y="168"/>
                    </a:lnTo>
                    <a:lnTo>
                      <a:pt x="112" y="157"/>
                    </a:lnTo>
                    <a:lnTo>
                      <a:pt x="113" y="153"/>
                    </a:lnTo>
                    <a:lnTo>
                      <a:pt x="112" y="144"/>
                    </a:lnTo>
                    <a:lnTo>
                      <a:pt x="110" y="138"/>
                    </a:lnTo>
                    <a:lnTo>
                      <a:pt x="105" y="130"/>
                    </a:lnTo>
                    <a:lnTo>
                      <a:pt x="100" y="123"/>
                    </a:lnTo>
                    <a:lnTo>
                      <a:pt x="97" y="122"/>
                    </a:lnTo>
                    <a:lnTo>
                      <a:pt x="93" y="119"/>
                    </a:lnTo>
                    <a:lnTo>
                      <a:pt x="83" y="113"/>
                    </a:lnTo>
                    <a:lnTo>
                      <a:pt x="72" y="112"/>
                    </a:lnTo>
                    <a:lnTo>
                      <a:pt x="71" y="110"/>
                    </a:lnTo>
                    <a:lnTo>
                      <a:pt x="65" y="112"/>
                    </a:lnTo>
                    <a:lnTo>
                      <a:pt x="59" y="112"/>
                    </a:lnTo>
                    <a:lnTo>
                      <a:pt x="54" y="113"/>
                    </a:lnTo>
                    <a:lnTo>
                      <a:pt x="52" y="113"/>
                    </a:lnTo>
                    <a:lnTo>
                      <a:pt x="52" y="110"/>
                    </a:lnTo>
                    <a:lnTo>
                      <a:pt x="54" y="100"/>
                    </a:lnTo>
                    <a:lnTo>
                      <a:pt x="54" y="92"/>
                    </a:lnTo>
                    <a:lnTo>
                      <a:pt x="55" y="90"/>
                    </a:lnTo>
                    <a:lnTo>
                      <a:pt x="57" y="90"/>
                    </a:lnTo>
                    <a:lnTo>
                      <a:pt x="58" y="90"/>
                    </a:lnTo>
                    <a:lnTo>
                      <a:pt x="59" y="90"/>
                    </a:lnTo>
                    <a:lnTo>
                      <a:pt x="61" y="90"/>
                    </a:lnTo>
                    <a:lnTo>
                      <a:pt x="66" y="90"/>
                    </a:lnTo>
                    <a:lnTo>
                      <a:pt x="76" y="88"/>
                    </a:lnTo>
                    <a:lnTo>
                      <a:pt x="86" y="83"/>
                    </a:lnTo>
                    <a:lnTo>
                      <a:pt x="89" y="82"/>
                    </a:lnTo>
                    <a:lnTo>
                      <a:pt x="90" y="81"/>
                    </a:lnTo>
                    <a:lnTo>
                      <a:pt x="95" y="78"/>
                    </a:lnTo>
                    <a:lnTo>
                      <a:pt x="97" y="74"/>
                    </a:lnTo>
                    <a:lnTo>
                      <a:pt x="100" y="69"/>
                    </a:lnTo>
                    <a:lnTo>
                      <a:pt x="102" y="64"/>
                    </a:lnTo>
                    <a:lnTo>
                      <a:pt x="102" y="58"/>
                    </a:lnTo>
                    <a:lnTo>
                      <a:pt x="103" y="55"/>
                    </a:lnTo>
                    <a:lnTo>
                      <a:pt x="102" y="48"/>
                    </a:lnTo>
                    <a:lnTo>
                      <a:pt x="100" y="44"/>
                    </a:lnTo>
                    <a:lnTo>
                      <a:pt x="96" y="37"/>
                    </a:lnTo>
                    <a:lnTo>
                      <a:pt x="93" y="31"/>
                    </a:lnTo>
                    <a:lnTo>
                      <a:pt x="90" y="30"/>
                    </a:lnTo>
                    <a:lnTo>
                      <a:pt x="88" y="27"/>
                    </a:lnTo>
                    <a:lnTo>
                      <a:pt x="79" y="24"/>
                    </a:lnTo>
                    <a:lnTo>
                      <a:pt x="69" y="23"/>
                    </a:lnTo>
                    <a:lnTo>
                      <a:pt x="68" y="21"/>
                    </a:lnTo>
                    <a:lnTo>
                      <a:pt x="59" y="23"/>
                    </a:lnTo>
                    <a:lnTo>
                      <a:pt x="51" y="26"/>
                    </a:lnTo>
                    <a:lnTo>
                      <a:pt x="44" y="30"/>
                    </a:lnTo>
                    <a:lnTo>
                      <a:pt x="43" y="31"/>
                    </a:lnTo>
                    <a:lnTo>
                      <a:pt x="40" y="34"/>
                    </a:lnTo>
                    <a:lnTo>
                      <a:pt x="37" y="37"/>
                    </a:lnTo>
                    <a:lnTo>
                      <a:pt x="33" y="45"/>
                    </a:lnTo>
                    <a:lnTo>
                      <a:pt x="28" y="57"/>
                    </a:lnTo>
                    <a:lnTo>
                      <a:pt x="28" y="59"/>
                    </a:lnTo>
                    <a:lnTo>
                      <a:pt x="27" y="59"/>
                    </a:lnTo>
                    <a:lnTo>
                      <a:pt x="24" y="59"/>
                    </a:lnTo>
                    <a:lnTo>
                      <a:pt x="12" y="58"/>
                    </a:lnTo>
                    <a:lnTo>
                      <a:pt x="3" y="57"/>
                    </a:lnTo>
                    <a:lnTo>
                      <a:pt x="3" y="55"/>
                    </a:lnTo>
                    <a:lnTo>
                      <a:pt x="3" y="51"/>
                    </a:lnTo>
                    <a:lnTo>
                      <a:pt x="6" y="43"/>
                    </a:lnTo>
                    <a:lnTo>
                      <a:pt x="12" y="28"/>
                    </a:lnTo>
                    <a:lnTo>
                      <a:pt x="21" y="17"/>
                    </a:lnTo>
                    <a:lnTo>
                      <a:pt x="24" y="14"/>
                    </a:lnTo>
                    <a:lnTo>
                      <a:pt x="27" y="13"/>
                    </a:lnTo>
                    <a:lnTo>
                      <a:pt x="33" y="9"/>
                    </a:lnTo>
                    <a:lnTo>
                      <a:pt x="47" y="3"/>
                    </a:lnTo>
                    <a:lnTo>
                      <a:pt x="62" y="2"/>
                    </a:lnTo>
                    <a:lnTo>
                      <a:pt x="66" y="0"/>
                    </a:lnTo>
                    <a:lnTo>
                      <a:pt x="75" y="2"/>
                    </a:lnTo>
                    <a:lnTo>
                      <a:pt x="86" y="3"/>
                    </a:lnTo>
                    <a:lnTo>
                      <a:pt x="96" y="7"/>
                    </a:lnTo>
                    <a:lnTo>
                      <a:pt x="99" y="7"/>
                    </a:lnTo>
                    <a:lnTo>
                      <a:pt x="100" y="9"/>
                    </a:lnTo>
                    <a:lnTo>
                      <a:pt x="106" y="12"/>
                    </a:lnTo>
                    <a:lnTo>
                      <a:pt x="113" y="19"/>
                    </a:lnTo>
                    <a:lnTo>
                      <a:pt x="120" y="26"/>
                    </a:lnTo>
                    <a:lnTo>
                      <a:pt x="121" y="27"/>
                    </a:lnTo>
                    <a:lnTo>
                      <a:pt x="124" y="36"/>
                    </a:lnTo>
                    <a:lnTo>
                      <a:pt x="127" y="44"/>
                    </a:lnTo>
                    <a:lnTo>
                      <a:pt x="129" y="54"/>
                    </a:lnTo>
                    <a:lnTo>
                      <a:pt x="130" y="55"/>
                    </a:lnTo>
                    <a:lnTo>
                      <a:pt x="129" y="64"/>
                    </a:lnTo>
                    <a:lnTo>
                      <a:pt x="127" y="72"/>
                    </a:lnTo>
                    <a:lnTo>
                      <a:pt x="123" y="79"/>
                    </a:lnTo>
                    <a:lnTo>
                      <a:pt x="123" y="81"/>
                    </a:lnTo>
                    <a:lnTo>
                      <a:pt x="120" y="83"/>
                    </a:lnTo>
                    <a:lnTo>
                      <a:pt x="117" y="86"/>
                    </a:lnTo>
                    <a:lnTo>
                      <a:pt x="110" y="93"/>
                    </a:lnTo>
                    <a:lnTo>
                      <a:pt x="102" y="99"/>
                    </a:lnTo>
                    <a:lnTo>
                      <a:pt x="100" y="99"/>
                    </a:lnTo>
                    <a:lnTo>
                      <a:pt x="103" y="100"/>
                    </a:lnTo>
                    <a:lnTo>
                      <a:pt x="109" y="102"/>
                    </a:lnTo>
                    <a:lnTo>
                      <a:pt x="119" y="107"/>
                    </a:lnTo>
                    <a:lnTo>
                      <a:pt x="127" y="116"/>
                    </a:lnTo>
                    <a:lnTo>
                      <a:pt x="130" y="117"/>
                    </a:lnTo>
                    <a:lnTo>
                      <a:pt x="131" y="120"/>
                    </a:lnTo>
                    <a:lnTo>
                      <a:pt x="134" y="124"/>
                    </a:lnTo>
                    <a:lnTo>
                      <a:pt x="137" y="136"/>
                    </a:lnTo>
                    <a:lnTo>
                      <a:pt x="138" y="148"/>
                    </a:lnTo>
                    <a:lnTo>
                      <a:pt x="140" y="151"/>
                    </a:lnTo>
                    <a:lnTo>
                      <a:pt x="138" y="157"/>
                    </a:lnTo>
                    <a:lnTo>
                      <a:pt x="138" y="165"/>
                    </a:lnTo>
                    <a:lnTo>
                      <a:pt x="133" y="182"/>
                    </a:lnTo>
                    <a:lnTo>
                      <a:pt x="123" y="196"/>
                    </a:lnTo>
                    <a:lnTo>
                      <a:pt x="120" y="199"/>
                    </a:lnTo>
                    <a:lnTo>
                      <a:pt x="116" y="203"/>
                    </a:lnTo>
                    <a:lnTo>
                      <a:pt x="109" y="207"/>
                    </a:lnTo>
                    <a:lnTo>
                      <a:pt x="92" y="216"/>
                    </a:lnTo>
                    <a:lnTo>
                      <a:pt x="72" y="219"/>
                    </a:lnTo>
                    <a:lnTo>
                      <a:pt x="68" y="219"/>
                    </a:lnTo>
                    <a:lnTo>
                      <a:pt x="62" y="219"/>
                    </a:lnTo>
                    <a:lnTo>
                      <a:pt x="54" y="219"/>
                    </a:lnTo>
                    <a:lnTo>
                      <a:pt x="38" y="213"/>
                    </a:lnTo>
                    <a:lnTo>
                      <a:pt x="24" y="205"/>
                    </a:lnTo>
                    <a:lnTo>
                      <a:pt x="21" y="202"/>
                    </a:lnTo>
                    <a:lnTo>
                      <a:pt x="17" y="199"/>
                    </a:lnTo>
                    <a:lnTo>
                      <a:pt x="13" y="193"/>
                    </a:lnTo>
                    <a:lnTo>
                      <a:pt x="4" y="179"/>
                    </a:lnTo>
                    <a:lnTo>
                      <a:pt x="0" y="164"/>
                    </a:lnTo>
                    <a:lnTo>
                      <a:pt x="0" y="158"/>
                    </a:lnTo>
                    <a:lnTo>
                      <a:pt x="0"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2" name="Freeform 116"/>
              <p:cNvSpPr>
                <a:spLocks noEditPoints="1"/>
              </p:cNvSpPr>
              <p:nvPr/>
            </p:nvSpPr>
            <p:spPr bwMode="auto">
              <a:xfrm>
                <a:off x="2716" y="1997"/>
                <a:ext cx="49" cy="73"/>
              </a:xfrm>
              <a:custGeom>
                <a:avLst/>
                <a:gdLst>
                  <a:gd name="T0" fmla="*/ 94 w 148"/>
                  <a:gd name="T1" fmla="*/ 207 h 215"/>
                  <a:gd name="T2" fmla="*/ 93 w 148"/>
                  <a:gd name="T3" fmla="*/ 164 h 215"/>
                  <a:gd name="T4" fmla="*/ 79 w 148"/>
                  <a:gd name="T5" fmla="*/ 163 h 215"/>
                  <a:gd name="T6" fmla="*/ 3 w 148"/>
                  <a:gd name="T7" fmla="*/ 163 h 215"/>
                  <a:gd name="T8" fmla="*/ 1 w 148"/>
                  <a:gd name="T9" fmla="*/ 160 h 215"/>
                  <a:gd name="T10" fmla="*/ 0 w 148"/>
                  <a:gd name="T11" fmla="*/ 139 h 215"/>
                  <a:gd name="T12" fmla="*/ 3 w 148"/>
                  <a:gd name="T13" fmla="*/ 136 h 215"/>
                  <a:gd name="T14" fmla="*/ 62 w 148"/>
                  <a:gd name="T15" fmla="*/ 52 h 215"/>
                  <a:gd name="T16" fmla="*/ 99 w 148"/>
                  <a:gd name="T17" fmla="*/ 0 h 215"/>
                  <a:gd name="T18" fmla="*/ 111 w 148"/>
                  <a:gd name="T19" fmla="*/ 0 h 215"/>
                  <a:gd name="T20" fmla="*/ 120 w 148"/>
                  <a:gd name="T21" fmla="*/ 0 h 215"/>
                  <a:gd name="T22" fmla="*/ 118 w 148"/>
                  <a:gd name="T23" fmla="*/ 87 h 215"/>
                  <a:gd name="T24" fmla="*/ 120 w 148"/>
                  <a:gd name="T25" fmla="*/ 138 h 215"/>
                  <a:gd name="T26" fmla="*/ 137 w 148"/>
                  <a:gd name="T27" fmla="*/ 138 h 215"/>
                  <a:gd name="T28" fmla="*/ 148 w 148"/>
                  <a:gd name="T29" fmla="*/ 138 h 215"/>
                  <a:gd name="T30" fmla="*/ 147 w 148"/>
                  <a:gd name="T31" fmla="*/ 155 h 215"/>
                  <a:gd name="T32" fmla="*/ 148 w 148"/>
                  <a:gd name="T33" fmla="*/ 163 h 215"/>
                  <a:gd name="T34" fmla="*/ 130 w 148"/>
                  <a:gd name="T35" fmla="*/ 163 h 215"/>
                  <a:gd name="T36" fmla="*/ 120 w 148"/>
                  <a:gd name="T37" fmla="*/ 163 h 215"/>
                  <a:gd name="T38" fmla="*/ 118 w 148"/>
                  <a:gd name="T39" fmla="*/ 196 h 215"/>
                  <a:gd name="T40" fmla="*/ 120 w 148"/>
                  <a:gd name="T41" fmla="*/ 214 h 215"/>
                  <a:gd name="T42" fmla="*/ 103 w 148"/>
                  <a:gd name="T43" fmla="*/ 214 h 215"/>
                  <a:gd name="T44" fmla="*/ 94 w 148"/>
                  <a:gd name="T45" fmla="*/ 214 h 215"/>
                  <a:gd name="T46" fmla="*/ 94 w 148"/>
                  <a:gd name="T47" fmla="*/ 214 h 215"/>
                  <a:gd name="T48" fmla="*/ 94 w 148"/>
                  <a:gd name="T49" fmla="*/ 214 h 215"/>
                  <a:gd name="T50" fmla="*/ 94 w 148"/>
                  <a:gd name="T51" fmla="*/ 138 h 215"/>
                  <a:gd name="T52" fmla="*/ 93 w 148"/>
                  <a:gd name="T53" fmla="*/ 79 h 215"/>
                  <a:gd name="T54" fmla="*/ 94 w 148"/>
                  <a:gd name="T55" fmla="*/ 42 h 215"/>
                  <a:gd name="T56" fmla="*/ 83 w 148"/>
                  <a:gd name="T57" fmla="*/ 57 h 215"/>
                  <a:gd name="T58" fmla="*/ 27 w 148"/>
                  <a:gd name="T59" fmla="*/ 136 h 215"/>
                  <a:gd name="T60" fmla="*/ 37 w 148"/>
                  <a:gd name="T61" fmla="*/ 138 h 215"/>
                  <a:gd name="T62" fmla="*/ 93 w 148"/>
                  <a:gd name="T63" fmla="*/ 138 h 215"/>
                  <a:gd name="T64" fmla="*/ 93 w 148"/>
                  <a:gd name="T65" fmla="*/ 139 h 215"/>
                  <a:gd name="T66" fmla="*/ 93 w 148"/>
                  <a:gd name="T67" fmla="*/ 138 h 215"/>
                  <a:gd name="T68" fmla="*/ 94 w 148"/>
                  <a:gd name="T6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 h="215">
                    <a:moveTo>
                      <a:pt x="94" y="214"/>
                    </a:moveTo>
                    <a:lnTo>
                      <a:pt x="94" y="207"/>
                    </a:lnTo>
                    <a:lnTo>
                      <a:pt x="93" y="183"/>
                    </a:lnTo>
                    <a:lnTo>
                      <a:pt x="93" y="164"/>
                    </a:lnTo>
                    <a:lnTo>
                      <a:pt x="94" y="163"/>
                    </a:lnTo>
                    <a:lnTo>
                      <a:pt x="79" y="163"/>
                    </a:lnTo>
                    <a:lnTo>
                      <a:pt x="35" y="163"/>
                    </a:lnTo>
                    <a:lnTo>
                      <a:pt x="3" y="163"/>
                    </a:lnTo>
                    <a:lnTo>
                      <a:pt x="1" y="163"/>
                    </a:lnTo>
                    <a:lnTo>
                      <a:pt x="1" y="160"/>
                    </a:lnTo>
                    <a:lnTo>
                      <a:pt x="0" y="148"/>
                    </a:lnTo>
                    <a:lnTo>
                      <a:pt x="0" y="139"/>
                    </a:lnTo>
                    <a:lnTo>
                      <a:pt x="1" y="138"/>
                    </a:lnTo>
                    <a:lnTo>
                      <a:pt x="3" y="136"/>
                    </a:lnTo>
                    <a:lnTo>
                      <a:pt x="16" y="117"/>
                    </a:lnTo>
                    <a:lnTo>
                      <a:pt x="62" y="52"/>
                    </a:lnTo>
                    <a:lnTo>
                      <a:pt x="96" y="2"/>
                    </a:lnTo>
                    <a:lnTo>
                      <a:pt x="99" y="0"/>
                    </a:lnTo>
                    <a:lnTo>
                      <a:pt x="102" y="0"/>
                    </a:lnTo>
                    <a:lnTo>
                      <a:pt x="111" y="0"/>
                    </a:lnTo>
                    <a:lnTo>
                      <a:pt x="118" y="0"/>
                    </a:lnTo>
                    <a:lnTo>
                      <a:pt x="120" y="0"/>
                    </a:lnTo>
                    <a:lnTo>
                      <a:pt x="120" y="22"/>
                    </a:lnTo>
                    <a:lnTo>
                      <a:pt x="118" y="87"/>
                    </a:lnTo>
                    <a:lnTo>
                      <a:pt x="118" y="136"/>
                    </a:lnTo>
                    <a:lnTo>
                      <a:pt x="120" y="138"/>
                    </a:lnTo>
                    <a:lnTo>
                      <a:pt x="124" y="138"/>
                    </a:lnTo>
                    <a:lnTo>
                      <a:pt x="137" y="138"/>
                    </a:lnTo>
                    <a:lnTo>
                      <a:pt x="147" y="138"/>
                    </a:lnTo>
                    <a:lnTo>
                      <a:pt x="148" y="138"/>
                    </a:lnTo>
                    <a:lnTo>
                      <a:pt x="148" y="142"/>
                    </a:lnTo>
                    <a:lnTo>
                      <a:pt x="147" y="155"/>
                    </a:lnTo>
                    <a:lnTo>
                      <a:pt x="147" y="163"/>
                    </a:lnTo>
                    <a:lnTo>
                      <a:pt x="148" y="163"/>
                    </a:lnTo>
                    <a:lnTo>
                      <a:pt x="142" y="163"/>
                    </a:lnTo>
                    <a:lnTo>
                      <a:pt x="130" y="163"/>
                    </a:lnTo>
                    <a:lnTo>
                      <a:pt x="120" y="163"/>
                    </a:lnTo>
                    <a:lnTo>
                      <a:pt x="120" y="163"/>
                    </a:lnTo>
                    <a:lnTo>
                      <a:pt x="120" y="172"/>
                    </a:lnTo>
                    <a:lnTo>
                      <a:pt x="118" y="196"/>
                    </a:lnTo>
                    <a:lnTo>
                      <a:pt x="118" y="214"/>
                    </a:lnTo>
                    <a:lnTo>
                      <a:pt x="120" y="214"/>
                    </a:lnTo>
                    <a:lnTo>
                      <a:pt x="116" y="214"/>
                    </a:lnTo>
                    <a:lnTo>
                      <a:pt x="103" y="214"/>
                    </a:lnTo>
                    <a:lnTo>
                      <a:pt x="94" y="214"/>
                    </a:lnTo>
                    <a:lnTo>
                      <a:pt x="94" y="214"/>
                    </a:lnTo>
                    <a:lnTo>
                      <a:pt x="93" y="215"/>
                    </a:lnTo>
                    <a:lnTo>
                      <a:pt x="94" y="214"/>
                    </a:lnTo>
                    <a:lnTo>
                      <a:pt x="93" y="214"/>
                    </a:lnTo>
                    <a:lnTo>
                      <a:pt x="94" y="214"/>
                    </a:lnTo>
                    <a:lnTo>
                      <a:pt x="94" y="214"/>
                    </a:lnTo>
                    <a:close/>
                    <a:moveTo>
                      <a:pt x="94" y="138"/>
                    </a:moveTo>
                    <a:lnTo>
                      <a:pt x="94" y="124"/>
                    </a:lnTo>
                    <a:lnTo>
                      <a:pt x="93" y="79"/>
                    </a:lnTo>
                    <a:lnTo>
                      <a:pt x="93" y="45"/>
                    </a:lnTo>
                    <a:lnTo>
                      <a:pt x="94" y="42"/>
                    </a:lnTo>
                    <a:lnTo>
                      <a:pt x="93" y="45"/>
                    </a:lnTo>
                    <a:lnTo>
                      <a:pt x="83" y="57"/>
                    </a:lnTo>
                    <a:lnTo>
                      <a:pt x="52" y="102"/>
                    </a:lnTo>
                    <a:lnTo>
                      <a:pt x="27" y="136"/>
                    </a:lnTo>
                    <a:lnTo>
                      <a:pt x="27" y="138"/>
                    </a:lnTo>
                    <a:lnTo>
                      <a:pt x="37" y="138"/>
                    </a:lnTo>
                    <a:lnTo>
                      <a:pt x="68" y="138"/>
                    </a:lnTo>
                    <a:lnTo>
                      <a:pt x="93" y="138"/>
                    </a:lnTo>
                    <a:lnTo>
                      <a:pt x="94" y="138"/>
                    </a:lnTo>
                    <a:lnTo>
                      <a:pt x="93" y="139"/>
                    </a:lnTo>
                    <a:lnTo>
                      <a:pt x="94" y="138"/>
                    </a:lnTo>
                    <a:lnTo>
                      <a:pt x="93" y="138"/>
                    </a:lnTo>
                    <a:lnTo>
                      <a:pt x="94" y="138"/>
                    </a:lnTo>
                    <a:lnTo>
                      <a:pt x="94"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3" name="Freeform 117"/>
              <p:cNvSpPr>
                <a:spLocks noEditPoints="1"/>
              </p:cNvSpPr>
              <p:nvPr/>
            </p:nvSpPr>
            <p:spPr bwMode="auto">
              <a:xfrm>
                <a:off x="2774" y="1997"/>
                <a:ext cx="47" cy="73"/>
              </a:xfrm>
              <a:custGeom>
                <a:avLst/>
                <a:gdLst>
                  <a:gd name="T0" fmla="*/ 20 w 141"/>
                  <a:gd name="T1" fmla="*/ 165 h 220"/>
                  <a:gd name="T2" fmla="*/ 29 w 141"/>
                  <a:gd name="T3" fmla="*/ 168 h 220"/>
                  <a:gd name="T4" fmla="*/ 39 w 141"/>
                  <a:gd name="T5" fmla="*/ 189 h 220"/>
                  <a:gd name="T6" fmla="*/ 46 w 141"/>
                  <a:gd name="T7" fmla="*/ 195 h 220"/>
                  <a:gd name="T8" fmla="*/ 65 w 141"/>
                  <a:gd name="T9" fmla="*/ 198 h 220"/>
                  <a:gd name="T10" fmla="*/ 77 w 141"/>
                  <a:gd name="T11" fmla="*/ 196 h 220"/>
                  <a:gd name="T12" fmla="*/ 90 w 141"/>
                  <a:gd name="T13" fmla="*/ 190 h 220"/>
                  <a:gd name="T14" fmla="*/ 101 w 141"/>
                  <a:gd name="T15" fmla="*/ 178 h 220"/>
                  <a:gd name="T16" fmla="*/ 110 w 141"/>
                  <a:gd name="T17" fmla="*/ 155 h 220"/>
                  <a:gd name="T18" fmla="*/ 113 w 141"/>
                  <a:gd name="T19" fmla="*/ 145 h 220"/>
                  <a:gd name="T20" fmla="*/ 115 w 141"/>
                  <a:gd name="T21" fmla="*/ 120 h 220"/>
                  <a:gd name="T22" fmla="*/ 113 w 141"/>
                  <a:gd name="T23" fmla="*/ 117 h 220"/>
                  <a:gd name="T24" fmla="*/ 94 w 141"/>
                  <a:gd name="T25" fmla="*/ 134 h 220"/>
                  <a:gd name="T26" fmla="*/ 86 w 141"/>
                  <a:gd name="T27" fmla="*/ 140 h 220"/>
                  <a:gd name="T28" fmla="*/ 63 w 141"/>
                  <a:gd name="T29" fmla="*/ 143 h 220"/>
                  <a:gd name="T30" fmla="*/ 35 w 141"/>
                  <a:gd name="T31" fmla="*/ 137 h 220"/>
                  <a:gd name="T32" fmla="*/ 15 w 141"/>
                  <a:gd name="T33" fmla="*/ 121 h 220"/>
                  <a:gd name="T34" fmla="*/ 0 w 141"/>
                  <a:gd name="T35" fmla="*/ 79 h 220"/>
                  <a:gd name="T36" fmla="*/ 0 w 141"/>
                  <a:gd name="T37" fmla="*/ 58 h 220"/>
                  <a:gd name="T38" fmla="*/ 20 w 141"/>
                  <a:gd name="T39" fmla="*/ 20 h 220"/>
                  <a:gd name="T40" fmla="*/ 44 w 141"/>
                  <a:gd name="T41" fmla="*/ 4 h 220"/>
                  <a:gd name="T42" fmla="*/ 77 w 141"/>
                  <a:gd name="T43" fmla="*/ 2 h 220"/>
                  <a:gd name="T44" fmla="*/ 106 w 141"/>
                  <a:gd name="T45" fmla="*/ 11 h 220"/>
                  <a:gd name="T46" fmla="*/ 130 w 141"/>
                  <a:gd name="T47" fmla="*/ 41 h 220"/>
                  <a:gd name="T48" fmla="*/ 135 w 141"/>
                  <a:gd name="T49" fmla="*/ 57 h 220"/>
                  <a:gd name="T50" fmla="*/ 141 w 141"/>
                  <a:gd name="T51" fmla="*/ 104 h 220"/>
                  <a:gd name="T52" fmla="*/ 137 w 141"/>
                  <a:gd name="T53" fmla="*/ 147 h 220"/>
                  <a:gd name="T54" fmla="*/ 130 w 141"/>
                  <a:gd name="T55" fmla="*/ 174 h 220"/>
                  <a:gd name="T56" fmla="*/ 107 w 141"/>
                  <a:gd name="T57" fmla="*/ 206 h 220"/>
                  <a:gd name="T58" fmla="*/ 96 w 141"/>
                  <a:gd name="T59" fmla="*/ 213 h 220"/>
                  <a:gd name="T60" fmla="*/ 65 w 141"/>
                  <a:gd name="T61" fmla="*/ 220 h 220"/>
                  <a:gd name="T62" fmla="*/ 38 w 141"/>
                  <a:gd name="T63" fmla="*/ 216 h 220"/>
                  <a:gd name="T64" fmla="*/ 21 w 141"/>
                  <a:gd name="T65" fmla="*/ 205 h 220"/>
                  <a:gd name="T66" fmla="*/ 4 w 141"/>
                  <a:gd name="T67" fmla="*/ 171 h 220"/>
                  <a:gd name="T68" fmla="*/ 4 w 141"/>
                  <a:gd name="T69" fmla="*/ 166 h 220"/>
                  <a:gd name="T70" fmla="*/ 4 w 141"/>
                  <a:gd name="T71" fmla="*/ 166 h 220"/>
                  <a:gd name="T72" fmla="*/ 107 w 141"/>
                  <a:gd name="T73" fmla="*/ 49 h 220"/>
                  <a:gd name="T74" fmla="*/ 97 w 141"/>
                  <a:gd name="T75" fmla="*/ 34 h 220"/>
                  <a:gd name="T76" fmla="*/ 72 w 141"/>
                  <a:gd name="T77" fmla="*/ 24 h 220"/>
                  <a:gd name="T78" fmla="*/ 56 w 141"/>
                  <a:gd name="T79" fmla="*/ 26 h 220"/>
                  <a:gd name="T80" fmla="*/ 38 w 141"/>
                  <a:gd name="T81" fmla="*/ 40 h 220"/>
                  <a:gd name="T82" fmla="*/ 28 w 141"/>
                  <a:gd name="T83" fmla="*/ 71 h 220"/>
                  <a:gd name="T84" fmla="*/ 28 w 141"/>
                  <a:gd name="T85" fmla="*/ 85 h 220"/>
                  <a:gd name="T86" fmla="*/ 39 w 141"/>
                  <a:gd name="T87" fmla="*/ 107 h 220"/>
                  <a:gd name="T88" fmla="*/ 55 w 141"/>
                  <a:gd name="T89" fmla="*/ 119 h 220"/>
                  <a:gd name="T90" fmla="*/ 73 w 141"/>
                  <a:gd name="T91" fmla="*/ 120 h 220"/>
                  <a:gd name="T92" fmla="*/ 97 w 141"/>
                  <a:gd name="T93" fmla="*/ 110 h 220"/>
                  <a:gd name="T94" fmla="*/ 104 w 141"/>
                  <a:gd name="T95" fmla="*/ 100 h 220"/>
                  <a:gd name="T96" fmla="*/ 113 w 141"/>
                  <a:gd name="T97" fmla="*/ 72 h 220"/>
                  <a:gd name="T98" fmla="*/ 113 w 141"/>
                  <a:gd name="T99" fmla="*/ 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20">
                    <a:moveTo>
                      <a:pt x="4" y="166"/>
                    </a:moveTo>
                    <a:lnTo>
                      <a:pt x="7" y="166"/>
                    </a:lnTo>
                    <a:lnTo>
                      <a:pt x="20" y="165"/>
                    </a:lnTo>
                    <a:lnTo>
                      <a:pt x="28" y="165"/>
                    </a:lnTo>
                    <a:lnTo>
                      <a:pt x="29" y="164"/>
                    </a:lnTo>
                    <a:lnTo>
                      <a:pt x="29" y="168"/>
                    </a:lnTo>
                    <a:lnTo>
                      <a:pt x="31" y="174"/>
                    </a:lnTo>
                    <a:lnTo>
                      <a:pt x="35" y="182"/>
                    </a:lnTo>
                    <a:lnTo>
                      <a:pt x="39" y="189"/>
                    </a:lnTo>
                    <a:lnTo>
                      <a:pt x="42" y="190"/>
                    </a:lnTo>
                    <a:lnTo>
                      <a:pt x="44" y="192"/>
                    </a:lnTo>
                    <a:lnTo>
                      <a:pt x="46" y="195"/>
                    </a:lnTo>
                    <a:lnTo>
                      <a:pt x="53" y="198"/>
                    </a:lnTo>
                    <a:lnTo>
                      <a:pt x="62" y="198"/>
                    </a:lnTo>
                    <a:lnTo>
                      <a:pt x="65" y="198"/>
                    </a:lnTo>
                    <a:lnTo>
                      <a:pt x="66" y="198"/>
                    </a:lnTo>
                    <a:lnTo>
                      <a:pt x="70" y="198"/>
                    </a:lnTo>
                    <a:lnTo>
                      <a:pt x="77" y="196"/>
                    </a:lnTo>
                    <a:lnTo>
                      <a:pt x="83" y="193"/>
                    </a:lnTo>
                    <a:lnTo>
                      <a:pt x="86" y="192"/>
                    </a:lnTo>
                    <a:lnTo>
                      <a:pt x="90" y="190"/>
                    </a:lnTo>
                    <a:lnTo>
                      <a:pt x="93" y="188"/>
                    </a:lnTo>
                    <a:lnTo>
                      <a:pt x="97" y="182"/>
                    </a:lnTo>
                    <a:lnTo>
                      <a:pt x="101" y="178"/>
                    </a:lnTo>
                    <a:lnTo>
                      <a:pt x="104" y="174"/>
                    </a:lnTo>
                    <a:lnTo>
                      <a:pt x="107" y="165"/>
                    </a:lnTo>
                    <a:lnTo>
                      <a:pt x="110" y="155"/>
                    </a:lnTo>
                    <a:lnTo>
                      <a:pt x="111" y="152"/>
                    </a:lnTo>
                    <a:lnTo>
                      <a:pt x="111" y="151"/>
                    </a:lnTo>
                    <a:lnTo>
                      <a:pt x="113" y="145"/>
                    </a:lnTo>
                    <a:lnTo>
                      <a:pt x="114" y="134"/>
                    </a:lnTo>
                    <a:lnTo>
                      <a:pt x="114" y="123"/>
                    </a:lnTo>
                    <a:lnTo>
                      <a:pt x="115" y="120"/>
                    </a:lnTo>
                    <a:lnTo>
                      <a:pt x="114" y="116"/>
                    </a:lnTo>
                    <a:lnTo>
                      <a:pt x="115" y="114"/>
                    </a:lnTo>
                    <a:lnTo>
                      <a:pt x="113" y="117"/>
                    </a:lnTo>
                    <a:lnTo>
                      <a:pt x="110" y="121"/>
                    </a:lnTo>
                    <a:lnTo>
                      <a:pt x="103" y="128"/>
                    </a:lnTo>
                    <a:lnTo>
                      <a:pt x="94" y="134"/>
                    </a:lnTo>
                    <a:lnTo>
                      <a:pt x="93" y="135"/>
                    </a:lnTo>
                    <a:lnTo>
                      <a:pt x="90" y="137"/>
                    </a:lnTo>
                    <a:lnTo>
                      <a:pt x="86" y="140"/>
                    </a:lnTo>
                    <a:lnTo>
                      <a:pt x="76" y="143"/>
                    </a:lnTo>
                    <a:lnTo>
                      <a:pt x="65" y="143"/>
                    </a:lnTo>
                    <a:lnTo>
                      <a:pt x="63" y="143"/>
                    </a:lnTo>
                    <a:lnTo>
                      <a:pt x="59" y="143"/>
                    </a:lnTo>
                    <a:lnTo>
                      <a:pt x="51" y="143"/>
                    </a:lnTo>
                    <a:lnTo>
                      <a:pt x="35" y="137"/>
                    </a:lnTo>
                    <a:lnTo>
                      <a:pt x="21" y="128"/>
                    </a:lnTo>
                    <a:lnTo>
                      <a:pt x="18" y="124"/>
                    </a:lnTo>
                    <a:lnTo>
                      <a:pt x="15" y="121"/>
                    </a:lnTo>
                    <a:lnTo>
                      <a:pt x="10" y="114"/>
                    </a:lnTo>
                    <a:lnTo>
                      <a:pt x="3" y="99"/>
                    </a:lnTo>
                    <a:lnTo>
                      <a:pt x="0" y="79"/>
                    </a:lnTo>
                    <a:lnTo>
                      <a:pt x="0" y="73"/>
                    </a:lnTo>
                    <a:lnTo>
                      <a:pt x="0" y="69"/>
                    </a:lnTo>
                    <a:lnTo>
                      <a:pt x="0" y="58"/>
                    </a:lnTo>
                    <a:lnTo>
                      <a:pt x="5" y="40"/>
                    </a:lnTo>
                    <a:lnTo>
                      <a:pt x="15" y="24"/>
                    </a:lnTo>
                    <a:lnTo>
                      <a:pt x="20" y="20"/>
                    </a:lnTo>
                    <a:lnTo>
                      <a:pt x="22" y="17"/>
                    </a:lnTo>
                    <a:lnTo>
                      <a:pt x="29" y="13"/>
                    </a:lnTo>
                    <a:lnTo>
                      <a:pt x="44" y="4"/>
                    </a:lnTo>
                    <a:lnTo>
                      <a:pt x="62" y="2"/>
                    </a:lnTo>
                    <a:lnTo>
                      <a:pt x="68" y="0"/>
                    </a:lnTo>
                    <a:lnTo>
                      <a:pt x="77" y="2"/>
                    </a:lnTo>
                    <a:lnTo>
                      <a:pt x="90" y="4"/>
                    </a:lnTo>
                    <a:lnTo>
                      <a:pt x="101" y="10"/>
                    </a:lnTo>
                    <a:lnTo>
                      <a:pt x="106" y="11"/>
                    </a:lnTo>
                    <a:lnTo>
                      <a:pt x="113" y="18"/>
                    </a:lnTo>
                    <a:lnTo>
                      <a:pt x="122" y="28"/>
                    </a:lnTo>
                    <a:lnTo>
                      <a:pt x="130" y="41"/>
                    </a:lnTo>
                    <a:lnTo>
                      <a:pt x="132" y="44"/>
                    </a:lnTo>
                    <a:lnTo>
                      <a:pt x="132" y="48"/>
                    </a:lnTo>
                    <a:lnTo>
                      <a:pt x="135" y="57"/>
                    </a:lnTo>
                    <a:lnTo>
                      <a:pt x="138" y="75"/>
                    </a:lnTo>
                    <a:lnTo>
                      <a:pt x="139" y="99"/>
                    </a:lnTo>
                    <a:lnTo>
                      <a:pt x="141" y="104"/>
                    </a:lnTo>
                    <a:lnTo>
                      <a:pt x="139" y="112"/>
                    </a:lnTo>
                    <a:lnTo>
                      <a:pt x="139" y="124"/>
                    </a:lnTo>
                    <a:lnTo>
                      <a:pt x="137" y="147"/>
                    </a:lnTo>
                    <a:lnTo>
                      <a:pt x="132" y="166"/>
                    </a:lnTo>
                    <a:lnTo>
                      <a:pt x="132" y="169"/>
                    </a:lnTo>
                    <a:lnTo>
                      <a:pt x="130" y="174"/>
                    </a:lnTo>
                    <a:lnTo>
                      <a:pt x="127" y="182"/>
                    </a:lnTo>
                    <a:lnTo>
                      <a:pt x="118" y="195"/>
                    </a:lnTo>
                    <a:lnTo>
                      <a:pt x="107" y="206"/>
                    </a:lnTo>
                    <a:lnTo>
                      <a:pt x="106" y="207"/>
                    </a:lnTo>
                    <a:lnTo>
                      <a:pt x="101" y="210"/>
                    </a:lnTo>
                    <a:lnTo>
                      <a:pt x="96" y="213"/>
                    </a:lnTo>
                    <a:lnTo>
                      <a:pt x="83" y="219"/>
                    </a:lnTo>
                    <a:lnTo>
                      <a:pt x="68" y="220"/>
                    </a:lnTo>
                    <a:lnTo>
                      <a:pt x="65" y="220"/>
                    </a:lnTo>
                    <a:lnTo>
                      <a:pt x="60" y="220"/>
                    </a:lnTo>
                    <a:lnTo>
                      <a:pt x="52" y="220"/>
                    </a:lnTo>
                    <a:lnTo>
                      <a:pt x="38" y="216"/>
                    </a:lnTo>
                    <a:lnTo>
                      <a:pt x="25" y="209"/>
                    </a:lnTo>
                    <a:lnTo>
                      <a:pt x="24" y="206"/>
                    </a:lnTo>
                    <a:lnTo>
                      <a:pt x="21" y="205"/>
                    </a:lnTo>
                    <a:lnTo>
                      <a:pt x="15" y="199"/>
                    </a:lnTo>
                    <a:lnTo>
                      <a:pt x="8" y="186"/>
                    </a:lnTo>
                    <a:lnTo>
                      <a:pt x="4" y="171"/>
                    </a:lnTo>
                    <a:lnTo>
                      <a:pt x="4" y="166"/>
                    </a:lnTo>
                    <a:lnTo>
                      <a:pt x="3" y="168"/>
                    </a:lnTo>
                    <a:lnTo>
                      <a:pt x="4" y="166"/>
                    </a:lnTo>
                    <a:lnTo>
                      <a:pt x="3" y="166"/>
                    </a:lnTo>
                    <a:lnTo>
                      <a:pt x="4" y="166"/>
                    </a:lnTo>
                    <a:lnTo>
                      <a:pt x="4" y="166"/>
                    </a:lnTo>
                    <a:close/>
                    <a:moveTo>
                      <a:pt x="113" y="72"/>
                    </a:moveTo>
                    <a:lnTo>
                      <a:pt x="111" y="62"/>
                    </a:lnTo>
                    <a:lnTo>
                      <a:pt x="107" y="49"/>
                    </a:lnTo>
                    <a:lnTo>
                      <a:pt x="101" y="38"/>
                    </a:lnTo>
                    <a:lnTo>
                      <a:pt x="100" y="35"/>
                    </a:lnTo>
                    <a:lnTo>
                      <a:pt x="97" y="34"/>
                    </a:lnTo>
                    <a:lnTo>
                      <a:pt x="93" y="31"/>
                    </a:lnTo>
                    <a:lnTo>
                      <a:pt x="83" y="26"/>
                    </a:lnTo>
                    <a:lnTo>
                      <a:pt x="72" y="24"/>
                    </a:lnTo>
                    <a:lnTo>
                      <a:pt x="70" y="23"/>
                    </a:lnTo>
                    <a:lnTo>
                      <a:pt x="62" y="24"/>
                    </a:lnTo>
                    <a:lnTo>
                      <a:pt x="56" y="26"/>
                    </a:lnTo>
                    <a:lnTo>
                      <a:pt x="46" y="31"/>
                    </a:lnTo>
                    <a:lnTo>
                      <a:pt x="41" y="37"/>
                    </a:lnTo>
                    <a:lnTo>
                      <a:pt x="38" y="40"/>
                    </a:lnTo>
                    <a:lnTo>
                      <a:pt x="35" y="45"/>
                    </a:lnTo>
                    <a:lnTo>
                      <a:pt x="29" y="58"/>
                    </a:lnTo>
                    <a:lnTo>
                      <a:pt x="28" y="71"/>
                    </a:lnTo>
                    <a:lnTo>
                      <a:pt x="28" y="73"/>
                    </a:lnTo>
                    <a:lnTo>
                      <a:pt x="28" y="78"/>
                    </a:lnTo>
                    <a:lnTo>
                      <a:pt x="28" y="85"/>
                    </a:lnTo>
                    <a:lnTo>
                      <a:pt x="31" y="96"/>
                    </a:lnTo>
                    <a:lnTo>
                      <a:pt x="37" y="106"/>
                    </a:lnTo>
                    <a:lnTo>
                      <a:pt x="39" y="107"/>
                    </a:lnTo>
                    <a:lnTo>
                      <a:pt x="41" y="110"/>
                    </a:lnTo>
                    <a:lnTo>
                      <a:pt x="45" y="113"/>
                    </a:lnTo>
                    <a:lnTo>
                      <a:pt x="55" y="119"/>
                    </a:lnTo>
                    <a:lnTo>
                      <a:pt x="66" y="120"/>
                    </a:lnTo>
                    <a:lnTo>
                      <a:pt x="70" y="120"/>
                    </a:lnTo>
                    <a:lnTo>
                      <a:pt x="73" y="120"/>
                    </a:lnTo>
                    <a:lnTo>
                      <a:pt x="79" y="120"/>
                    </a:lnTo>
                    <a:lnTo>
                      <a:pt x="89" y="116"/>
                    </a:lnTo>
                    <a:lnTo>
                      <a:pt x="97" y="110"/>
                    </a:lnTo>
                    <a:lnTo>
                      <a:pt x="100" y="107"/>
                    </a:lnTo>
                    <a:lnTo>
                      <a:pt x="101" y="106"/>
                    </a:lnTo>
                    <a:lnTo>
                      <a:pt x="104" y="100"/>
                    </a:lnTo>
                    <a:lnTo>
                      <a:pt x="110" y="89"/>
                    </a:lnTo>
                    <a:lnTo>
                      <a:pt x="111" y="76"/>
                    </a:lnTo>
                    <a:lnTo>
                      <a:pt x="113" y="72"/>
                    </a:lnTo>
                    <a:lnTo>
                      <a:pt x="113" y="66"/>
                    </a:lnTo>
                    <a:lnTo>
                      <a:pt x="111" y="72"/>
                    </a:lnTo>
                    <a:lnTo>
                      <a:pt x="113" y="72"/>
                    </a:lnTo>
                    <a:lnTo>
                      <a:pt x="113"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4" name="Freeform 118"/>
              <p:cNvSpPr>
                <a:spLocks noEditPoints="1"/>
              </p:cNvSpPr>
              <p:nvPr/>
            </p:nvSpPr>
            <p:spPr bwMode="auto">
              <a:xfrm>
                <a:off x="2528" y="1892"/>
                <a:ext cx="50" cy="72"/>
              </a:xfrm>
              <a:custGeom>
                <a:avLst/>
                <a:gdLst>
                  <a:gd name="T0" fmla="*/ 95 w 150"/>
                  <a:gd name="T1" fmla="*/ 208 h 216"/>
                  <a:gd name="T2" fmla="*/ 93 w 150"/>
                  <a:gd name="T3" fmla="*/ 165 h 216"/>
                  <a:gd name="T4" fmla="*/ 79 w 150"/>
                  <a:gd name="T5" fmla="*/ 164 h 216"/>
                  <a:gd name="T6" fmla="*/ 3 w 150"/>
                  <a:gd name="T7" fmla="*/ 164 h 216"/>
                  <a:gd name="T8" fmla="*/ 2 w 150"/>
                  <a:gd name="T9" fmla="*/ 161 h 216"/>
                  <a:gd name="T10" fmla="*/ 0 w 150"/>
                  <a:gd name="T11" fmla="*/ 141 h 216"/>
                  <a:gd name="T12" fmla="*/ 3 w 150"/>
                  <a:gd name="T13" fmla="*/ 139 h 216"/>
                  <a:gd name="T14" fmla="*/ 62 w 150"/>
                  <a:gd name="T15" fmla="*/ 54 h 216"/>
                  <a:gd name="T16" fmla="*/ 99 w 150"/>
                  <a:gd name="T17" fmla="*/ 0 h 216"/>
                  <a:gd name="T18" fmla="*/ 112 w 150"/>
                  <a:gd name="T19" fmla="*/ 0 h 216"/>
                  <a:gd name="T20" fmla="*/ 121 w 150"/>
                  <a:gd name="T21" fmla="*/ 0 h 216"/>
                  <a:gd name="T22" fmla="*/ 120 w 150"/>
                  <a:gd name="T23" fmla="*/ 88 h 216"/>
                  <a:gd name="T24" fmla="*/ 121 w 150"/>
                  <a:gd name="T25" fmla="*/ 140 h 216"/>
                  <a:gd name="T26" fmla="*/ 138 w 150"/>
                  <a:gd name="T27" fmla="*/ 140 h 216"/>
                  <a:gd name="T28" fmla="*/ 150 w 150"/>
                  <a:gd name="T29" fmla="*/ 140 h 216"/>
                  <a:gd name="T30" fmla="*/ 148 w 150"/>
                  <a:gd name="T31" fmla="*/ 155 h 216"/>
                  <a:gd name="T32" fmla="*/ 150 w 150"/>
                  <a:gd name="T33" fmla="*/ 164 h 216"/>
                  <a:gd name="T34" fmla="*/ 131 w 150"/>
                  <a:gd name="T35" fmla="*/ 164 h 216"/>
                  <a:gd name="T36" fmla="*/ 121 w 150"/>
                  <a:gd name="T37" fmla="*/ 164 h 216"/>
                  <a:gd name="T38" fmla="*/ 120 w 150"/>
                  <a:gd name="T39" fmla="*/ 196 h 216"/>
                  <a:gd name="T40" fmla="*/ 121 w 150"/>
                  <a:gd name="T41" fmla="*/ 215 h 216"/>
                  <a:gd name="T42" fmla="*/ 104 w 150"/>
                  <a:gd name="T43" fmla="*/ 215 h 216"/>
                  <a:gd name="T44" fmla="*/ 95 w 150"/>
                  <a:gd name="T45" fmla="*/ 215 h 216"/>
                  <a:gd name="T46" fmla="*/ 95 w 150"/>
                  <a:gd name="T47" fmla="*/ 215 h 216"/>
                  <a:gd name="T48" fmla="*/ 95 w 150"/>
                  <a:gd name="T49" fmla="*/ 215 h 216"/>
                  <a:gd name="T50" fmla="*/ 95 w 150"/>
                  <a:gd name="T51" fmla="*/ 140 h 216"/>
                  <a:gd name="T52" fmla="*/ 93 w 150"/>
                  <a:gd name="T53" fmla="*/ 79 h 216"/>
                  <a:gd name="T54" fmla="*/ 95 w 150"/>
                  <a:gd name="T55" fmla="*/ 43 h 216"/>
                  <a:gd name="T56" fmla="*/ 83 w 150"/>
                  <a:gd name="T57" fmla="*/ 58 h 216"/>
                  <a:gd name="T58" fmla="*/ 27 w 150"/>
                  <a:gd name="T59" fmla="*/ 139 h 216"/>
                  <a:gd name="T60" fmla="*/ 37 w 150"/>
                  <a:gd name="T61" fmla="*/ 140 h 216"/>
                  <a:gd name="T62" fmla="*/ 93 w 150"/>
                  <a:gd name="T63" fmla="*/ 140 h 216"/>
                  <a:gd name="T64" fmla="*/ 93 w 150"/>
                  <a:gd name="T65" fmla="*/ 141 h 216"/>
                  <a:gd name="T66" fmla="*/ 93 w 150"/>
                  <a:gd name="T67" fmla="*/ 140 h 216"/>
                  <a:gd name="T68" fmla="*/ 95 w 150"/>
                  <a:gd name="T69" fmla="*/ 1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6">
                    <a:moveTo>
                      <a:pt x="95" y="215"/>
                    </a:moveTo>
                    <a:lnTo>
                      <a:pt x="95" y="208"/>
                    </a:lnTo>
                    <a:lnTo>
                      <a:pt x="93" y="184"/>
                    </a:lnTo>
                    <a:lnTo>
                      <a:pt x="93" y="165"/>
                    </a:lnTo>
                    <a:lnTo>
                      <a:pt x="95" y="164"/>
                    </a:lnTo>
                    <a:lnTo>
                      <a:pt x="79" y="164"/>
                    </a:lnTo>
                    <a:lnTo>
                      <a:pt x="35" y="164"/>
                    </a:lnTo>
                    <a:lnTo>
                      <a:pt x="3" y="164"/>
                    </a:lnTo>
                    <a:lnTo>
                      <a:pt x="2" y="164"/>
                    </a:lnTo>
                    <a:lnTo>
                      <a:pt x="2" y="161"/>
                    </a:lnTo>
                    <a:lnTo>
                      <a:pt x="0" y="150"/>
                    </a:lnTo>
                    <a:lnTo>
                      <a:pt x="0" y="141"/>
                    </a:lnTo>
                    <a:lnTo>
                      <a:pt x="2" y="140"/>
                    </a:lnTo>
                    <a:lnTo>
                      <a:pt x="3" y="139"/>
                    </a:lnTo>
                    <a:lnTo>
                      <a:pt x="16" y="119"/>
                    </a:lnTo>
                    <a:lnTo>
                      <a:pt x="62" y="54"/>
                    </a:lnTo>
                    <a:lnTo>
                      <a:pt x="96" y="3"/>
                    </a:lnTo>
                    <a:lnTo>
                      <a:pt x="99" y="0"/>
                    </a:lnTo>
                    <a:lnTo>
                      <a:pt x="102" y="0"/>
                    </a:lnTo>
                    <a:lnTo>
                      <a:pt x="112" y="0"/>
                    </a:lnTo>
                    <a:lnTo>
                      <a:pt x="120" y="0"/>
                    </a:lnTo>
                    <a:lnTo>
                      <a:pt x="121" y="0"/>
                    </a:lnTo>
                    <a:lnTo>
                      <a:pt x="121" y="23"/>
                    </a:lnTo>
                    <a:lnTo>
                      <a:pt x="120" y="88"/>
                    </a:lnTo>
                    <a:lnTo>
                      <a:pt x="120" y="139"/>
                    </a:lnTo>
                    <a:lnTo>
                      <a:pt x="121" y="140"/>
                    </a:lnTo>
                    <a:lnTo>
                      <a:pt x="126" y="140"/>
                    </a:lnTo>
                    <a:lnTo>
                      <a:pt x="138" y="140"/>
                    </a:lnTo>
                    <a:lnTo>
                      <a:pt x="148" y="140"/>
                    </a:lnTo>
                    <a:lnTo>
                      <a:pt x="150" y="140"/>
                    </a:lnTo>
                    <a:lnTo>
                      <a:pt x="150" y="144"/>
                    </a:lnTo>
                    <a:lnTo>
                      <a:pt x="148" y="155"/>
                    </a:lnTo>
                    <a:lnTo>
                      <a:pt x="148" y="164"/>
                    </a:lnTo>
                    <a:lnTo>
                      <a:pt x="150" y="164"/>
                    </a:lnTo>
                    <a:lnTo>
                      <a:pt x="144" y="164"/>
                    </a:lnTo>
                    <a:lnTo>
                      <a:pt x="131" y="164"/>
                    </a:lnTo>
                    <a:lnTo>
                      <a:pt x="121" y="164"/>
                    </a:lnTo>
                    <a:lnTo>
                      <a:pt x="121" y="164"/>
                    </a:lnTo>
                    <a:lnTo>
                      <a:pt x="121" y="172"/>
                    </a:lnTo>
                    <a:lnTo>
                      <a:pt x="120" y="196"/>
                    </a:lnTo>
                    <a:lnTo>
                      <a:pt x="120" y="215"/>
                    </a:lnTo>
                    <a:lnTo>
                      <a:pt x="121" y="215"/>
                    </a:lnTo>
                    <a:lnTo>
                      <a:pt x="117" y="215"/>
                    </a:lnTo>
                    <a:lnTo>
                      <a:pt x="104" y="215"/>
                    </a:lnTo>
                    <a:lnTo>
                      <a:pt x="95" y="215"/>
                    </a:lnTo>
                    <a:lnTo>
                      <a:pt x="95" y="215"/>
                    </a:lnTo>
                    <a:lnTo>
                      <a:pt x="93" y="216"/>
                    </a:lnTo>
                    <a:lnTo>
                      <a:pt x="95" y="215"/>
                    </a:lnTo>
                    <a:lnTo>
                      <a:pt x="93" y="215"/>
                    </a:lnTo>
                    <a:lnTo>
                      <a:pt x="95" y="215"/>
                    </a:lnTo>
                    <a:lnTo>
                      <a:pt x="95" y="215"/>
                    </a:lnTo>
                    <a:close/>
                    <a:moveTo>
                      <a:pt x="95" y="140"/>
                    </a:moveTo>
                    <a:lnTo>
                      <a:pt x="95" y="126"/>
                    </a:lnTo>
                    <a:lnTo>
                      <a:pt x="93" y="79"/>
                    </a:lnTo>
                    <a:lnTo>
                      <a:pt x="93" y="46"/>
                    </a:lnTo>
                    <a:lnTo>
                      <a:pt x="95" y="43"/>
                    </a:lnTo>
                    <a:lnTo>
                      <a:pt x="93" y="46"/>
                    </a:lnTo>
                    <a:lnTo>
                      <a:pt x="83" y="58"/>
                    </a:lnTo>
                    <a:lnTo>
                      <a:pt x="52" y="105"/>
                    </a:lnTo>
                    <a:lnTo>
                      <a:pt x="27" y="139"/>
                    </a:lnTo>
                    <a:lnTo>
                      <a:pt x="27" y="140"/>
                    </a:lnTo>
                    <a:lnTo>
                      <a:pt x="37" y="140"/>
                    </a:lnTo>
                    <a:lnTo>
                      <a:pt x="68" y="140"/>
                    </a:lnTo>
                    <a:lnTo>
                      <a:pt x="93" y="140"/>
                    </a:lnTo>
                    <a:lnTo>
                      <a:pt x="95" y="140"/>
                    </a:lnTo>
                    <a:lnTo>
                      <a:pt x="93" y="141"/>
                    </a:lnTo>
                    <a:lnTo>
                      <a:pt x="95" y="140"/>
                    </a:lnTo>
                    <a:lnTo>
                      <a:pt x="93" y="140"/>
                    </a:lnTo>
                    <a:lnTo>
                      <a:pt x="95" y="140"/>
                    </a:lnTo>
                    <a:lnTo>
                      <a:pt x="95" y="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5" name="Freeform 119"/>
              <p:cNvSpPr>
                <a:spLocks/>
              </p:cNvSpPr>
              <p:nvPr/>
            </p:nvSpPr>
            <p:spPr bwMode="auto">
              <a:xfrm>
                <a:off x="2587" y="1893"/>
                <a:ext cx="47" cy="72"/>
              </a:xfrm>
              <a:custGeom>
                <a:avLst/>
                <a:gdLst>
                  <a:gd name="T0" fmla="*/ 5 w 143"/>
                  <a:gd name="T1" fmla="*/ 155 h 216"/>
                  <a:gd name="T2" fmla="*/ 27 w 143"/>
                  <a:gd name="T3" fmla="*/ 155 h 216"/>
                  <a:gd name="T4" fmla="*/ 29 w 143"/>
                  <a:gd name="T5" fmla="*/ 158 h 216"/>
                  <a:gd name="T6" fmla="*/ 34 w 143"/>
                  <a:gd name="T7" fmla="*/ 175 h 216"/>
                  <a:gd name="T8" fmla="*/ 43 w 143"/>
                  <a:gd name="T9" fmla="*/ 183 h 216"/>
                  <a:gd name="T10" fmla="*/ 48 w 143"/>
                  <a:gd name="T11" fmla="*/ 189 h 216"/>
                  <a:gd name="T12" fmla="*/ 67 w 143"/>
                  <a:gd name="T13" fmla="*/ 195 h 216"/>
                  <a:gd name="T14" fmla="*/ 72 w 143"/>
                  <a:gd name="T15" fmla="*/ 195 h 216"/>
                  <a:gd name="T16" fmla="*/ 89 w 143"/>
                  <a:gd name="T17" fmla="*/ 191 h 216"/>
                  <a:gd name="T18" fmla="*/ 102 w 143"/>
                  <a:gd name="T19" fmla="*/ 179 h 216"/>
                  <a:gd name="T20" fmla="*/ 106 w 143"/>
                  <a:gd name="T21" fmla="*/ 172 h 216"/>
                  <a:gd name="T22" fmla="*/ 113 w 143"/>
                  <a:gd name="T23" fmla="*/ 145 h 216"/>
                  <a:gd name="T24" fmla="*/ 113 w 143"/>
                  <a:gd name="T25" fmla="*/ 131 h 216"/>
                  <a:gd name="T26" fmla="*/ 103 w 143"/>
                  <a:gd name="T27" fmla="*/ 109 h 216"/>
                  <a:gd name="T28" fmla="*/ 99 w 143"/>
                  <a:gd name="T29" fmla="*/ 105 h 216"/>
                  <a:gd name="T30" fmla="*/ 84 w 143"/>
                  <a:gd name="T31" fmla="*/ 96 h 216"/>
                  <a:gd name="T32" fmla="*/ 69 w 143"/>
                  <a:gd name="T33" fmla="*/ 93 h 216"/>
                  <a:gd name="T34" fmla="*/ 54 w 143"/>
                  <a:gd name="T35" fmla="*/ 96 h 216"/>
                  <a:gd name="T36" fmla="*/ 45 w 143"/>
                  <a:gd name="T37" fmla="*/ 99 h 216"/>
                  <a:gd name="T38" fmla="*/ 41 w 143"/>
                  <a:gd name="T39" fmla="*/ 103 h 216"/>
                  <a:gd name="T40" fmla="*/ 30 w 143"/>
                  <a:gd name="T41" fmla="*/ 113 h 216"/>
                  <a:gd name="T42" fmla="*/ 29 w 143"/>
                  <a:gd name="T43" fmla="*/ 114 h 216"/>
                  <a:gd name="T44" fmla="*/ 14 w 143"/>
                  <a:gd name="T45" fmla="*/ 113 h 216"/>
                  <a:gd name="T46" fmla="*/ 6 w 143"/>
                  <a:gd name="T47" fmla="*/ 110 h 216"/>
                  <a:gd name="T48" fmla="*/ 9 w 143"/>
                  <a:gd name="T49" fmla="*/ 93 h 216"/>
                  <a:gd name="T50" fmla="*/ 24 w 143"/>
                  <a:gd name="T51" fmla="*/ 3 h 216"/>
                  <a:gd name="T52" fmla="*/ 41 w 143"/>
                  <a:gd name="T53" fmla="*/ 0 h 216"/>
                  <a:gd name="T54" fmla="*/ 130 w 143"/>
                  <a:gd name="T55" fmla="*/ 0 h 216"/>
                  <a:gd name="T56" fmla="*/ 133 w 143"/>
                  <a:gd name="T57" fmla="*/ 4 h 216"/>
                  <a:gd name="T58" fmla="*/ 131 w 143"/>
                  <a:gd name="T59" fmla="*/ 26 h 216"/>
                  <a:gd name="T60" fmla="*/ 119 w 143"/>
                  <a:gd name="T61" fmla="*/ 26 h 216"/>
                  <a:gd name="T62" fmla="*/ 48 w 143"/>
                  <a:gd name="T63" fmla="*/ 26 h 216"/>
                  <a:gd name="T64" fmla="*/ 44 w 143"/>
                  <a:gd name="T65" fmla="*/ 35 h 216"/>
                  <a:gd name="T66" fmla="*/ 36 w 143"/>
                  <a:gd name="T67" fmla="*/ 83 h 216"/>
                  <a:gd name="T68" fmla="*/ 38 w 143"/>
                  <a:gd name="T69" fmla="*/ 82 h 216"/>
                  <a:gd name="T70" fmla="*/ 58 w 143"/>
                  <a:gd name="T71" fmla="*/ 74 h 216"/>
                  <a:gd name="T72" fmla="*/ 76 w 143"/>
                  <a:gd name="T73" fmla="*/ 71 h 216"/>
                  <a:gd name="T74" fmla="*/ 89 w 143"/>
                  <a:gd name="T75" fmla="*/ 72 h 216"/>
                  <a:gd name="T76" fmla="*/ 119 w 143"/>
                  <a:gd name="T77" fmla="*/ 86 h 216"/>
                  <a:gd name="T78" fmla="*/ 126 w 143"/>
                  <a:gd name="T79" fmla="*/ 93 h 216"/>
                  <a:gd name="T80" fmla="*/ 139 w 143"/>
                  <a:gd name="T81" fmla="*/ 117 h 216"/>
                  <a:gd name="T82" fmla="*/ 143 w 143"/>
                  <a:gd name="T83" fmla="*/ 140 h 216"/>
                  <a:gd name="T84" fmla="*/ 141 w 143"/>
                  <a:gd name="T85" fmla="*/ 154 h 216"/>
                  <a:gd name="T86" fmla="*/ 127 w 143"/>
                  <a:gd name="T87" fmla="*/ 186 h 216"/>
                  <a:gd name="T88" fmla="*/ 122 w 143"/>
                  <a:gd name="T89" fmla="*/ 195 h 216"/>
                  <a:gd name="T90" fmla="*/ 96 w 143"/>
                  <a:gd name="T91" fmla="*/ 212 h 216"/>
                  <a:gd name="T92" fmla="*/ 69 w 143"/>
                  <a:gd name="T93" fmla="*/ 216 h 216"/>
                  <a:gd name="T94" fmla="*/ 55 w 143"/>
                  <a:gd name="T95" fmla="*/ 216 h 216"/>
                  <a:gd name="T96" fmla="*/ 24 w 143"/>
                  <a:gd name="T97" fmla="*/ 202 h 216"/>
                  <a:gd name="T98" fmla="*/ 17 w 143"/>
                  <a:gd name="T99" fmla="*/ 198 h 216"/>
                  <a:gd name="T100" fmla="*/ 5 w 143"/>
                  <a:gd name="T101" fmla="*/ 178 h 216"/>
                  <a:gd name="T102" fmla="*/ 0 w 143"/>
                  <a:gd name="T103" fmla="*/ 1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16">
                    <a:moveTo>
                      <a:pt x="0" y="155"/>
                    </a:moveTo>
                    <a:lnTo>
                      <a:pt x="5" y="155"/>
                    </a:lnTo>
                    <a:lnTo>
                      <a:pt x="17" y="155"/>
                    </a:lnTo>
                    <a:lnTo>
                      <a:pt x="27" y="155"/>
                    </a:lnTo>
                    <a:lnTo>
                      <a:pt x="29" y="154"/>
                    </a:lnTo>
                    <a:lnTo>
                      <a:pt x="29" y="158"/>
                    </a:lnTo>
                    <a:lnTo>
                      <a:pt x="30" y="164"/>
                    </a:lnTo>
                    <a:lnTo>
                      <a:pt x="34" y="175"/>
                    </a:lnTo>
                    <a:lnTo>
                      <a:pt x="40" y="182"/>
                    </a:lnTo>
                    <a:lnTo>
                      <a:pt x="43" y="183"/>
                    </a:lnTo>
                    <a:lnTo>
                      <a:pt x="44" y="186"/>
                    </a:lnTo>
                    <a:lnTo>
                      <a:pt x="48" y="189"/>
                    </a:lnTo>
                    <a:lnTo>
                      <a:pt x="57" y="193"/>
                    </a:lnTo>
                    <a:lnTo>
                      <a:pt x="67" y="195"/>
                    </a:lnTo>
                    <a:lnTo>
                      <a:pt x="69" y="195"/>
                    </a:lnTo>
                    <a:lnTo>
                      <a:pt x="72" y="195"/>
                    </a:lnTo>
                    <a:lnTo>
                      <a:pt x="78" y="195"/>
                    </a:lnTo>
                    <a:lnTo>
                      <a:pt x="89" y="191"/>
                    </a:lnTo>
                    <a:lnTo>
                      <a:pt x="99" y="182"/>
                    </a:lnTo>
                    <a:lnTo>
                      <a:pt x="102" y="179"/>
                    </a:lnTo>
                    <a:lnTo>
                      <a:pt x="103" y="178"/>
                    </a:lnTo>
                    <a:lnTo>
                      <a:pt x="106" y="172"/>
                    </a:lnTo>
                    <a:lnTo>
                      <a:pt x="112" y="161"/>
                    </a:lnTo>
                    <a:lnTo>
                      <a:pt x="113" y="145"/>
                    </a:lnTo>
                    <a:lnTo>
                      <a:pt x="115" y="141"/>
                    </a:lnTo>
                    <a:lnTo>
                      <a:pt x="113" y="131"/>
                    </a:lnTo>
                    <a:lnTo>
                      <a:pt x="109" y="119"/>
                    </a:lnTo>
                    <a:lnTo>
                      <a:pt x="103" y="109"/>
                    </a:lnTo>
                    <a:lnTo>
                      <a:pt x="102" y="106"/>
                    </a:lnTo>
                    <a:lnTo>
                      <a:pt x="99" y="105"/>
                    </a:lnTo>
                    <a:lnTo>
                      <a:pt x="95" y="102"/>
                    </a:lnTo>
                    <a:lnTo>
                      <a:pt x="84" y="96"/>
                    </a:lnTo>
                    <a:lnTo>
                      <a:pt x="72" y="95"/>
                    </a:lnTo>
                    <a:lnTo>
                      <a:pt x="69" y="93"/>
                    </a:lnTo>
                    <a:lnTo>
                      <a:pt x="62" y="95"/>
                    </a:lnTo>
                    <a:lnTo>
                      <a:pt x="54" y="96"/>
                    </a:lnTo>
                    <a:lnTo>
                      <a:pt x="47" y="99"/>
                    </a:lnTo>
                    <a:lnTo>
                      <a:pt x="45" y="99"/>
                    </a:lnTo>
                    <a:lnTo>
                      <a:pt x="44" y="100"/>
                    </a:lnTo>
                    <a:lnTo>
                      <a:pt x="41" y="103"/>
                    </a:lnTo>
                    <a:lnTo>
                      <a:pt x="36" y="107"/>
                    </a:lnTo>
                    <a:lnTo>
                      <a:pt x="30" y="113"/>
                    </a:lnTo>
                    <a:lnTo>
                      <a:pt x="30" y="114"/>
                    </a:lnTo>
                    <a:lnTo>
                      <a:pt x="29" y="114"/>
                    </a:lnTo>
                    <a:lnTo>
                      <a:pt x="26" y="114"/>
                    </a:lnTo>
                    <a:lnTo>
                      <a:pt x="14" y="113"/>
                    </a:lnTo>
                    <a:lnTo>
                      <a:pt x="6" y="112"/>
                    </a:lnTo>
                    <a:lnTo>
                      <a:pt x="6" y="110"/>
                    </a:lnTo>
                    <a:lnTo>
                      <a:pt x="6" y="109"/>
                    </a:lnTo>
                    <a:lnTo>
                      <a:pt x="9" y="93"/>
                    </a:lnTo>
                    <a:lnTo>
                      <a:pt x="17" y="43"/>
                    </a:lnTo>
                    <a:lnTo>
                      <a:pt x="24" y="3"/>
                    </a:lnTo>
                    <a:lnTo>
                      <a:pt x="26" y="0"/>
                    </a:lnTo>
                    <a:lnTo>
                      <a:pt x="41" y="0"/>
                    </a:lnTo>
                    <a:lnTo>
                      <a:pt x="92" y="0"/>
                    </a:lnTo>
                    <a:lnTo>
                      <a:pt x="130" y="0"/>
                    </a:lnTo>
                    <a:lnTo>
                      <a:pt x="133" y="0"/>
                    </a:lnTo>
                    <a:lnTo>
                      <a:pt x="133" y="4"/>
                    </a:lnTo>
                    <a:lnTo>
                      <a:pt x="131" y="17"/>
                    </a:lnTo>
                    <a:lnTo>
                      <a:pt x="131" y="26"/>
                    </a:lnTo>
                    <a:lnTo>
                      <a:pt x="133" y="26"/>
                    </a:lnTo>
                    <a:lnTo>
                      <a:pt x="119" y="26"/>
                    </a:lnTo>
                    <a:lnTo>
                      <a:pt x="78" y="26"/>
                    </a:lnTo>
                    <a:lnTo>
                      <a:pt x="48" y="26"/>
                    </a:lnTo>
                    <a:lnTo>
                      <a:pt x="47" y="26"/>
                    </a:lnTo>
                    <a:lnTo>
                      <a:pt x="44" y="35"/>
                    </a:lnTo>
                    <a:lnTo>
                      <a:pt x="40" y="62"/>
                    </a:lnTo>
                    <a:lnTo>
                      <a:pt x="36" y="83"/>
                    </a:lnTo>
                    <a:lnTo>
                      <a:pt x="36" y="83"/>
                    </a:lnTo>
                    <a:lnTo>
                      <a:pt x="38" y="82"/>
                    </a:lnTo>
                    <a:lnTo>
                      <a:pt x="44" y="79"/>
                    </a:lnTo>
                    <a:lnTo>
                      <a:pt x="58" y="74"/>
                    </a:lnTo>
                    <a:lnTo>
                      <a:pt x="72" y="72"/>
                    </a:lnTo>
                    <a:lnTo>
                      <a:pt x="76" y="71"/>
                    </a:lnTo>
                    <a:lnTo>
                      <a:pt x="81" y="72"/>
                    </a:lnTo>
                    <a:lnTo>
                      <a:pt x="89" y="72"/>
                    </a:lnTo>
                    <a:lnTo>
                      <a:pt x="105" y="78"/>
                    </a:lnTo>
                    <a:lnTo>
                      <a:pt x="119" y="86"/>
                    </a:lnTo>
                    <a:lnTo>
                      <a:pt x="123" y="89"/>
                    </a:lnTo>
                    <a:lnTo>
                      <a:pt x="126" y="93"/>
                    </a:lnTo>
                    <a:lnTo>
                      <a:pt x="130" y="100"/>
                    </a:lnTo>
                    <a:lnTo>
                      <a:pt x="139" y="117"/>
                    </a:lnTo>
                    <a:lnTo>
                      <a:pt x="141" y="136"/>
                    </a:lnTo>
                    <a:lnTo>
                      <a:pt x="143" y="140"/>
                    </a:lnTo>
                    <a:lnTo>
                      <a:pt x="141" y="145"/>
                    </a:lnTo>
                    <a:lnTo>
                      <a:pt x="141" y="154"/>
                    </a:lnTo>
                    <a:lnTo>
                      <a:pt x="136" y="171"/>
                    </a:lnTo>
                    <a:lnTo>
                      <a:pt x="127" y="186"/>
                    </a:lnTo>
                    <a:lnTo>
                      <a:pt x="126" y="189"/>
                    </a:lnTo>
                    <a:lnTo>
                      <a:pt x="122" y="195"/>
                    </a:lnTo>
                    <a:lnTo>
                      <a:pt x="113" y="202"/>
                    </a:lnTo>
                    <a:lnTo>
                      <a:pt x="96" y="212"/>
                    </a:lnTo>
                    <a:lnTo>
                      <a:pt x="75" y="216"/>
                    </a:lnTo>
                    <a:lnTo>
                      <a:pt x="69" y="216"/>
                    </a:lnTo>
                    <a:lnTo>
                      <a:pt x="64" y="216"/>
                    </a:lnTo>
                    <a:lnTo>
                      <a:pt x="55" y="216"/>
                    </a:lnTo>
                    <a:lnTo>
                      <a:pt x="38" y="210"/>
                    </a:lnTo>
                    <a:lnTo>
                      <a:pt x="24" y="202"/>
                    </a:lnTo>
                    <a:lnTo>
                      <a:pt x="22" y="199"/>
                    </a:lnTo>
                    <a:lnTo>
                      <a:pt x="17" y="198"/>
                    </a:lnTo>
                    <a:lnTo>
                      <a:pt x="13" y="192"/>
                    </a:lnTo>
                    <a:lnTo>
                      <a:pt x="5" y="178"/>
                    </a:lnTo>
                    <a:lnTo>
                      <a:pt x="0" y="161"/>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6" name="Freeform 120"/>
              <p:cNvSpPr>
                <a:spLocks noEditPoints="1"/>
              </p:cNvSpPr>
              <p:nvPr/>
            </p:nvSpPr>
            <p:spPr bwMode="auto">
              <a:xfrm>
                <a:off x="2523" y="1789"/>
                <a:ext cx="54" cy="72"/>
              </a:xfrm>
              <a:custGeom>
                <a:avLst/>
                <a:gdLst>
                  <a:gd name="T0" fmla="*/ 94 w 149"/>
                  <a:gd name="T1" fmla="*/ 207 h 215"/>
                  <a:gd name="T2" fmla="*/ 93 w 149"/>
                  <a:gd name="T3" fmla="*/ 165 h 215"/>
                  <a:gd name="T4" fmla="*/ 79 w 149"/>
                  <a:gd name="T5" fmla="*/ 163 h 215"/>
                  <a:gd name="T6" fmla="*/ 2 w 149"/>
                  <a:gd name="T7" fmla="*/ 163 h 215"/>
                  <a:gd name="T8" fmla="*/ 1 w 149"/>
                  <a:gd name="T9" fmla="*/ 160 h 215"/>
                  <a:gd name="T10" fmla="*/ 0 w 149"/>
                  <a:gd name="T11" fmla="*/ 141 h 215"/>
                  <a:gd name="T12" fmla="*/ 2 w 149"/>
                  <a:gd name="T13" fmla="*/ 138 h 215"/>
                  <a:gd name="T14" fmla="*/ 62 w 149"/>
                  <a:gd name="T15" fmla="*/ 53 h 215"/>
                  <a:gd name="T16" fmla="*/ 98 w 149"/>
                  <a:gd name="T17" fmla="*/ 0 h 215"/>
                  <a:gd name="T18" fmla="*/ 111 w 149"/>
                  <a:gd name="T19" fmla="*/ 0 h 215"/>
                  <a:gd name="T20" fmla="*/ 121 w 149"/>
                  <a:gd name="T21" fmla="*/ 0 h 215"/>
                  <a:gd name="T22" fmla="*/ 119 w 149"/>
                  <a:gd name="T23" fmla="*/ 87 h 215"/>
                  <a:gd name="T24" fmla="*/ 121 w 149"/>
                  <a:gd name="T25" fmla="*/ 139 h 215"/>
                  <a:gd name="T26" fmla="*/ 138 w 149"/>
                  <a:gd name="T27" fmla="*/ 139 h 215"/>
                  <a:gd name="T28" fmla="*/ 149 w 149"/>
                  <a:gd name="T29" fmla="*/ 139 h 215"/>
                  <a:gd name="T30" fmla="*/ 148 w 149"/>
                  <a:gd name="T31" fmla="*/ 155 h 215"/>
                  <a:gd name="T32" fmla="*/ 149 w 149"/>
                  <a:gd name="T33" fmla="*/ 163 h 215"/>
                  <a:gd name="T34" fmla="*/ 131 w 149"/>
                  <a:gd name="T35" fmla="*/ 163 h 215"/>
                  <a:gd name="T36" fmla="*/ 121 w 149"/>
                  <a:gd name="T37" fmla="*/ 163 h 215"/>
                  <a:gd name="T38" fmla="*/ 119 w 149"/>
                  <a:gd name="T39" fmla="*/ 196 h 215"/>
                  <a:gd name="T40" fmla="*/ 121 w 149"/>
                  <a:gd name="T41" fmla="*/ 214 h 215"/>
                  <a:gd name="T42" fmla="*/ 104 w 149"/>
                  <a:gd name="T43" fmla="*/ 214 h 215"/>
                  <a:gd name="T44" fmla="*/ 94 w 149"/>
                  <a:gd name="T45" fmla="*/ 214 h 215"/>
                  <a:gd name="T46" fmla="*/ 94 w 149"/>
                  <a:gd name="T47" fmla="*/ 214 h 215"/>
                  <a:gd name="T48" fmla="*/ 94 w 149"/>
                  <a:gd name="T49" fmla="*/ 214 h 215"/>
                  <a:gd name="T50" fmla="*/ 94 w 149"/>
                  <a:gd name="T51" fmla="*/ 139 h 215"/>
                  <a:gd name="T52" fmla="*/ 93 w 149"/>
                  <a:gd name="T53" fmla="*/ 79 h 215"/>
                  <a:gd name="T54" fmla="*/ 94 w 149"/>
                  <a:gd name="T55" fmla="*/ 42 h 215"/>
                  <a:gd name="T56" fmla="*/ 83 w 149"/>
                  <a:gd name="T57" fmla="*/ 57 h 215"/>
                  <a:gd name="T58" fmla="*/ 26 w 149"/>
                  <a:gd name="T59" fmla="*/ 138 h 215"/>
                  <a:gd name="T60" fmla="*/ 36 w 149"/>
                  <a:gd name="T61" fmla="*/ 139 h 215"/>
                  <a:gd name="T62" fmla="*/ 93 w 149"/>
                  <a:gd name="T63" fmla="*/ 139 h 215"/>
                  <a:gd name="T64" fmla="*/ 93 w 149"/>
                  <a:gd name="T65" fmla="*/ 141 h 215"/>
                  <a:gd name="T66" fmla="*/ 93 w 149"/>
                  <a:gd name="T67" fmla="*/ 139 h 215"/>
                  <a:gd name="T68" fmla="*/ 94 w 149"/>
                  <a:gd name="T69" fmla="*/ 13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215">
                    <a:moveTo>
                      <a:pt x="94" y="214"/>
                    </a:moveTo>
                    <a:lnTo>
                      <a:pt x="94" y="207"/>
                    </a:lnTo>
                    <a:lnTo>
                      <a:pt x="93" y="183"/>
                    </a:lnTo>
                    <a:lnTo>
                      <a:pt x="93" y="165"/>
                    </a:lnTo>
                    <a:lnTo>
                      <a:pt x="94" y="163"/>
                    </a:lnTo>
                    <a:lnTo>
                      <a:pt x="79" y="163"/>
                    </a:lnTo>
                    <a:lnTo>
                      <a:pt x="35" y="163"/>
                    </a:lnTo>
                    <a:lnTo>
                      <a:pt x="2" y="163"/>
                    </a:lnTo>
                    <a:lnTo>
                      <a:pt x="1" y="163"/>
                    </a:lnTo>
                    <a:lnTo>
                      <a:pt x="1" y="160"/>
                    </a:lnTo>
                    <a:lnTo>
                      <a:pt x="0" y="149"/>
                    </a:lnTo>
                    <a:lnTo>
                      <a:pt x="0" y="141"/>
                    </a:lnTo>
                    <a:lnTo>
                      <a:pt x="1" y="139"/>
                    </a:lnTo>
                    <a:lnTo>
                      <a:pt x="2" y="138"/>
                    </a:lnTo>
                    <a:lnTo>
                      <a:pt x="15" y="118"/>
                    </a:lnTo>
                    <a:lnTo>
                      <a:pt x="62" y="53"/>
                    </a:lnTo>
                    <a:lnTo>
                      <a:pt x="95" y="3"/>
                    </a:lnTo>
                    <a:lnTo>
                      <a:pt x="98" y="0"/>
                    </a:lnTo>
                    <a:lnTo>
                      <a:pt x="101" y="0"/>
                    </a:lnTo>
                    <a:lnTo>
                      <a:pt x="111" y="0"/>
                    </a:lnTo>
                    <a:lnTo>
                      <a:pt x="119" y="0"/>
                    </a:lnTo>
                    <a:lnTo>
                      <a:pt x="121" y="0"/>
                    </a:lnTo>
                    <a:lnTo>
                      <a:pt x="121" y="22"/>
                    </a:lnTo>
                    <a:lnTo>
                      <a:pt x="119" y="87"/>
                    </a:lnTo>
                    <a:lnTo>
                      <a:pt x="119" y="138"/>
                    </a:lnTo>
                    <a:lnTo>
                      <a:pt x="121" y="139"/>
                    </a:lnTo>
                    <a:lnTo>
                      <a:pt x="125" y="139"/>
                    </a:lnTo>
                    <a:lnTo>
                      <a:pt x="138" y="139"/>
                    </a:lnTo>
                    <a:lnTo>
                      <a:pt x="148" y="139"/>
                    </a:lnTo>
                    <a:lnTo>
                      <a:pt x="149" y="139"/>
                    </a:lnTo>
                    <a:lnTo>
                      <a:pt x="149" y="143"/>
                    </a:lnTo>
                    <a:lnTo>
                      <a:pt x="148" y="155"/>
                    </a:lnTo>
                    <a:lnTo>
                      <a:pt x="148" y="163"/>
                    </a:lnTo>
                    <a:lnTo>
                      <a:pt x="149" y="163"/>
                    </a:lnTo>
                    <a:lnTo>
                      <a:pt x="143" y="163"/>
                    </a:lnTo>
                    <a:lnTo>
                      <a:pt x="131" y="163"/>
                    </a:lnTo>
                    <a:lnTo>
                      <a:pt x="121" y="163"/>
                    </a:lnTo>
                    <a:lnTo>
                      <a:pt x="121" y="163"/>
                    </a:lnTo>
                    <a:lnTo>
                      <a:pt x="121" y="172"/>
                    </a:lnTo>
                    <a:lnTo>
                      <a:pt x="119" y="196"/>
                    </a:lnTo>
                    <a:lnTo>
                      <a:pt x="119" y="214"/>
                    </a:lnTo>
                    <a:lnTo>
                      <a:pt x="121" y="214"/>
                    </a:lnTo>
                    <a:lnTo>
                      <a:pt x="117" y="214"/>
                    </a:lnTo>
                    <a:lnTo>
                      <a:pt x="104" y="214"/>
                    </a:lnTo>
                    <a:lnTo>
                      <a:pt x="94" y="214"/>
                    </a:lnTo>
                    <a:lnTo>
                      <a:pt x="94" y="214"/>
                    </a:lnTo>
                    <a:lnTo>
                      <a:pt x="93" y="215"/>
                    </a:lnTo>
                    <a:lnTo>
                      <a:pt x="94" y="214"/>
                    </a:lnTo>
                    <a:lnTo>
                      <a:pt x="93" y="214"/>
                    </a:lnTo>
                    <a:lnTo>
                      <a:pt x="94" y="214"/>
                    </a:lnTo>
                    <a:lnTo>
                      <a:pt x="94" y="214"/>
                    </a:lnTo>
                    <a:close/>
                    <a:moveTo>
                      <a:pt x="94" y="139"/>
                    </a:moveTo>
                    <a:lnTo>
                      <a:pt x="94" y="125"/>
                    </a:lnTo>
                    <a:lnTo>
                      <a:pt x="93" y="79"/>
                    </a:lnTo>
                    <a:lnTo>
                      <a:pt x="93" y="45"/>
                    </a:lnTo>
                    <a:lnTo>
                      <a:pt x="94" y="42"/>
                    </a:lnTo>
                    <a:lnTo>
                      <a:pt x="93" y="45"/>
                    </a:lnTo>
                    <a:lnTo>
                      <a:pt x="83" y="57"/>
                    </a:lnTo>
                    <a:lnTo>
                      <a:pt x="52" y="104"/>
                    </a:lnTo>
                    <a:lnTo>
                      <a:pt x="26" y="138"/>
                    </a:lnTo>
                    <a:lnTo>
                      <a:pt x="26" y="139"/>
                    </a:lnTo>
                    <a:lnTo>
                      <a:pt x="36" y="139"/>
                    </a:lnTo>
                    <a:lnTo>
                      <a:pt x="67" y="139"/>
                    </a:lnTo>
                    <a:lnTo>
                      <a:pt x="93" y="139"/>
                    </a:lnTo>
                    <a:lnTo>
                      <a:pt x="94" y="139"/>
                    </a:lnTo>
                    <a:lnTo>
                      <a:pt x="93" y="141"/>
                    </a:lnTo>
                    <a:lnTo>
                      <a:pt x="94" y="139"/>
                    </a:lnTo>
                    <a:lnTo>
                      <a:pt x="93" y="139"/>
                    </a:lnTo>
                    <a:lnTo>
                      <a:pt x="94" y="139"/>
                    </a:lnTo>
                    <a:lnTo>
                      <a:pt x="94" y="1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7" name="Freeform 121"/>
              <p:cNvSpPr>
                <a:spLocks/>
              </p:cNvSpPr>
              <p:nvPr/>
            </p:nvSpPr>
            <p:spPr bwMode="auto">
              <a:xfrm>
                <a:off x="2582" y="1790"/>
                <a:ext cx="50" cy="72"/>
              </a:xfrm>
              <a:custGeom>
                <a:avLst/>
                <a:gdLst>
                  <a:gd name="T0" fmla="*/ 4 w 142"/>
                  <a:gd name="T1" fmla="*/ 155 h 215"/>
                  <a:gd name="T2" fmla="*/ 27 w 142"/>
                  <a:gd name="T3" fmla="*/ 155 h 215"/>
                  <a:gd name="T4" fmla="*/ 28 w 142"/>
                  <a:gd name="T5" fmla="*/ 157 h 215"/>
                  <a:gd name="T6" fmla="*/ 34 w 142"/>
                  <a:gd name="T7" fmla="*/ 173 h 215"/>
                  <a:gd name="T8" fmla="*/ 42 w 142"/>
                  <a:gd name="T9" fmla="*/ 183 h 215"/>
                  <a:gd name="T10" fmla="*/ 48 w 142"/>
                  <a:gd name="T11" fmla="*/ 188 h 215"/>
                  <a:gd name="T12" fmla="*/ 66 w 142"/>
                  <a:gd name="T13" fmla="*/ 193 h 215"/>
                  <a:gd name="T14" fmla="*/ 72 w 142"/>
                  <a:gd name="T15" fmla="*/ 193 h 215"/>
                  <a:gd name="T16" fmla="*/ 89 w 142"/>
                  <a:gd name="T17" fmla="*/ 188 h 215"/>
                  <a:gd name="T18" fmla="*/ 101 w 142"/>
                  <a:gd name="T19" fmla="*/ 179 h 215"/>
                  <a:gd name="T20" fmla="*/ 106 w 142"/>
                  <a:gd name="T21" fmla="*/ 171 h 215"/>
                  <a:gd name="T22" fmla="*/ 113 w 142"/>
                  <a:gd name="T23" fmla="*/ 145 h 215"/>
                  <a:gd name="T24" fmla="*/ 113 w 142"/>
                  <a:gd name="T25" fmla="*/ 131 h 215"/>
                  <a:gd name="T26" fmla="*/ 103 w 142"/>
                  <a:gd name="T27" fmla="*/ 108 h 215"/>
                  <a:gd name="T28" fmla="*/ 99 w 142"/>
                  <a:gd name="T29" fmla="*/ 104 h 215"/>
                  <a:gd name="T30" fmla="*/ 84 w 142"/>
                  <a:gd name="T31" fmla="*/ 95 h 215"/>
                  <a:gd name="T32" fmla="*/ 69 w 142"/>
                  <a:gd name="T33" fmla="*/ 93 h 215"/>
                  <a:gd name="T34" fmla="*/ 53 w 142"/>
                  <a:gd name="T35" fmla="*/ 95 h 215"/>
                  <a:gd name="T36" fmla="*/ 46 w 142"/>
                  <a:gd name="T37" fmla="*/ 98 h 215"/>
                  <a:gd name="T38" fmla="*/ 41 w 142"/>
                  <a:gd name="T39" fmla="*/ 102 h 215"/>
                  <a:gd name="T40" fmla="*/ 29 w 142"/>
                  <a:gd name="T41" fmla="*/ 112 h 215"/>
                  <a:gd name="T42" fmla="*/ 28 w 142"/>
                  <a:gd name="T43" fmla="*/ 114 h 215"/>
                  <a:gd name="T44" fmla="*/ 14 w 142"/>
                  <a:gd name="T45" fmla="*/ 112 h 215"/>
                  <a:gd name="T46" fmla="*/ 5 w 142"/>
                  <a:gd name="T47" fmla="*/ 109 h 215"/>
                  <a:gd name="T48" fmla="*/ 8 w 142"/>
                  <a:gd name="T49" fmla="*/ 93 h 215"/>
                  <a:gd name="T50" fmla="*/ 24 w 142"/>
                  <a:gd name="T51" fmla="*/ 2 h 215"/>
                  <a:gd name="T52" fmla="*/ 41 w 142"/>
                  <a:gd name="T53" fmla="*/ 0 h 215"/>
                  <a:gd name="T54" fmla="*/ 130 w 142"/>
                  <a:gd name="T55" fmla="*/ 0 h 215"/>
                  <a:gd name="T56" fmla="*/ 132 w 142"/>
                  <a:gd name="T57" fmla="*/ 4 h 215"/>
                  <a:gd name="T58" fmla="*/ 131 w 142"/>
                  <a:gd name="T59" fmla="*/ 25 h 215"/>
                  <a:gd name="T60" fmla="*/ 118 w 142"/>
                  <a:gd name="T61" fmla="*/ 25 h 215"/>
                  <a:gd name="T62" fmla="*/ 48 w 142"/>
                  <a:gd name="T63" fmla="*/ 25 h 215"/>
                  <a:gd name="T64" fmla="*/ 44 w 142"/>
                  <a:gd name="T65" fmla="*/ 35 h 215"/>
                  <a:gd name="T66" fmla="*/ 35 w 142"/>
                  <a:gd name="T67" fmla="*/ 83 h 215"/>
                  <a:gd name="T68" fmla="*/ 38 w 142"/>
                  <a:gd name="T69" fmla="*/ 81 h 215"/>
                  <a:gd name="T70" fmla="*/ 58 w 142"/>
                  <a:gd name="T71" fmla="*/ 71 h 215"/>
                  <a:gd name="T72" fmla="*/ 76 w 142"/>
                  <a:gd name="T73" fmla="*/ 69 h 215"/>
                  <a:gd name="T74" fmla="*/ 89 w 142"/>
                  <a:gd name="T75" fmla="*/ 70 h 215"/>
                  <a:gd name="T76" fmla="*/ 118 w 142"/>
                  <a:gd name="T77" fmla="*/ 85 h 215"/>
                  <a:gd name="T78" fmla="*/ 125 w 142"/>
                  <a:gd name="T79" fmla="*/ 93 h 215"/>
                  <a:gd name="T80" fmla="*/ 138 w 142"/>
                  <a:gd name="T81" fmla="*/ 115 h 215"/>
                  <a:gd name="T82" fmla="*/ 142 w 142"/>
                  <a:gd name="T83" fmla="*/ 139 h 215"/>
                  <a:gd name="T84" fmla="*/ 141 w 142"/>
                  <a:gd name="T85" fmla="*/ 153 h 215"/>
                  <a:gd name="T86" fmla="*/ 127 w 142"/>
                  <a:gd name="T87" fmla="*/ 186 h 215"/>
                  <a:gd name="T88" fmla="*/ 121 w 142"/>
                  <a:gd name="T89" fmla="*/ 194 h 215"/>
                  <a:gd name="T90" fmla="*/ 96 w 142"/>
                  <a:gd name="T91" fmla="*/ 211 h 215"/>
                  <a:gd name="T92" fmla="*/ 69 w 142"/>
                  <a:gd name="T93" fmla="*/ 215 h 215"/>
                  <a:gd name="T94" fmla="*/ 55 w 142"/>
                  <a:gd name="T95" fmla="*/ 215 h 215"/>
                  <a:gd name="T96" fmla="*/ 24 w 142"/>
                  <a:gd name="T97" fmla="*/ 201 h 215"/>
                  <a:gd name="T98" fmla="*/ 18 w 142"/>
                  <a:gd name="T99" fmla="*/ 195 h 215"/>
                  <a:gd name="T100" fmla="*/ 5 w 142"/>
                  <a:gd name="T101" fmla="*/ 176 h 215"/>
                  <a:gd name="T102" fmla="*/ 0 w 142"/>
                  <a:gd name="T103" fmla="*/ 15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5">
                    <a:moveTo>
                      <a:pt x="0" y="155"/>
                    </a:moveTo>
                    <a:lnTo>
                      <a:pt x="4" y="155"/>
                    </a:lnTo>
                    <a:lnTo>
                      <a:pt x="17" y="155"/>
                    </a:lnTo>
                    <a:lnTo>
                      <a:pt x="27" y="155"/>
                    </a:lnTo>
                    <a:lnTo>
                      <a:pt x="28" y="153"/>
                    </a:lnTo>
                    <a:lnTo>
                      <a:pt x="28" y="157"/>
                    </a:lnTo>
                    <a:lnTo>
                      <a:pt x="29" y="163"/>
                    </a:lnTo>
                    <a:lnTo>
                      <a:pt x="34" y="173"/>
                    </a:lnTo>
                    <a:lnTo>
                      <a:pt x="39" y="181"/>
                    </a:lnTo>
                    <a:lnTo>
                      <a:pt x="42" y="183"/>
                    </a:lnTo>
                    <a:lnTo>
                      <a:pt x="44" y="186"/>
                    </a:lnTo>
                    <a:lnTo>
                      <a:pt x="48" y="188"/>
                    </a:lnTo>
                    <a:lnTo>
                      <a:pt x="56" y="191"/>
                    </a:lnTo>
                    <a:lnTo>
                      <a:pt x="66" y="193"/>
                    </a:lnTo>
                    <a:lnTo>
                      <a:pt x="69" y="193"/>
                    </a:lnTo>
                    <a:lnTo>
                      <a:pt x="72" y="193"/>
                    </a:lnTo>
                    <a:lnTo>
                      <a:pt x="77" y="193"/>
                    </a:lnTo>
                    <a:lnTo>
                      <a:pt x="89" y="188"/>
                    </a:lnTo>
                    <a:lnTo>
                      <a:pt x="99" y="181"/>
                    </a:lnTo>
                    <a:lnTo>
                      <a:pt x="101" y="179"/>
                    </a:lnTo>
                    <a:lnTo>
                      <a:pt x="103" y="177"/>
                    </a:lnTo>
                    <a:lnTo>
                      <a:pt x="106" y="171"/>
                    </a:lnTo>
                    <a:lnTo>
                      <a:pt x="111" y="159"/>
                    </a:lnTo>
                    <a:lnTo>
                      <a:pt x="113" y="145"/>
                    </a:lnTo>
                    <a:lnTo>
                      <a:pt x="114" y="140"/>
                    </a:lnTo>
                    <a:lnTo>
                      <a:pt x="113" y="131"/>
                    </a:lnTo>
                    <a:lnTo>
                      <a:pt x="108" y="118"/>
                    </a:lnTo>
                    <a:lnTo>
                      <a:pt x="103" y="108"/>
                    </a:lnTo>
                    <a:lnTo>
                      <a:pt x="101" y="105"/>
                    </a:lnTo>
                    <a:lnTo>
                      <a:pt x="99" y="104"/>
                    </a:lnTo>
                    <a:lnTo>
                      <a:pt x="94" y="101"/>
                    </a:lnTo>
                    <a:lnTo>
                      <a:pt x="84" y="95"/>
                    </a:lnTo>
                    <a:lnTo>
                      <a:pt x="72" y="94"/>
                    </a:lnTo>
                    <a:lnTo>
                      <a:pt x="69" y="93"/>
                    </a:lnTo>
                    <a:lnTo>
                      <a:pt x="62" y="94"/>
                    </a:lnTo>
                    <a:lnTo>
                      <a:pt x="53" y="95"/>
                    </a:lnTo>
                    <a:lnTo>
                      <a:pt x="48" y="98"/>
                    </a:lnTo>
                    <a:lnTo>
                      <a:pt x="46" y="98"/>
                    </a:lnTo>
                    <a:lnTo>
                      <a:pt x="44" y="100"/>
                    </a:lnTo>
                    <a:lnTo>
                      <a:pt x="41" y="102"/>
                    </a:lnTo>
                    <a:lnTo>
                      <a:pt x="35" y="107"/>
                    </a:lnTo>
                    <a:lnTo>
                      <a:pt x="29" y="112"/>
                    </a:lnTo>
                    <a:lnTo>
                      <a:pt x="29" y="114"/>
                    </a:lnTo>
                    <a:lnTo>
                      <a:pt x="28" y="114"/>
                    </a:lnTo>
                    <a:lnTo>
                      <a:pt x="25" y="114"/>
                    </a:lnTo>
                    <a:lnTo>
                      <a:pt x="14" y="112"/>
                    </a:lnTo>
                    <a:lnTo>
                      <a:pt x="5" y="111"/>
                    </a:lnTo>
                    <a:lnTo>
                      <a:pt x="5" y="109"/>
                    </a:lnTo>
                    <a:lnTo>
                      <a:pt x="5" y="108"/>
                    </a:lnTo>
                    <a:lnTo>
                      <a:pt x="8" y="93"/>
                    </a:lnTo>
                    <a:lnTo>
                      <a:pt x="17" y="42"/>
                    </a:lnTo>
                    <a:lnTo>
                      <a:pt x="24" y="2"/>
                    </a:lnTo>
                    <a:lnTo>
                      <a:pt x="25" y="0"/>
                    </a:lnTo>
                    <a:lnTo>
                      <a:pt x="41" y="0"/>
                    </a:lnTo>
                    <a:lnTo>
                      <a:pt x="91" y="0"/>
                    </a:lnTo>
                    <a:lnTo>
                      <a:pt x="130" y="0"/>
                    </a:lnTo>
                    <a:lnTo>
                      <a:pt x="132" y="0"/>
                    </a:lnTo>
                    <a:lnTo>
                      <a:pt x="132" y="4"/>
                    </a:lnTo>
                    <a:lnTo>
                      <a:pt x="131" y="16"/>
                    </a:lnTo>
                    <a:lnTo>
                      <a:pt x="131" y="25"/>
                    </a:lnTo>
                    <a:lnTo>
                      <a:pt x="132" y="25"/>
                    </a:lnTo>
                    <a:lnTo>
                      <a:pt x="118" y="25"/>
                    </a:lnTo>
                    <a:lnTo>
                      <a:pt x="77" y="25"/>
                    </a:lnTo>
                    <a:lnTo>
                      <a:pt x="48" y="25"/>
                    </a:lnTo>
                    <a:lnTo>
                      <a:pt x="46" y="25"/>
                    </a:lnTo>
                    <a:lnTo>
                      <a:pt x="44" y="35"/>
                    </a:lnTo>
                    <a:lnTo>
                      <a:pt x="39" y="62"/>
                    </a:lnTo>
                    <a:lnTo>
                      <a:pt x="35" y="83"/>
                    </a:lnTo>
                    <a:lnTo>
                      <a:pt x="35" y="83"/>
                    </a:lnTo>
                    <a:lnTo>
                      <a:pt x="38" y="81"/>
                    </a:lnTo>
                    <a:lnTo>
                      <a:pt x="44" y="77"/>
                    </a:lnTo>
                    <a:lnTo>
                      <a:pt x="58" y="71"/>
                    </a:lnTo>
                    <a:lnTo>
                      <a:pt x="72" y="70"/>
                    </a:lnTo>
                    <a:lnTo>
                      <a:pt x="76" y="69"/>
                    </a:lnTo>
                    <a:lnTo>
                      <a:pt x="80" y="70"/>
                    </a:lnTo>
                    <a:lnTo>
                      <a:pt x="89" y="70"/>
                    </a:lnTo>
                    <a:lnTo>
                      <a:pt x="104" y="76"/>
                    </a:lnTo>
                    <a:lnTo>
                      <a:pt x="118" y="85"/>
                    </a:lnTo>
                    <a:lnTo>
                      <a:pt x="123" y="88"/>
                    </a:lnTo>
                    <a:lnTo>
                      <a:pt x="125" y="93"/>
                    </a:lnTo>
                    <a:lnTo>
                      <a:pt x="131" y="100"/>
                    </a:lnTo>
                    <a:lnTo>
                      <a:pt x="138" y="115"/>
                    </a:lnTo>
                    <a:lnTo>
                      <a:pt x="141" y="135"/>
                    </a:lnTo>
                    <a:lnTo>
                      <a:pt x="142" y="139"/>
                    </a:lnTo>
                    <a:lnTo>
                      <a:pt x="141" y="145"/>
                    </a:lnTo>
                    <a:lnTo>
                      <a:pt x="141" y="153"/>
                    </a:lnTo>
                    <a:lnTo>
                      <a:pt x="135" y="170"/>
                    </a:lnTo>
                    <a:lnTo>
                      <a:pt x="127" y="186"/>
                    </a:lnTo>
                    <a:lnTo>
                      <a:pt x="125" y="188"/>
                    </a:lnTo>
                    <a:lnTo>
                      <a:pt x="121" y="194"/>
                    </a:lnTo>
                    <a:lnTo>
                      <a:pt x="113" y="201"/>
                    </a:lnTo>
                    <a:lnTo>
                      <a:pt x="96" y="211"/>
                    </a:lnTo>
                    <a:lnTo>
                      <a:pt x="75" y="215"/>
                    </a:lnTo>
                    <a:lnTo>
                      <a:pt x="69" y="215"/>
                    </a:lnTo>
                    <a:lnTo>
                      <a:pt x="63" y="215"/>
                    </a:lnTo>
                    <a:lnTo>
                      <a:pt x="55" y="215"/>
                    </a:lnTo>
                    <a:lnTo>
                      <a:pt x="38" y="210"/>
                    </a:lnTo>
                    <a:lnTo>
                      <a:pt x="24" y="201"/>
                    </a:lnTo>
                    <a:lnTo>
                      <a:pt x="21" y="198"/>
                    </a:lnTo>
                    <a:lnTo>
                      <a:pt x="18" y="195"/>
                    </a:lnTo>
                    <a:lnTo>
                      <a:pt x="13" y="190"/>
                    </a:lnTo>
                    <a:lnTo>
                      <a:pt x="5" y="176"/>
                    </a:lnTo>
                    <a:lnTo>
                      <a:pt x="0" y="160"/>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8" name="Freeform 122"/>
              <p:cNvSpPr>
                <a:spLocks noEditPoints="1"/>
              </p:cNvSpPr>
              <p:nvPr/>
            </p:nvSpPr>
            <p:spPr bwMode="auto">
              <a:xfrm>
                <a:off x="2458" y="1684"/>
                <a:ext cx="50" cy="71"/>
              </a:xfrm>
              <a:custGeom>
                <a:avLst/>
                <a:gdLst>
                  <a:gd name="T0" fmla="*/ 95 w 150"/>
                  <a:gd name="T1" fmla="*/ 207 h 215"/>
                  <a:gd name="T2" fmla="*/ 94 w 150"/>
                  <a:gd name="T3" fmla="*/ 164 h 215"/>
                  <a:gd name="T4" fmla="*/ 79 w 150"/>
                  <a:gd name="T5" fmla="*/ 163 h 215"/>
                  <a:gd name="T6" fmla="*/ 3 w 150"/>
                  <a:gd name="T7" fmla="*/ 163 h 215"/>
                  <a:gd name="T8" fmla="*/ 2 w 150"/>
                  <a:gd name="T9" fmla="*/ 160 h 215"/>
                  <a:gd name="T10" fmla="*/ 0 w 150"/>
                  <a:gd name="T11" fmla="*/ 140 h 215"/>
                  <a:gd name="T12" fmla="*/ 3 w 150"/>
                  <a:gd name="T13" fmla="*/ 138 h 215"/>
                  <a:gd name="T14" fmla="*/ 63 w 150"/>
                  <a:gd name="T15" fmla="*/ 53 h 215"/>
                  <a:gd name="T16" fmla="*/ 99 w 150"/>
                  <a:gd name="T17" fmla="*/ 0 h 215"/>
                  <a:gd name="T18" fmla="*/ 112 w 150"/>
                  <a:gd name="T19" fmla="*/ 0 h 215"/>
                  <a:gd name="T20" fmla="*/ 122 w 150"/>
                  <a:gd name="T21" fmla="*/ 0 h 215"/>
                  <a:gd name="T22" fmla="*/ 120 w 150"/>
                  <a:gd name="T23" fmla="*/ 87 h 215"/>
                  <a:gd name="T24" fmla="*/ 122 w 150"/>
                  <a:gd name="T25" fmla="*/ 139 h 215"/>
                  <a:gd name="T26" fmla="*/ 139 w 150"/>
                  <a:gd name="T27" fmla="*/ 139 h 215"/>
                  <a:gd name="T28" fmla="*/ 150 w 150"/>
                  <a:gd name="T29" fmla="*/ 139 h 215"/>
                  <a:gd name="T30" fmla="*/ 149 w 150"/>
                  <a:gd name="T31" fmla="*/ 155 h 215"/>
                  <a:gd name="T32" fmla="*/ 150 w 150"/>
                  <a:gd name="T33" fmla="*/ 163 h 215"/>
                  <a:gd name="T34" fmla="*/ 132 w 150"/>
                  <a:gd name="T35" fmla="*/ 163 h 215"/>
                  <a:gd name="T36" fmla="*/ 122 w 150"/>
                  <a:gd name="T37" fmla="*/ 163 h 215"/>
                  <a:gd name="T38" fmla="*/ 120 w 150"/>
                  <a:gd name="T39" fmla="*/ 195 h 215"/>
                  <a:gd name="T40" fmla="*/ 122 w 150"/>
                  <a:gd name="T41" fmla="*/ 214 h 215"/>
                  <a:gd name="T42" fmla="*/ 105 w 150"/>
                  <a:gd name="T43" fmla="*/ 214 h 215"/>
                  <a:gd name="T44" fmla="*/ 95 w 150"/>
                  <a:gd name="T45" fmla="*/ 214 h 215"/>
                  <a:gd name="T46" fmla="*/ 95 w 150"/>
                  <a:gd name="T47" fmla="*/ 214 h 215"/>
                  <a:gd name="T48" fmla="*/ 95 w 150"/>
                  <a:gd name="T49" fmla="*/ 214 h 215"/>
                  <a:gd name="T50" fmla="*/ 95 w 150"/>
                  <a:gd name="T51" fmla="*/ 139 h 215"/>
                  <a:gd name="T52" fmla="*/ 94 w 150"/>
                  <a:gd name="T53" fmla="*/ 78 h 215"/>
                  <a:gd name="T54" fmla="*/ 95 w 150"/>
                  <a:gd name="T55" fmla="*/ 42 h 215"/>
                  <a:gd name="T56" fmla="*/ 84 w 150"/>
                  <a:gd name="T57" fmla="*/ 57 h 215"/>
                  <a:gd name="T58" fmla="*/ 27 w 150"/>
                  <a:gd name="T59" fmla="*/ 138 h 215"/>
                  <a:gd name="T60" fmla="*/ 37 w 150"/>
                  <a:gd name="T61" fmla="*/ 139 h 215"/>
                  <a:gd name="T62" fmla="*/ 94 w 150"/>
                  <a:gd name="T63" fmla="*/ 139 h 215"/>
                  <a:gd name="T64" fmla="*/ 94 w 150"/>
                  <a:gd name="T65" fmla="*/ 140 h 215"/>
                  <a:gd name="T66" fmla="*/ 94 w 150"/>
                  <a:gd name="T67" fmla="*/ 139 h 215"/>
                  <a:gd name="T68" fmla="*/ 95 w 150"/>
                  <a:gd name="T69" fmla="*/ 13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5">
                    <a:moveTo>
                      <a:pt x="95" y="214"/>
                    </a:moveTo>
                    <a:lnTo>
                      <a:pt x="95" y="207"/>
                    </a:lnTo>
                    <a:lnTo>
                      <a:pt x="94" y="183"/>
                    </a:lnTo>
                    <a:lnTo>
                      <a:pt x="94" y="164"/>
                    </a:lnTo>
                    <a:lnTo>
                      <a:pt x="95" y="163"/>
                    </a:lnTo>
                    <a:lnTo>
                      <a:pt x="79" y="163"/>
                    </a:lnTo>
                    <a:lnTo>
                      <a:pt x="36" y="163"/>
                    </a:lnTo>
                    <a:lnTo>
                      <a:pt x="3" y="163"/>
                    </a:lnTo>
                    <a:lnTo>
                      <a:pt x="2" y="163"/>
                    </a:lnTo>
                    <a:lnTo>
                      <a:pt x="2" y="160"/>
                    </a:lnTo>
                    <a:lnTo>
                      <a:pt x="0" y="149"/>
                    </a:lnTo>
                    <a:lnTo>
                      <a:pt x="0" y="140"/>
                    </a:lnTo>
                    <a:lnTo>
                      <a:pt x="2" y="139"/>
                    </a:lnTo>
                    <a:lnTo>
                      <a:pt x="3" y="138"/>
                    </a:lnTo>
                    <a:lnTo>
                      <a:pt x="16" y="118"/>
                    </a:lnTo>
                    <a:lnTo>
                      <a:pt x="63" y="53"/>
                    </a:lnTo>
                    <a:lnTo>
                      <a:pt x="96" y="2"/>
                    </a:lnTo>
                    <a:lnTo>
                      <a:pt x="99" y="0"/>
                    </a:lnTo>
                    <a:lnTo>
                      <a:pt x="102" y="0"/>
                    </a:lnTo>
                    <a:lnTo>
                      <a:pt x="112" y="0"/>
                    </a:lnTo>
                    <a:lnTo>
                      <a:pt x="120" y="0"/>
                    </a:lnTo>
                    <a:lnTo>
                      <a:pt x="122" y="0"/>
                    </a:lnTo>
                    <a:lnTo>
                      <a:pt x="122" y="22"/>
                    </a:lnTo>
                    <a:lnTo>
                      <a:pt x="120" y="87"/>
                    </a:lnTo>
                    <a:lnTo>
                      <a:pt x="120" y="138"/>
                    </a:lnTo>
                    <a:lnTo>
                      <a:pt x="122" y="139"/>
                    </a:lnTo>
                    <a:lnTo>
                      <a:pt x="126" y="139"/>
                    </a:lnTo>
                    <a:lnTo>
                      <a:pt x="139" y="139"/>
                    </a:lnTo>
                    <a:lnTo>
                      <a:pt x="149" y="139"/>
                    </a:lnTo>
                    <a:lnTo>
                      <a:pt x="150" y="139"/>
                    </a:lnTo>
                    <a:lnTo>
                      <a:pt x="150" y="143"/>
                    </a:lnTo>
                    <a:lnTo>
                      <a:pt x="149" y="155"/>
                    </a:lnTo>
                    <a:lnTo>
                      <a:pt x="149" y="163"/>
                    </a:lnTo>
                    <a:lnTo>
                      <a:pt x="150" y="163"/>
                    </a:lnTo>
                    <a:lnTo>
                      <a:pt x="144" y="163"/>
                    </a:lnTo>
                    <a:lnTo>
                      <a:pt x="132" y="163"/>
                    </a:lnTo>
                    <a:lnTo>
                      <a:pt x="122" y="163"/>
                    </a:lnTo>
                    <a:lnTo>
                      <a:pt x="122" y="163"/>
                    </a:lnTo>
                    <a:lnTo>
                      <a:pt x="122" y="171"/>
                    </a:lnTo>
                    <a:lnTo>
                      <a:pt x="120" y="195"/>
                    </a:lnTo>
                    <a:lnTo>
                      <a:pt x="120" y="214"/>
                    </a:lnTo>
                    <a:lnTo>
                      <a:pt x="122" y="214"/>
                    </a:lnTo>
                    <a:lnTo>
                      <a:pt x="118" y="214"/>
                    </a:lnTo>
                    <a:lnTo>
                      <a:pt x="105" y="214"/>
                    </a:lnTo>
                    <a:lnTo>
                      <a:pt x="95" y="214"/>
                    </a:lnTo>
                    <a:lnTo>
                      <a:pt x="95" y="214"/>
                    </a:lnTo>
                    <a:lnTo>
                      <a:pt x="94" y="215"/>
                    </a:lnTo>
                    <a:lnTo>
                      <a:pt x="95" y="214"/>
                    </a:lnTo>
                    <a:lnTo>
                      <a:pt x="94" y="214"/>
                    </a:lnTo>
                    <a:lnTo>
                      <a:pt x="95" y="214"/>
                    </a:lnTo>
                    <a:lnTo>
                      <a:pt x="95" y="214"/>
                    </a:lnTo>
                    <a:close/>
                    <a:moveTo>
                      <a:pt x="95" y="139"/>
                    </a:moveTo>
                    <a:lnTo>
                      <a:pt x="95" y="125"/>
                    </a:lnTo>
                    <a:lnTo>
                      <a:pt x="94" y="78"/>
                    </a:lnTo>
                    <a:lnTo>
                      <a:pt x="94" y="45"/>
                    </a:lnTo>
                    <a:lnTo>
                      <a:pt x="95" y="42"/>
                    </a:lnTo>
                    <a:lnTo>
                      <a:pt x="94" y="45"/>
                    </a:lnTo>
                    <a:lnTo>
                      <a:pt x="84" y="57"/>
                    </a:lnTo>
                    <a:lnTo>
                      <a:pt x="53" y="104"/>
                    </a:lnTo>
                    <a:lnTo>
                      <a:pt x="27" y="138"/>
                    </a:lnTo>
                    <a:lnTo>
                      <a:pt x="27" y="139"/>
                    </a:lnTo>
                    <a:lnTo>
                      <a:pt x="37" y="139"/>
                    </a:lnTo>
                    <a:lnTo>
                      <a:pt x="68" y="139"/>
                    </a:lnTo>
                    <a:lnTo>
                      <a:pt x="94" y="139"/>
                    </a:lnTo>
                    <a:lnTo>
                      <a:pt x="95" y="139"/>
                    </a:lnTo>
                    <a:lnTo>
                      <a:pt x="94" y="140"/>
                    </a:lnTo>
                    <a:lnTo>
                      <a:pt x="95" y="139"/>
                    </a:lnTo>
                    <a:lnTo>
                      <a:pt x="94" y="139"/>
                    </a:lnTo>
                    <a:lnTo>
                      <a:pt x="95" y="139"/>
                    </a:lnTo>
                    <a:lnTo>
                      <a:pt x="95" y="1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9" name="Freeform 123"/>
              <p:cNvSpPr>
                <a:spLocks/>
              </p:cNvSpPr>
              <p:nvPr/>
            </p:nvSpPr>
            <p:spPr bwMode="auto">
              <a:xfrm>
                <a:off x="2517" y="1684"/>
                <a:ext cx="47" cy="72"/>
              </a:xfrm>
              <a:custGeom>
                <a:avLst/>
                <a:gdLst>
                  <a:gd name="T0" fmla="*/ 15 w 141"/>
                  <a:gd name="T1" fmla="*/ 156 h 218"/>
                  <a:gd name="T2" fmla="*/ 27 w 141"/>
                  <a:gd name="T3" fmla="*/ 159 h 218"/>
                  <a:gd name="T4" fmla="*/ 39 w 141"/>
                  <a:gd name="T5" fmla="*/ 186 h 218"/>
                  <a:gd name="T6" fmla="*/ 46 w 141"/>
                  <a:gd name="T7" fmla="*/ 191 h 218"/>
                  <a:gd name="T8" fmla="*/ 69 w 141"/>
                  <a:gd name="T9" fmla="*/ 197 h 218"/>
                  <a:gd name="T10" fmla="*/ 87 w 141"/>
                  <a:gd name="T11" fmla="*/ 193 h 218"/>
                  <a:gd name="T12" fmla="*/ 101 w 141"/>
                  <a:gd name="T13" fmla="*/ 183 h 218"/>
                  <a:gd name="T14" fmla="*/ 111 w 141"/>
                  <a:gd name="T15" fmla="*/ 156 h 218"/>
                  <a:gd name="T16" fmla="*/ 110 w 141"/>
                  <a:gd name="T17" fmla="*/ 138 h 218"/>
                  <a:gd name="T18" fmla="*/ 98 w 141"/>
                  <a:gd name="T19" fmla="*/ 121 h 218"/>
                  <a:gd name="T20" fmla="*/ 73 w 141"/>
                  <a:gd name="T21" fmla="*/ 111 h 218"/>
                  <a:gd name="T22" fmla="*/ 60 w 141"/>
                  <a:gd name="T23" fmla="*/ 111 h 218"/>
                  <a:gd name="T24" fmla="*/ 52 w 141"/>
                  <a:gd name="T25" fmla="*/ 109 h 218"/>
                  <a:gd name="T26" fmla="*/ 55 w 141"/>
                  <a:gd name="T27" fmla="*/ 90 h 218"/>
                  <a:gd name="T28" fmla="*/ 59 w 141"/>
                  <a:gd name="T29" fmla="*/ 90 h 218"/>
                  <a:gd name="T30" fmla="*/ 77 w 141"/>
                  <a:gd name="T31" fmla="*/ 87 h 218"/>
                  <a:gd name="T32" fmla="*/ 91 w 141"/>
                  <a:gd name="T33" fmla="*/ 80 h 218"/>
                  <a:gd name="T34" fmla="*/ 100 w 141"/>
                  <a:gd name="T35" fmla="*/ 69 h 218"/>
                  <a:gd name="T36" fmla="*/ 101 w 141"/>
                  <a:gd name="T37" fmla="*/ 47 h 218"/>
                  <a:gd name="T38" fmla="*/ 93 w 141"/>
                  <a:gd name="T39" fmla="*/ 31 h 218"/>
                  <a:gd name="T40" fmla="*/ 83 w 141"/>
                  <a:gd name="T41" fmla="*/ 25 h 218"/>
                  <a:gd name="T42" fmla="*/ 67 w 141"/>
                  <a:gd name="T43" fmla="*/ 21 h 218"/>
                  <a:gd name="T44" fmla="*/ 43 w 141"/>
                  <a:gd name="T45" fmla="*/ 29 h 218"/>
                  <a:gd name="T46" fmla="*/ 36 w 141"/>
                  <a:gd name="T47" fmla="*/ 36 h 218"/>
                  <a:gd name="T48" fmla="*/ 29 w 141"/>
                  <a:gd name="T49" fmla="*/ 60 h 218"/>
                  <a:gd name="T50" fmla="*/ 12 w 141"/>
                  <a:gd name="T51" fmla="*/ 57 h 218"/>
                  <a:gd name="T52" fmla="*/ 3 w 141"/>
                  <a:gd name="T53" fmla="*/ 52 h 218"/>
                  <a:gd name="T54" fmla="*/ 22 w 141"/>
                  <a:gd name="T55" fmla="*/ 16 h 218"/>
                  <a:gd name="T56" fmla="*/ 34 w 141"/>
                  <a:gd name="T57" fmla="*/ 8 h 218"/>
                  <a:gd name="T58" fmla="*/ 67 w 141"/>
                  <a:gd name="T59" fmla="*/ 0 h 218"/>
                  <a:gd name="T60" fmla="*/ 97 w 141"/>
                  <a:gd name="T61" fmla="*/ 7 h 218"/>
                  <a:gd name="T62" fmla="*/ 114 w 141"/>
                  <a:gd name="T63" fmla="*/ 19 h 218"/>
                  <a:gd name="T64" fmla="*/ 125 w 141"/>
                  <a:gd name="T65" fmla="*/ 35 h 218"/>
                  <a:gd name="T66" fmla="*/ 129 w 141"/>
                  <a:gd name="T67" fmla="*/ 54 h 218"/>
                  <a:gd name="T68" fmla="*/ 122 w 141"/>
                  <a:gd name="T69" fmla="*/ 78 h 218"/>
                  <a:gd name="T70" fmla="*/ 118 w 141"/>
                  <a:gd name="T71" fmla="*/ 87 h 218"/>
                  <a:gd name="T72" fmla="*/ 101 w 141"/>
                  <a:gd name="T73" fmla="*/ 98 h 218"/>
                  <a:gd name="T74" fmla="*/ 120 w 141"/>
                  <a:gd name="T75" fmla="*/ 107 h 218"/>
                  <a:gd name="T76" fmla="*/ 131 w 141"/>
                  <a:gd name="T77" fmla="*/ 119 h 218"/>
                  <a:gd name="T78" fmla="*/ 139 w 141"/>
                  <a:gd name="T79" fmla="*/ 148 h 218"/>
                  <a:gd name="T80" fmla="*/ 139 w 141"/>
                  <a:gd name="T81" fmla="*/ 164 h 218"/>
                  <a:gd name="T82" fmla="*/ 120 w 141"/>
                  <a:gd name="T83" fmla="*/ 198 h 218"/>
                  <a:gd name="T84" fmla="*/ 91 w 141"/>
                  <a:gd name="T85" fmla="*/ 215 h 218"/>
                  <a:gd name="T86" fmla="*/ 63 w 141"/>
                  <a:gd name="T87" fmla="*/ 218 h 218"/>
                  <a:gd name="T88" fmla="*/ 24 w 141"/>
                  <a:gd name="T89" fmla="*/ 204 h 218"/>
                  <a:gd name="T90" fmla="*/ 12 w 141"/>
                  <a:gd name="T91" fmla="*/ 193 h 218"/>
                  <a:gd name="T92" fmla="*/ 0 w 141"/>
                  <a:gd name="T93" fmla="*/ 15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8">
                    <a:moveTo>
                      <a:pt x="0" y="157"/>
                    </a:moveTo>
                    <a:lnTo>
                      <a:pt x="3" y="157"/>
                    </a:lnTo>
                    <a:lnTo>
                      <a:pt x="15" y="156"/>
                    </a:lnTo>
                    <a:lnTo>
                      <a:pt x="25" y="156"/>
                    </a:lnTo>
                    <a:lnTo>
                      <a:pt x="27" y="155"/>
                    </a:lnTo>
                    <a:lnTo>
                      <a:pt x="27" y="159"/>
                    </a:lnTo>
                    <a:lnTo>
                      <a:pt x="28" y="166"/>
                    </a:lnTo>
                    <a:lnTo>
                      <a:pt x="34" y="177"/>
                    </a:lnTo>
                    <a:lnTo>
                      <a:pt x="39" y="186"/>
                    </a:lnTo>
                    <a:lnTo>
                      <a:pt x="42" y="187"/>
                    </a:lnTo>
                    <a:lnTo>
                      <a:pt x="43" y="188"/>
                    </a:lnTo>
                    <a:lnTo>
                      <a:pt x="46" y="191"/>
                    </a:lnTo>
                    <a:lnTo>
                      <a:pt x="55" y="195"/>
                    </a:lnTo>
                    <a:lnTo>
                      <a:pt x="66" y="197"/>
                    </a:lnTo>
                    <a:lnTo>
                      <a:pt x="69" y="197"/>
                    </a:lnTo>
                    <a:lnTo>
                      <a:pt x="72" y="197"/>
                    </a:lnTo>
                    <a:lnTo>
                      <a:pt x="77" y="197"/>
                    </a:lnTo>
                    <a:lnTo>
                      <a:pt x="87" y="193"/>
                    </a:lnTo>
                    <a:lnTo>
                      <a:pt x="97" y="187"/>
                    </a:lnTo>
                    <a:lnTo>
                      <a:pt x="100" y="184"/>
                    </a:lnTo>
                    <a:lnTo>
                      <a:pt x="101" y="183"/>
                    </a:lnTo>
                    <a:lnTo>
                      <a:pt x="104" y="177"/>
                    </a:lnTo>
                    <a:lnTo>
                      <a:pt x="110" y="167"/>
                    </a:lnTo>
                    <a:lnTo>
                      <a:pt x="111" y="156"/>
                    </a:lnTo>
                    <a:lnTo>
                      <a:pt x="112" y="152"/>
                    </a:lnTo>
                    <a:lnTo>
                      <a:pt x="111" y="143"/>
                    </a:lnTo>
                    <a:lnTo>
                      <a:pt x="110" y="138"/>
                    </a:lnTo>
                    <a:lnTo>
                      <a:pt x="105" y="129"/>
                    </a:lnTo>
                    <a:lnTo>
                      <a:pt x="101" y="122"/>
                    </a:lnTo>
                    <a:lnTo>
                      <a:pt x="98" y="121"/>
                    </a:lnTo>
                    <a:lnTo>
                      <a:pt x="94" y="118"/>
                    </a:lnTo>
                    <a:lnTo>
                      <a:pt x="84" y="112"/>
                    </a:lnTo>
                    <a:lnTo>
                      <a:pt x="73" y="111"/>
                    </a:lnTo>
                    <a:lnTo>
                      <a:pt x="70" y="109"/>
                    </a:lnTo>
                    <a:lnTo>
                      <a:pt x="66" y="111"/>
                    </a:lnTo>
                    <a:lnTo>
                      <a:pt x="60" y="111"/>
                    </a:lnTo>
                    <a:lnTo>
                      <a:pt x="53" y="112"/>
                    </a:lnTo>
                    <a:lnTo>
                      <a:pt x="52" y="112"/>
                    </a:lnTo>
                    <a:lnTo>
                      <a:pt x="52" y="109"/>
                    </a:lnTo>
                    <a:lnTo>
                      <a:pt x="53" y="100"/>
                    </a:lnTo>
                    <a:lnTo>
                      <a:pt x="53" y="91"/>
                    </a:lnTo>
                    <a:lnTo>
                      <a:pt x="55" y="90"/>
                    </a:lnTo>
                    <a:lnTo>
                      <a:pt x="56" y="90"/>
                    </a:lnTo>
                    <a:lnTo>
                      <a:pt x="58" y="90"/>
                    </a:lnTo>
                    <a:lnTo>
                      <a:pt x="59" y="90"/>
                    </a:lnTo>
                    <a:lnTo>
                      <a:pt x="60" y="90"/>
                    </a:lnTo>
                    <a:lnTo>
                      <a:pt x="66" y="90"/>
                    </a:lnTo>
                    <a:lnTo>
                      <a:pt x="77" y="87"/>
                    </a:lnTo>
                    <a:lnTo>
                      <a:pt x="87" y="83"/>
                    </a:lnTo>
                    <a:lnTo>
                      <a:pt x="90" y="81"/>
                    </a:lnTo>
                    <a:lnTo>
                      <a:pt x="91" y="80"/>
                    </a:lnTo>
                    <a:lnTo>
                      <a:pt x="94" y="77"/>
                    </a:lnTo>
                    <a:lnTo>
                      <a:pt x="97" y="73"/>
                    </a:lnTo>
                    <a:lnTo>
                      <a:pt x="100" y="69"/>
                    </a:lnTo>
                    <a:lnTo>
                      <a:pt x="101" y="57"/>
                    </a:lnTo>
                    <a:lnTo>
                      <a:pt x="103" y="54"/>
                    </a:lnTo>
                    <a:lnTo>
                      <a:pt x="101" y="47"/>
                    </a:lnTo>
                    <a:lnTo>
                      <a:pt x="98" y="39"/>
                    </a:lnTo>
                    <a:lnTo>
                      <a:pt x="94" y="33"/>
                    </a:lnTo>
                    <a:lnTo>
                      <a:pt x="93" y="31"/>
                    </a:lnTo>
                    <a:lnTo>
                      <a:pt x="90" y="29"/>
                    </a:lnTo>
                    <a:lnTo>
                      <a:pt x="87" y="26"/>
                    </a:lnTo>
                    <a:lnTo>
                      <a:pt x="83" y="25"/>
                    </a:lnTo>
                    <a:lnTo>
                      <a:pt x="79" y="23"/>
                    </a:lnTo>
                    <a:lnTo>
                      <a:pt x="69" y="22"/>
                    </a:lnTo>
                    <a:lnTo>
                      <a:pt x="67" y="21"/>
                    </a:lnTo>
                    <a:lnTo>
                      <a:pt x="59" y="22"/>
                    </a:lnTo>
                    <a:lnTo>
                      <a:pt x="50" y="25"/>
                    </a:lnTo>
                    <a:lnTo>
                      <a:pt x="43" y="29"/>
                    </a:lnTo>
                    <a:lnTo>
                      <a:pt x="42" y="31"/>
                    </a:lnTo>
                    <a:lnTo>
                      <a:pt x="39" y="33"/>
                    </a:lnTo>
                    <a:lnTo>
                      <a:pt x="36" y="36"/>
                    </a:lnTo>
                    <a:lnTo>
                      <a:pt x="32" y="46"/>
                    </a:lnTo>
                    <a:lnTo>
                      <a:pt x="29" y="57"/>
                    </a:lnTo>
                    <a:lnTo>
                      <a:pt x="29" y="60"/>
                    </a:lnTo>
                    <a:lnTo>
                      <a:pt x="28" y="60"/>
                    </a:lnTo>
                    <a:lnTo>
                      <a:pt x="25" y="60"/>
                    </a:lnTo>
                    <a:lnTo>
                      <a:pt x="12" y="57"/>
                    </a:lnTo>
                    <a:lnTo>
                      <a:pt x="3" y="56"/>
                    </a:lnTo>
                    <a:lnTo>
                      <a:pt x="3" y="54"/>
                    </a:lnTo>
                    <a:lnTo>
                      <a:pt x="3" y="52"/>
                    </a:lnTo>
                    <a:lnTo>
                      <a:pt x="5" y="43"/>
                    </a:lnTo>
                    <a:lnTo>
                      <a:pt x="12" y="29"/>
                    </a:lnTo>
                    <a:lnTo>
                      <a:pt x="22" y="16"/>
                    </a:lnTo>
                    <a:lnTo>
                      <a:pt x="25" y="14"/>
                    </a:lnTo>
                    <a:lnTo>
                      <a:pt x="28" y="12"/>
                    </a:lnTo>
                    <a:lnTo>
                      <a:pt x="34" y="8"/>
                    </a:lnTo>
                    <a:lnTo>
                      <a:pt x="48" y="2"/>
                    </a:lnTo>
                    <a:lnTo>
                      <a:pt x="63" y="1"/>
                    </a:lnTo>
                    <a:lnTo>
                      <a:pt x="67" y="0"/>
                    </a:lnTo>
                    <a:lnTo>
                      <a:pt x="74" y="1"/>
                    </a:lnTo>
                    <a:lnTo>
                      <a:pt x="86" y="2"/>
                    </a:lnTo>
                    <a:lnTo>
                      <a:pt x="97" y="7"/>
                    </a:lnTo>
                    <a:lnTo>
                      <a:pt x="100" y="7"/>
                    </a:lnTo>
                    <a:lnTo>
                      <a:pt x="105" y="12"/>
                    </a:lnTo>
                    <a:lnTo>
                      <a:pt x="114" y="19"/>
                    </a:lnTo>
                    <a:lnTo>
                      <a:pt x="120" y="26"/>
                    </a:lnTo>
                    <a:lnTo>
                      <a:pt x="122" y="28"/>
                    </a:lnTo>
                    <a:lnTo>
                      <a:pt x="125" y="35"/>
                    </a:lnTo>
                    <a:lnTo>
                      <a:pt x="127" y="39"/>
                    </a:lnTo>
                    <a:lnTo>
                      <a:pt x="128" y="47"/>
                    </a:lnTo>
                    <a:lnTo>
                      <a:pt x="129" y="54"/>
                    </a:lnTo>
                    <a:lnTo>
                      <a:pt x="128" y="63"/>
                    </a:lnTo>
                    <a:lnTo>
                      <a:pt x="127" y="71"/>
                    </a:lnTo>
                    <a:lnTo>
                      <a:pt x="122" y="78"/>
                    </a:lnTo>
                    <a:lnTo>
                      <a:pt x="122" y="80"/>
                    </a:lnTo>
                    <a:lnTo>
                      <a:pt x="121" y="83"/>
                    </a:lnTo>
                    <a:lnTo>
                      <a:pt x="118" y="87"/>
                    </a:lnTo>
                    <a:lnTo>
                      <a:pt x="111" y="93"/>
                    </a:lnTo>
                    <a:lnTo>
                      <a:pt x="103" y="98"/>
                    </a:lnTo>
                    <a:lnTo>
                      <a:pt x="101" y="98"/>
                    </a:lnTo>
                    <a:lnTo>
                      <a:pt x="104" y="100"/>
                    </a:lnTo>
                    <a:lnTo>
                      <a:pt x="110" y="101"/>
                    </a:lnTo>
                    <a:lnTo>
                      <a:pt x="120" y="107"/>
                    </a:lnTo>
                    <a:lnTo>
                      <a:pt x="127" y="115"/>
                    </a:lnTo>
                    <a:lnTo>
                      <a:pt x="129" y="117"/>
                    </a:lnTo>
                    <a:lnTo>
                      <a:pt x="131" y="119"/>
                    </a:lnTo>
                    <a:lnTo>
                      <a:pt x="134" y="125"/>
                    </a:lnTo>
                    <a:lnTo>
                      <a:pt x="138" y="136"/>
                    </a:lnTo>
                    <a:lnTo>
                      <a:pt x="139" y="148"/>
                    </a:lnTo>
                    <a:lnTo>
                      <a:pt x="141" y="150"/>
                    </a:lnTo>
                    <a:lnTo>
                      <a:pt x="139" y="156"/>
                    </a:lnTo>
                    <a:lnTo>
                      <a:pt x="139" y="164"/>
                    </a:lnTo>
                    <a:lnTo>
                      <a:pt x="132" y="181"/>
                    </a:lnTo>
                    <a:lnTo>
                      <a:pt x="122" y="195"/>
                    </a:lnTo>
                    <a:lnTo>
                      <a:pt x="120" y="198"/>
                    </a:lnTo>
                    <a:lnTo>
                      <a:pt x="115" y="203"/>
                    </a:lnTo>
                    <a:lnTo>
                      <a:pt x="108" y="207"/>
                    </a:lnTo>
                    <a:lnTo>
                      <a:pt x="91" y="215"/>
                    </a:lnTo>
                    <a:lnTo>
                      <a:pt x="73" y="218"/>
                    </a:lnTo>
                    <a:lnTo>
                      <a:pt x="69" y="218"/>
                    </a:lnTo>
                    <a:lnTo>
                      <a:pt x="63" y="218"/>
                    </a:lnTo>
                    <a:lnTo>
                      <a:pt x="55" y="218"/>
                    </a:lnTo>
                    <a:lnTo>
                      <a:pt x="38" y="212"/>
                    </a:lnTo>
                    <a:lnTo>
                      <a:pt x="24" y="204"/>
                    </a:lnTo>
                    <a:lnTo>
                      <a:pt x="21" y="201"/>
                    </a:lnTo>
                    <a:lnTo>
                      <a:pt x="18" y="198"/>
                    </a:lnTo>
                    <a:lnTo>
                      <a:pt x="12" y="193"/>
                    </a:lnTo>
                    <a:lnTo>
                      <a:pt x="5" y="179"/>
                    </a:lnTo>
                    <a:lnTo>
                      <a:pt x="0" y="163"/>
                    </a:lnTo>
                    <a:lnTo>
                      <a:pt x="0" y="157"/>
                    </a:lnTo>
                    <a:lnTo>
                      <a:pt x="0" y="1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0" name="Freeform 124"/>
              <p:cNvSpPr>
                <a:spLocks noEditPoints="1"/>
              </p:cNvSpPr>
              <p:nvPr/>
            </p:nvSpPr>
            <p:spPr bwMode="auto">
              <a:xfrm>
                <a:off x="2392" y="1586"/>
                <a:ext cx="50" cy="72"/>
              </a:xfrm>
              <a:custGeom>
                <a:avLst/>
                <a:gdLst>
                  <a:gd name="T0" fmla="*/ 95 w 150"/>
                  <a:gd name="T1" fmla="*/ 208 h 216"/>
                  <a:gd name="T2" fmla="*/ 93 w 150"/>
                  <a:gd name="T3" fmla="*/ 165 h 216"/>
                  <a:gd name="T4" fmla="*/ 79 w 150"/>
                  <a:gd name="T5" fmla="*/ 164 h 216"/>
                  <a:gd name="T6" fmla="*/ 3 w 150"/>
                  <a:gd name="T7" fmla="*/ 164 h 216"/>
                  <a:gd name="T8" fmla="*/ 2 w 150"/>
                  <a:gd name="T9" fmla="*/ 161 h 216"/>
                  <a:gd name="T10" fmla="*/ 0 w 150"/>
                  <a:gd name="T11" fmla="*/ 141 h 216"/>
                  <a:gd name="T12" fmla="*/ 3 w 150"/>
                  <a:gd name="T13" fmla="*/ 138 h 216"/>
                  <a:gd name="T14" fmla="*/ 62 w 150"/>
                  <a:gd name="T15" fmla="*/ 54 h 216"/>
                  <a:gd name="T16" fmla="*/ 99 w 150"/>
                  <a:gd name="T17" fmla="*/ 0 h 216"/>
                  <a:gd name="T18" fmla="*/ 112 w 150"/>
                  <a:gd name="T19" fmla="*/ 0 h 216"/>
                  <a:gd name="T20" fmla="*/ 120 w 150"/>
                  <a:gd name="T21" fmla="*/ 0 h 216"/>
                  <a:gd name="T22" fmla="*/ 119 w 150"/>
                  <a:gd name="T23" fmla="*/ 88 h 216"/>
                  <a:gd name="T24" fmla="*/ 120 w 150"/>
                  <a:gd name="T25" fmla="*/ 140 h 216"/>
                  <a:gd name="T26" fmla="*/ 138 w 150"/>
                  <a:gd name="T27" fmla="*/ 140 h 216"/>
                  <a:gd name="T28" fmla="*/ 150 w 150"/>
                  <a:gd name="T29" fmla="*/ 140 h 216"/>
                  <a:gd name="T30" fmla="*/ 148 w 150"/>
                  <a:gd name="T31" fmla="*/ 155 h 216"/>
                  <a:gd name="T32" fmla="*/ 150 w 150"/>
                  <a:gd name="T33" fmla="*/ 164 h 216"/>
                  <a:gd name="T34" fmla="*/ 130 w 150"/>
                  <a:gd name="T35" fmla="*/ 164 h 216"/>
                  <a:gd name="T36" fmla="*/ 120 w 150"/>
                  <a:gd name="T37" fmla="*/ 164 h 216"/>
                  <a:gd name="T38" fmla="*/ 119 w 150"/>
                  <a:gd name="T39" fmla="*/ 196 h 216"/>
                  <a:gd name="T40" fmla="*/ 120 w 150"/>
                  <a:gd name="T41" fmla="*/ 215 h 216"/>
                  <a:gd name="T42" fmla="*/ 103 w 150"/>
                  <a:gd name="T43" fmla="*/ 215 h 216"/>
                  <a:gd name="T44" fmla="*/ 95 w 150"/>
                  <a:gd name="T45" fmla="*/ 215 h 216"/>
                  <a:gd name="T46" fmla="*/ 95 w 150"/>
                  <a:gd name="T47" fmla="*/ 215 h 216"/>
                  <a:gd name="T48" fmla="*/ 95 w 150"/>
                  <a:gd name="T49" fmla="*/ 215 h 216"/>
                  <a:gd name="T50" fmla="*/ 95 w 150"/>
                  <a:gd name="T51" fmla="*/ 140 h 216"/>
                  <a:gd name="T52" fmla="*/ 93 w 150"/>
                  <a:gd name="T53" fmla="*/ 79 h 216"/>
                  <a:gd name="T54" fmla="*/ 95 w 150"/>
                  <a:gd name="T55" fmla="*/ 43 h 216"/>
                  <a:gd name="T56" fmla="*/ 83 w 150"/>
                  <a:gd name="T57" fmla="*/ 58 h 216"/>
                  <a:gd name="T58" fmla="*/ 27 w 150"/>
                  <a:gd name="T59" fmla="*/ 138 h 216"/>
                  <a:gd name="T60" fmla="*/ 37 w 150"/>
                  <a:gd name="T61" fmla="*/ 140 h 216"/>
                  <a:gd name="T62" fmla="*/ 93 w 150"/>
                  <a:gd name="T63" fmla="*/ 140 h 216"/>
                  <a:gd name="T64" fmla="*/ 93 w 150"/>
                  <a:gd name="T65" fmla="*/ 141 h 216"/>
                  <a:gd name="T66" fmla="*/ 93 w 150"/>
                  <a:gd name="T67" fmla="*/ 140 h 216"/>
                  <a:gd name="T68" fmla="*/ 95 w 150"/>
                  <a:gd name="T69" fmla="*/ 1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6">
                    <a:moveTo>
                      <a:pt x="95" y="215"/>
                    </a:moveTo>
                    <a:lnTo>
                      <a:pt x="95" y="208"/>
                    </a:lnTo>
                    <a:lnTo>
                      <a:pt x="93" y="184"/>
                    </a:lnTo>
                    <a:lnTo>
                      <a:pt x="93" y="165"/>
                    </a:lnTo>
                    <a:lnTo>
                      <a:pt x="95" y="164"/>
                    </a:lnTo>
                    <a:lnTo>
                      <a:pt x="79" y="164"/>
                    </a:lnTo>
                    <a:lnTo>
                      <a:pt x="36" y="164"/>
                    </a:lnTo>
                    <a:lnTo>
                      <a:pt x="3" y="164"/>
                    </a:lnTo>
                    <a:lnTo>
                      <a:pt x="2" y="164"/>
                    </a:lnTo>
                    <a:lnTo>
                      <a:pt x="2" y="161"/>
                    </a:lnTo>
                    <a:lnTo>
                      <a:pt x="0" y="150"/>
                    </a:lnTo>
                    <a:lnTo>
                      <a:pt x="0" y="141"/>
                    </a:lnTo>
                    <a:lnTo>
                      <a:pt x="2" y="140"/>
                    </a:lnTo>
                    <a:lnTo>
                      <a:pt x="3" y="138"/>
                    </a:lnTo>
                    <a:lnTo>
                      <a:pt x="16" y="119"/>
                    </a:lnTo>
                    <a:lnTo>
                      <a:pt x="62" y="54"/>
                    </a:lnTo>
                    <a:lnTo>
                      <a:pt x="96" y="3"/>
                    </a:lnTo>
                    <a:lnTo>
                      <a:pt x="99" y="0"/>
                    </a:lnTo>
                    <a:lnTo>
                      <a:pt x="102" y="0"/>
                    </a:lnTo>
                    <a:lnTo>
                      <a:pt x="112" y="0"/>
                    </a:lnTo>
                    <a:lnTo>
                      <a:pt x="119" y="0"/>
                    </a:lnTo>
                    <a:lnTo>
                      <a:pt x="120" y="0"/>
                    </a:lnTo>
                    <a:lnTo>
                      <a:pt x="120" y="23"/>
                    </a:lnTo>
                    <a:lnTo>
                      <a:pt x="119" y="88"/>
                    </a:lnTo>
                    <a:lnTo>
                      <a:pt x="119" y="138"/>
                    </a:lnTo>
                    <a:lnTo>
                      <a:pt x="120" y="140"/>
                    </a:lnTo>
                    <a:lnTo>
                      <a:pt x="124" y="140"/>
                    </a:lnTo>
                    <a:lnTo>
                      <a:pt x="138" y="140"/>
                    </a:lnTo>
                    <a:lnTo>
                      <a:pt x="148" y="140"/>
                    </a:lnTo>
                    <a:lnTo>
                      <a:pt x="150" y="140"/>
                    </a:lnTo>
                    <a:lnTo>
                      <a:pt x="150" y="144"/>
                    </a:lnTo>
                    <a:lnTo>
                      <a:pt x="148" y="155"/>
                    </a:lnTo>
                    <a:lnTo>
                      <a:pt x="148" y="164"/>
                    </a:lnTo>
                    <a:lnTo>
                      <a:pt x="150" y="164"/>
                    </a:lnTo>
                    <a:lnTo>
                      <a:pt x="144" y="164"/>
                    </a:lnTo>
                    <a:lnTo>
                      <a:pt x="130" y="164"/>
                    </a:lnTo>
                    <a:lnTo>
                      <a:pt x="120" y="164"/>
                    </a:lnTo>
                    <a:lnTo>
                      <a:pt x="120" y="164"/>
                    </a:lnTo>
                    <a:lnTo>
                      <a:pt x="120" y="172"/>
                    </a:lnTo>
                    <a:lnTo>
                      <a:pt x="119" y="196"/>
                    </a:lnTo>
                    <a:lnTo>
                      <a:pt x="119" y="215"/>
                    </a:lnTo>
                    <a:lnTo>
                      <a:pt x="120" y="215"/>
                    </a:lnTo>
                    <a:lnTo>
                      <a:pt x="116" y="215"/>
                    </a:lnTo>
                    <a:lnTo>
                      <a:pt x="103" y="215"/>
                    </a:lnTo>
                    <a:lnTo>
                      <a:pt x="95" y="215"/>
                    </a:lnTo>
                    <a:lnTo>
                      <a:pt x="95" y="215"/>
                    </a:lnTo>
                    <a:lnTo>
                      <a:pt x="93" y="216"/>
                    </a:lnTo>
                    <a:lnTo>
                      <a:pt x="95" y="215"/>
                    </a:lnTo>
                    <a:lnTo>
                      <a:pt x="93" y="215"/>
                    </a:lnTo>
                    <a:lnTo>
                      <a:pt x="95" y="215"/>
                    </a:lnTo>
                    <a:lnTo>
                      <a:pt x="95" y="215"/>
                    </a:lnTo>
                    <a:close/>
                    <a:moveTo>
                      <a:pt x="95" y="140"/>
                    </a:moveTo>
                    <a:lnTo>
                      <a:pt x="95" y="126"/>
                    </a:lnTo>
                    <a:lnTo>
                      <a:pt x="93" y="79"/>
                    </a:lnTo>
                    <a:lnTo>
                      <a:pt x="93" y="45"/>
                    </a:lnTo>
                    <a:lnTo>
                      <a:pt x="95" y="43"/>
                    </a:lnTo>
                    <a:lnTo>
                      <a:pt x="93" y="45"/>
                    </a:lnTo>
                    <a:lnTo>
                      <a:pt x="83" y="58"/>
                    </a:lnTo>
                    <a:lnTo>
                      <a:pt x="52" y="105"/>
                    </a:lnTo>
                    <a:lnTo>
                      <a:pt x="27" y="138"/>
                    </a:lnTo>
                    <a:lnTo>
                      <a:pt x="27" y="140"/>
                    </a:lnTo>
                    <a:lnTo>
                      <a:pt x="37" y="140"/>
                    </a:lnTo>
                    <a:lnTo>
                      <a:pt x="68" y="140"/>
                    </a:lnTo>
                    <a:lnTo>
                      <a:pt x="93" y="140"/>
                    </a:lnTo>
                    <a:lnTo>
                      <a:pt x="95" y="140"/>
                    </a:lnTo>
                    <a:lnTo>
                      <a:pt x="93" y="141"/>
                    </a:lnTo>
                    <a:lnTo>
                      <a:pt x="95" y="140"/>
                    </a:lnTo>
                    <a:lnTo>
                      <a:pt x="93" y="140"/>
                    </a:lnTo>
                    <a:lnTo>
                      <a:pt x="95" y="140"/>
                    </a:lnTo>
                    <a:lnTo>
                      <a:pt x="95" y="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1" name="Freeform 125"/>
              <p:cNvSpPr>
                <a:spLocks/>
              </p:cNvSpPr>
              <p:nvPr/>
            </p:nvSpPr>
            <p:spPr bwMode="auto">
              <a:xfrm>
                <a:off x="2450" y="1586"/>
                <a:ext cx="55" cy="71"/>
              </a:xfrm>
              <a:custGeom>
                <a:avLst/>
                <a:gdLst>
                  <a:gd name="T0" fmla="*/ 143 w 143"/>
                  <a:gd name="T1" fmla="*/ 193 h 215"/>
                  <a:gd name="T2" fmla="*/ 141 w 143"/>
                  <a:gd name="T3" fmla="*/ 215 h 215"/>
                  <a:gd name="T4" fmla="*/ 120 w 143"/>
                  <a:gd name="T5" fmla="*/ 215 h 215"/>
                  <a:gd name="T6" fmla="*/ 2 w 143"/>
                  <a:gd name="T7" fmla="*/ 215 h 215"/>
                  <a:gd name="T8" fmla="*/ 0 w 143"/>
                  <a:gd name="T9" fmla="*/ 213 h 215"/>
                  <a:gd name="T10" fmla="*/ 2 w 143"/>
                  <a:gd name="T11" fmla="*/ 205 h 215"/>
                  <a:gd name="T12" fmla="*/ 5 w 143"/>
                  <a:gd name="T13" fmla="*/ 196 h 215"/>
                  <a:gd name="T14" fmla="*/ 6 w 143"/>
                  <a:gd name="T15" fmla="*/ 189 h 215"/>
                  <a:gd name="T16" fmla="*/ 19 w 143"/>
                  <a:gd name="T17" fmla="*/ 171 h 215"/>
                  <a:gd name="T18" fmla="*/ 23 w 143"/>
                  <a:gd name="T19" fmla="*/ 167 h 215"/>
                  <a:gd name="T20" fmla="*/ 38 w 143"/>
                  <a:gd name="T21" fmla="*/ 151 h 215"/>
                  <a:gd name="T22" fmla="*/ 55 w 143"/>
                  <a:gd name="T23" fmla="*/ 136 h 215"/>
                  <a:gd name="T24" fmla="*/ 71 w 143"/>
                  <a:gd name="T25" fmla="*/ 123 h 215"/>
                  <a:gd name="T26" fmla="*/ 100 w 143"/>
                  <a:gd name="T27" fmla="*/ 95 h 215"/>
                  <a:gd name="T28" fmla="*/ 105 w 143"/>
                  <a:gd name="T29" fmla="*/ 89 h 215"/>
                  <a:gd name="T30" fmla="*/ 113 w 143"/>
                  <a:gd name="T31" fmla="*/ 72 h 215"/>
                  <a:gd name="T32" fmla="*/ 116 w 143"/>
                  <a:gd name="T33" fmla="*/ 58 h 215"/>
                  <a:gd name="T34" fmla="*/ 113 w 143"/>
                  <a:gd name="T35" fmla="*/ 47 h 215"/>
                  <a:gd name="T36" fmla="*/ 105 w 143"/>
                  <a:gd name="T37" fmla="*/ 33 h 215"/>
                  <a:gd name="T38" fmla="*/ 98 w 143"/>
                  <a:gd name="T39" fmla="*/ 29 h 215"/>
                  <a:gd name="T40" fmla="*/ 76 w 143"/>
                  <a:gd name="T41" fmla="*/ 23 h 215"/>
                  <a:gd name="T42" fmla="*/ 71 w 143"/>
                  <a:gd name="T43" fmla="*/ 23 h 215"/>
                  <a:gd name="T44" fmla="*/ 55 w 143"/>
                  <a:gd name="T45" fmla="*/ 26 h 215"/>
                  <a:gd name="T46" fmla="*/ 44 w 143"/>
                  <a:gd name="T47" fmla="*/ 33 h 215"/>
                  <a:gd name="T48" fmla="*/ 38 w 143"/>
                  <a:gd name="T49" fmla="*/ 40 h 215"/>
                  <a:gd name="T50" fmla="*/ 33 w 143"/>
                  <a:gd name="T51" fmla="*/ 61 h 215"/>
                  <a:gd name="T52" fmla="*/ 31 w 143"/>
                  <a:gd name="T53" fmla="*/ 64 h 215"/>
                  <a:gd name="T54" fmla="*/ 16 w 143"/>
                  <a:gd name="T55" fmla="*/ 62 h 215"/>
                  <a:gd name="T56" fmla="*/ 6 w 143"/>
                  <a:gd name="T57" fmla="*/ 61 h 215"/>
                  <a:gd name="T58" fmla="*/ 7 w 143"/>
                  <a:gd name="T59" fmla="*/ 48 h 215"/>
                  <a:gd name="T60" fmla="*/ 23 w 143"/>
                  <a:gd name="T61" fmla="*/ 19 h 215"/>
                  <a:gd name="T62" fmla="*/ 30 w 143"/>
                  <a:gd name="T63" fmla="*/ 14 h 215"/>
                  <a:gd name="T64" fmla="*/ 43 w 143"/>
                  <a:gd name="T65" fmla="*/ 6 h 215"/>
                  <a:gd name="T66" fmla="*/ 75 w 143"/>
                  <a:gd name="T67" fmla="*/ 0 h 215"/>
                  <a:gd name="T68" fmla="*/ 89 w 143"/>
                  <a:gd name="T69" fmla="*/ 2 h 215"/>
                  <a:gd name="T70" fmla="*/ 120 w 143"/>
                  <a:gd name="T71" fmla="*/ 16 h 215"/>
                  <a:gd name="T72" fmla="*/ 131 w 143"/>
                  <a:gd name="T73" fmla="*/ 27 h 215"/>
                  <a:gd name="T74" fmla="*/ 141 w 143"/>
                  <a:gd name="T75" fmla="*/ 57 h 215"/>
                  <a:gd name="T76" fmla="*/ 141 w 143"/>
                  <a:gd name="T77" fmla="*/ 67 h 215"/>
                  <a:gd name="T78" fmla="*/ 137 w 143"/>
                  <a:gd name="T79" fmla="*/ 83 h 215"/>
                  <a:gd name="T80" fmla="*/ 136 w 143"/>
                  <a:gd name="T81" fmla="*/ 88 h 215"/>
                  <a:gd name="T82" fmla="*/ 127 w 143"/>
                  <a:gd name="T83" fmla="*/ 100 h 215"/>
                  <a:gd name="T84" fmla="*/ 120 w 143"/>
                  <a:gd name="T85" fmla="*/ 110 h 215"/>
                  <a:gd name="T86" fmla="*/ 112 w 143"/>
                  <a:gd name="T87" fmla="*/ 119 h 215"/>
                  <a:gd name="T88" fmla="*/ 83 w 143"/>
                  <a:gd name="T89" fmla="*/ 146 h 215"/>
                  <a:gd name="T90" fmla="*/ 75 w 143"/>
                  <a:gd name="T91" fmla="*/ 153 h 215"/>
                  <a:gd name="T92" fmla="*/ 57 w 143"/>
                  <a:gd name="T93" fmla="*/ 168 h 215"/>
                  <a:gd name="T94" fmla="*/ 48 w 143"/>
                  <a:gd name="T95" fmla="*/ 175 h 215"/>
                  <a:gd name="T96" fmla="*/ 44 w 143"/>
                  <a:gd name="T97" fmla="*/ 179 h 215"/>
                  <a:gd name="T98" fmla="*/ 37 w 143"/>
                  <a:gd name="T99" fmla="*/ 189 h 215"/>
                  <a:gd name="T100" fmla="*/ 52 w 143"/>
                  <a:gd name="T101" fmla="*/ 189 h 215"/>
                  <a:gd name="T102" fmla="*/ 140 w 143"/>
                  <a:gd name="T103" fmla="*/ 189 h 215"/>
                  <a:gd name="T104" fmla="*/ 143 w 143"/>
                  <a:gd name="T105"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215">
                    <a:moveTo>
                      <a:pt x="143" y="189"/>
                    </a:moveTo>
                    <a:lnTo>
                      <a:pt x="143" y="193"/>
                    </a:lnTo>
                    <a:lnTo>
                      <a:pt x="141" y="206"/>
                    </a:lnTo>
                    <a:lnTo>
                      <a:pt x="141" y="215"/>
                    </a:lnTo>
                    <a:lnTo>
                      <a:pt x="143" y="215"/>
                    </a:lnTo>
                    <a:lnTo>
                      <a:pt x="120" y="215"/>
                    </a:lnTo>
                    <a:lnTo>
                      <a:pt x="52" y="215"/>
                    </a:lnTo>
                    <a:lnTo>
                      <a:pt x="2" y="215"/>
                    </a:lnTo>
                    <a:lnTo>
                      <a:pt x="0" y="215"/>
                    </a:lnTo>
                    <a:lnTo>
                      <a:pt x="0" y="213"/>
                    </a:lnTo>
                    <a:lnTo>
                      <a:pt x="0" y="210"/>
                    </a:lnTo>
                    <a:lnTo>
                      <a:pt x="2" y="205"/>
                    </a:lnTo>
                    <a:lnTo>
                      <a:pt x="3" y="199"/>
                    </a:lnTo>
                    <a:lnTo>
                      <a:pt x="5" y="196"/>
                    </a:lnTo>
                    <a:lnTo>
                      <a:pt x="5" y="195"/>
                    </a:lnTo>
                    <a:lnTo>
                      <a:pt x="6" y="189"/>
                    </a:lnTo>
                    <a:lnTo>
                      <a:pt x="12" y="181"/>
                    </a:lnTo>
                    <a:lnTo>
                      <a:pt x="19" y="171"/>
                    </a:lnTo>
                    <a:lnTo>
                      <a:pt x="21" y="168"/>
                    </a:lnTo>
                    <a:lnTo>
                      <a:pt x="23" y="167"/>
                    </a:lnTo>
                    <a:lnTo>
                      <a:pt x="27" y="161"/>
                    </a:lnTo>
                    <a:lnTo>
                      <a:pt x="38" y="151"/>
                    </a:lnTo>
                    <a:lnTo>
                      <a:pt x="51" y="140"/>
                    </a:lnTo>
                    <a:lnTo>
                      <a:pt x="55" y="136"/>
                    </a:lnTo>
                    <a:lnTo>
                      <a:pt x="61" y="131"/>
                    </a:lnTo>
                    <a:lnTo>
                      <a:pt x="71" y="123"/>
                    </a:lnTo>
                    <a:lnTo>
                      <a:pt x="88" y="107"/>
                    </a:lnTo>
                    <a:lnTo>
                      <a:pt x="100" y="95"/>
                    </a:lnTo>
                    <a:lnTo>
                      <a:pt x="103" y="91"/>
                    </a:lnTo>
                    <a:lnTo>
                      <a:pt x="105" y="89"/>
                    </a:lnTo>
                    <a:lnTo>
                      <a:pt x="107" y="83"/>
                    </a:lnTo>
                    <a:lnTo>
                      <a:pt x="113" y="72"/>
                    </a:lnTo>
                    <a:lnTo>
                      <a:pt x="114" y="61"/>
                    </a:lnTo>
                    <a:lnTo>
                      <a:pt x="116" y="58"/>
                    </a:lnTo>
                    <a:lnTo>
                      <a:pt x="114" y="51"/>
                    </a:lnTo>
                    <a:lnTo>
                      <a:pt x="113" y="47"/>
                    </a:lnTo>
                    <a:lnTo>
                      <a:pt x="109" y="38"/>
                    </a:lnTo>
                    <a:lnTo>
                      <a:pt x="105" y="33"/>
                    </a:lnTo>
                    <a:lnTo>
                      <a:pt x="102" y="31"/>
                    </a:lnTo>
                    <a:lnTo>
                      <a:pt x="98" y="29"/>
                    </a:lnTo>
                    <a:lnTo>
                      <a:pt x="88" y="24"/>
                    </a:lnTo>
                    <a:lnTo>
                      <a:pt x="76" y="23"/>
                    </a:lnTo>
                    <a:lnTo>
                      <a:pt x="75" y="21"/>
                    </a:lnTo>
                    <a:lnTo>
                      <a:pt x="71" y="23"/>
                    </a:lnTo>
                    <a:lnTo>
                      <a:pt x="65" y="23"/>
                    </a:lnTo>
                    <a:lnTo>
                      <a:pt x="55" y="26"/>
                    </a:lnTo>
                    <a:lnTo>
                      <a:pt x="45" y="31"/>
                    </a:lnTo>
                    <a:lnTo>
                      <a:pt x="44" y="33"/>
                    </a:lnTo>
                    <a:lnTo>
                      <a:pt x="41" y="36"/>
                    </a:lnTo>
                    <a:lnTo>
                      <a:pt x="38" y="40"/>
                    </a:lnTo>
                    <a:lnTo>
                      <a:pt x="34" y="50"/>
                    </a:lnTo>
                    <a:lnTo>
                      <a:pt x="33" y="61"/>
                    </a:lnTo>
                    <a:lnTo>
                      <a:pt x="33" y="64"/>
                    </a:lnTo>
                    <a:lnTo>
                      <a:pt x="31" y="64"/>
                    </a:lnTo>
                    <a:lnTo>
                      <a:pt x="28" y="64"/>
                    </a:lnTo>
                    <a:lnTo>
                      <a:pt x="16" y="62"/>
                    </a:lnTo>
                    <a:lnTo>
                      <a:pt x="6" y="62"/>
                    </a:lnTo>
                    <a:lnTo>
                      <a:pt x="6" y="61"/>
                    </a:lnTo>
                    <a:lnTo>
                      <a:pt x="6" y="57"/>
                    </a:lnTo>
                    <a:lnTo>
                      <a:pt x="7" y="48"/>
                    </a:lnTo>
                    <a:lnTo>
                      <a:pt x="13" y="31"/>
                    </a:lnTo>
                    <a:lnTo>
                      <a:pt x="23" y="19"/>
                    </a:lnTo>
                    <a:lnTo>
                      <a:pt x="27" y="16"/>
                    </a:lnTo>
                    <a:lnTo>
                      <a:pt x="30" y="14"/>
                    </a:lnTo>
                    <a:lnTo>
                      <a:pt x="36" y="9"/>
                    </a:lnTo>
                    <a:lnTo>
                      <a:pt x="43" y="6"/>
                    </a:lnTo>
                    <a:lnTo>
                      <a:pt x="60" y="2"/>
                    </a:lnTo>
                    <a:lnTo>
                      <a:pt x="75" y="0"/>
                    </a:lnTo>
                    <a:lnTo>
                      <a:pt x="79" y="2"/>
                    </a:lnTo>
                    <a:lnTo>
                      <a:pt x="89" y="2"/>
                    </a:lnTo>
                    <a:lnTo>
                      <a:pt x="106" y="7"/>
                    </a:lnTo>
                    <a:lnTo>
                      <a:pt x="120" y="16"/>
                    </a:lnTo>
                    <a:lnTo>
                      <a:pt x="124" y="17"/>
                    </a:lnTo>
                    <a:lnTo>
                      <a:pt x="131" y="27"/>
                    </a:lnTo>
                    <a:lnTo>
                      <a:pt x="138" y="41"/>
                    </a:lnTo>
                    <a:lnTo>
                      <a:pt x="141" y="57"/>
                    </a:lnTo>
                    <a:lnTo>
                      <a:pt x="143" y="60"/>
                    </a:lnTo>
                    <a:lnTo>
                      <a:pt x="141" y="67"/>
                    </a:lnTo>
                    <a:lnTo>
                      <a:pt x="140" y="75"/>
                    </a:lnTo>
                    <a:lnTo>
                      <a:pt x="137" y="83"/>
                    </a:lnTo>
                    <a:lnTo>
                      <a:pt x="137" y="85"/>
                    </a:lnTo>
                    <a:lnTo>
                      <a:pt x="136" y="88"/>
                    </a:lnTo>
                    <a:lnTo>
                      <a:pt x="133" y="92"/>
                    </a:lnTo>
                    <a:lnTo>
                      <a:pt x="127" y="100"/>
                    </a:lnTo>
                    <a:lnTo>
                      <a:pt x="122" y="109"/>
                    </a:lnTo>
                    <a:lnTo>
                      <a:pt x="120" y="110"/>
                    </a:lnTo>
                    <a:lnTo>
                      <a:pt x="117" y="113"/>
                    </a:lnTo>
                    <a:lnTo>
                      <a:pt x="112" y="119"/>
                    </a:lnTo>
                    <a:lnTo>
                      <a:pt x="99" y="131"/>
                    </a:lnTo>
                    <a:lnTo>
                      <a:pt x="83" y="146"/>
                    </a:lnTo>
                    <a:lnTo>
                      <a:pt x="79" y="148"/>
                    </a:lnTo>
                    <a:lnTo>
                      <a:pt x="75" y="153"/>
                    </a:lnTo>
                    <a:lnTo>
                      <a:pt x="68" y="158"/>
                    </a:lnTo>
                    <a:lnTo>
                      <a:pt x="57" y="168"/>
                    </a:lnTo>
                    <a:lnTo>
                      <a:pt x="48" y="175"/>
                    </a:lnTo>
                    <a:lnTo>
                      <a:pt x="48" y="175"/>
                    </a:lnTo>
                    <a:lnTo>
                      <a:pt x="47" y="177"/>
                    </a:lnTo>
                    <a:lnTo>
                      <a:pt x="44" y="179"/>
                    </a:lnTo>
                    <a:lnTo>
                      <a:pt x="40" y="184"/>
                    </a:lnTo>
                    <a:lnTo>
                      <a:pt x="37" y="189"/>
                    </a:lnTo>
                    <a:lnTo>
                      <a:pt x="37" y="189"/>
                    </a:lnTo>
                    <a:lnTo>
                      <a:pt x="52" y="189"/>
                    </a:lnTo>
                    <a:lnTo>
                      <a:pt x="102" y="189"/>
                    </a:lnTo>
                    <a:lnTo>
                      <a:pt x="140" y="189"/>
                    </a:lnTo>
                    <a:lnTo>
                      <a:pt x="143" y="189"/>
                    </a:lnTo>
                    <a:lnTo>
                      <a:pt x="143" y="18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2" name="Freeform 126"/>
              <p:cNvSpPr>
                <a:spLocks noEditPoints="1"/>
              </p:cNvSpPr>
              <p:nvPr/>
            </p:nvSpPr>
            <p:spPr bwMode="auto">
              <a:xfrm>
                <a:off x="2342" y="1485"/>
                <a:ext cx="54" cy="72"/>
              </a:xfrm>
              <a:custGeom>
                <a:avLst/>
                <a:gdLst>
                  <a:gd name="T0" fmla="*/ 95 w 151"/>
                  <a:gd name="T1" fmla="*/ 207 h 215"/>
                  <a:gd name="T2" fmla="*/ 93 w 151"/>
                  <a:gd name="T3" fmla="*/ 165 h 215"/>
                  <a:gd name="T4" fmla="*/ 79 w 151"/>
                  <a:gd name="T5" fmla="*/ 163 h 215"/>
                  <a:gd name="T6" fmla="*/ 3 w 151"/>
                  <a:gd name="T7" fmla="*/ 163 h 215"/>
                  <a:gd name="T8" fmla="*/ 2 w 151"/>
                  <a:gd name="T9" fmla="*/ 160 h 215"/>
                  <a:gd name="T10" fmla="*/ 0 w 151"/>
                  <a:gd name="T11" fmla="*/ 141 h 215"/>
                  <a:gd name="T12" fmla="*/ 3 w 151"/>
                  <a:gd name="T13" fmla="*/ 138 h 215"/>
                  <a:gd name="T14" fmla="*/ 62 w 151"/>
                  <a:gd name="T15" fmla="*/ 53 h 215"/>
                  <a:gd name="T16" fmla="*/ 100 w 151"/>
                  <a:gd name="T17" fmla="*/ 0 h 215"/>
                  <a:gd name="T18" fmla="*/ 113 w 151"/>
                  <a:gd name="T19" fmla="*/ 0 h 215"/>
                  <a:gd name="T20" fmla="*/ 122 w 151"/>
                  <a:gd name="T21" fmla="*/ 0 h 215"/>
                  <a:gd name="T22" fmla="*/ 120 w 151"/>
                  <a:gd name="T23" fmla="*/ 87 h 215"/>
                  <a:gd name="T24" fmla="*/ 122 w 151"/>
                  <a:gd name="T25" fmla="*/ 139 h 215"/>
                  <a:gd name="T26" fmla="*/ 140 w 151"/>
                  <a:gd name="T27" fmla="*/ 139 h 215"/>
                  <a:gd name="T28" fmla="*/ 151 w 151"/>
                  <a:gd name="T29" fmla="*/ 139 h 215"/>
                  <a:gd name="T30" fmla="*/ 150 w 151"/>
                  <a:gd name="T31" fmla="*/ 155 h 215"/>
                  <a:gd name="T32" fmla="*/ 151 w 151"/>
                  <a:gd name="T33" fmla="*/ 163 h 215"/>
                  <a:gd name="T34" fmla="*/ 131 w 151"/>
                  <a:gd name="T35" fmla="*/ 163 h 215"/>
                  <a:gd name="T36" fmla="*/ 122 w 151"/>
                  <a:gd name="T37" fmla="*/ 163 h 215"/>
                  <a:gd name="T38" fmla="*/ 120 w 151"/>
                  <a:gd name="T39" fmla="*/ 196 h 215"/>
                  <a:gd name="T40" fmla="*/ 122 w 151"/>
                  <a:gd name="T41" fmla="*/ 214 h 215"/>
                  <a:gd name="T42" fmla="*/ 105 w 151"/>
                  <a:gd name="T43" fmla="*/ 214 h 215"/>
                  <a:gd name="T44" fmla="*/ 95 w 151"/>
                  <a:gd name="T45" fmla="*/ 214 h 215"/>
                  <a:gd name="T46" fmla="*/ 95 w 151"/>
                  <a:gd name="T47" fmla="*/ 214 h 215"/>
                  <a:gd name="T48" fmla="*/ 95 w 151"/>
                  <a:gd name="T49" fmla="*/ 214 h 215"/>
                  <a:gd name="T50" fmla="*/ 95 w 151"/>
                  <a:gd name="T51" fmla="*/ 139 h 215"/>
                  <a:gd name="T52" fmla="*/ 93 w 151"/>
                  <a:gd name="T53" fmla="*/ 79 h 215"/>
                  <a:gd name="T54" fmla="*/ 95 w 151"/>
                  <a:gd name="T55" fmla="*/ 42 h 215"/>
                  <a:gd name="T56" fmla="*/ 83 w 151"/>
                  <a:gd name="T57" fmla="*/ 57 h 215"/>
                  <a:gd name="T58" fmla="*/ 28 w 151"/>
                  <a:gd name="T59" fmla="*/ 138 h 215"/>
                  <a:gd name="T60" fmla="*/ 38 w 151"/>
                  <a:gd name="T61" fmla="*/ 139 h 215"/>
                  <a:gd name="T62" fmla="*/ 93 w 151"/>
                  <a:gd name="T63" fmla="*/ 139 h 215"/>
                  <a:gd name="T64" fmla="*/ 93 w 151"/>
                  <a:gd name="T65" fmla="*/ 141 h 215"/>
                  <a:gd name="T66" fmla="*/ 93 w 151"/>
                  <a:gd name="T67" fmla="*/ 139 h 215"/>
                  <a:gd name="T68" fmla="*/ 95 w 151"/>
                  <a:gd name="T69" fmla="*/ 13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215">
                    <a:moveTo>
                      <a:pt x="95" y="214"/>
                    </a:moveTo>
                    <a:lnTo>
                      <a:pt x="95" y="207"/>
                    </a:lnTo>
                    <a:lnTo>
                      <a:pt x="93" y="183"/>
                    </a:lnTo>
                    <a:lnTo>
                      <a:pt x="93" y="165"/>
                    </a:lnTo>
                    <a:lnTo>
                      <a:pt x="95" y="163"/>
                    </a:lnTo>
                    <a:lnTo>
                      <a:pt x="79" y="163"/>
                    </a:lnTo>
                    <a:lnTo>
                      <a:pt x="36" y="163"/>
                    </a:lnTo>
                    <a:lnTo>
                      <a:pt x="3" y="163"/>
                    </a:lnTo>
                    <a:lnTo>
                      <a:pt x="2" y="163"/>
                    </a:lnTo>
                    <a:lnTo>
                      <a:pt x="2" y="160"/>
                    </a:lnTo>
                    <a:lnTo>
                      <a:pt x="0" y="149"/>
                    </a:lnTo>
                    <a:lnTo>
                      <a:pt x="0" y="141"/>
                    </a:lnTo>
                    <a:lnTo>
                      <a:pt x="2" y="139"/>
                    </a:lnTo>
                    <a:lnTo>
                      <a:pt x="3" y="138"/>
                    </a:lnTo>
                    <a:lnTo>
                      <a:pt x="16" y="118"/>
                    </a:lnTo>
                    <a:lnTo>
                      <a:pt x="62" y="53"/>
                    </a:lnTo>
                    <a:lnTo>
                      <a:pt x="98" y="2"/>
                    </a:lnTo>
                    <a:lnTo>
                      <a:pt x="100" y="0"/>
                    </a:lnTo>
                    <a:lnTo>
                      <a:pt x="103" y="0"/>
                    </a:lnTo>
                    <a:lnTo>
                      <a:pt x="113" y="0"/>
                    </a:lnTo>
                    <a:lnTo>
                      <a:pt x="120" y="0"/>
                    </a:lnTo>
                    <a:lnTo>
                      <a:pt x="122" y="0"/>
                    </a:lnTo>
                    <a:lnTo>
                      <a:pt x="122" y="22"/>
                    </a:lnTo>
                    <a:lnTo>
                      <a:pt x="120" y="87"/>
                    </a:lnTo>
                    <a:lnTo>
                      <a:pt x="120" y="138"/>
                    </a:lnTo>
                    <a:lnTo>
                      <a:pt x="122" y="139"/>
                    </a:lnTo>
                    <a:lnTo>
                      <a:pt x="126" y="139"/>
                    </a:lnTo>
                    <a:lnTo>
                      <a:pt x="140" y="139"/>
                    </a:lnTo>
                    <a:lnTo>
                      <a:pt x="150" y="139"/>
                    </a:lnTo>
                    <a:lnTo>
                      <a:pt x="151" y="139"/>
                    </a:lnTo>
                    <a:lnTo>
                      <a:pt x="151" y="143"/>
                    </a:lnTo>
                    <a:lnTo>
                      <a:pt x="150" y="155"/>
                    </a:lnTo>
                    <a:lnTo>
                      <a:pt x="150" y="163"/>
                    </a:lnTo>
                    <a:lnTo>
                      <a:pt x="151" y="163"/>
                    </a:lnTo>
                    <a:lnTo>
                      <a:pt x="145" y="163"/>
                    </a:lnTo>
                    <a:lnTo>
                      <a:pt x="131" y="163"/>
                    </a:lnTo>
                    <a:lnTo>
                      <a:pt x="122" y="163"/>
                    </a:lnTo>
                    <a:lnTo>
                      <a:pt x="122" y="163"/>
                    </a:lnTo>
                    <a:lnTo>
                      <a:pt x="122" y="172"/>
                    </a:lnTo>
                    <a:lnTo>
                      <a:pt x="120" y="196"/>
                    </a:lnTo>
                    <a:lnTo>
                      <a:pt x="120" y="214"/>
                    </a:lnTo>
                    <a:lnTo>
                      <a:pt x="122" y="214"/>
                    </a:lnTo>
                    <a:lnTo>
                      <a:pt x="117" y="214"/>
                    </a:lnTo>
                    <a:lnTo>
                      <a:pt x="105" y="214"/>
                    </a:lnTo>
                    <a:lnTo>
                      <a:pt x="95" y="214"/>
                    </a:lnTo>
                    <a:lnTo>
                      <a:pt x="95" y="214"/>
                    </a:lnTo>
                    <a:lnTo>
                      <a:pt x="93" y="215"/>
                    </a:lnTo>
                    <a:lnTo>
                      <a:pt x="95" y="214"/>
                    </a:lnTo>
                    <a:lnTo>
                      <a:pt x="93" y="214"/>
                    </a:lnTo>
                    <a:lnTo>
                      <a:pt x="95" y="214"/>
                    </a:lnTo>
                    <a:lnTo>
                      <a:pt x="95" y="214"/>
                    </a:lnTo>
                    <a:close/>
                    <a:moveTo>
                      <a:pt x="95" y="139"/>
                    </a:moveTo>
                    <a:lnTo>
                      <a:pt x="95" y="125"/>
                    </a:lnTo>
                    <a:lnTo>
                      <a:pt x="93" y="79"/>
                    </a:lnTo>
                    <a:lnTo>
                      <a:pt x="93" y="45"/>
                    </a:lnTo>
                    <a:lnTo>
                      <a:pt x="95" y="42"/>
                    </a:lnTo>
                    <a:lnTo>
                      <a:pt x="93" y="45"/>
                    </a:lnTo>
                    <a:lnTo>
                      <a:pt x="83" y="57"/>
                    </a:lnTo>
                    <a:lnTo>
                      <a:pt x="52" y="104"/>
                    </a:lnTo>
                    <a:lnTo>
                      <a:pt x="28" y="138"/>
                    </a:lnTo>
                    <a:lnTo>
                      <a:pt x="28" y="139"/>
                    </a:lnTo>
                    <a:lnTo>
                      <a:pt x="38" y="139"/>
                    </a:lnTo>
                    <a:lnTo>
                      <a:pt x="69" y="139"/>
                    </a:lnTo>
                    <a:lnTo>
                      <a:pt x="93" y="139"/>
                    </a:lnTo>
                    <a:lnTo>
                      <a:pt x="95" y="139"/>
                    </a:lnTo>
                    <a:lnTo>
                      <a:pt x="93" y="141"/>
                    </a:lnTo>
                    <a:lnTo>
                      <a:pt x="95" y="139"/>
                    </a:lnTo>
                    <a:lnTo>
                      <a:pt x="93" y="139"/>
                    </a:lnTo>
                    <a:lnTo>
                      <a:pt x="95" y="139"/>
                    </a:lnTo>
                    <a:lnTo>
                      <a:pt x="95" y="1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3" name="Freeform 127"/>
              <p:cNvSpPr>
                <a:spLocks/>
              </p:cNvSpPr>
              <p:nvPr/>
            </p:nvSpPr>
            <p:spPr bwMode="auto">
              <a:xfrm>
                <a:off x="2408" y="1485"/>
                <a:ext cx="23" cy="72"/>
              </a:xfrm>
              <a:custGeom>
                <a:avLst/>
                <a:gdLst>
                  <a:gd name="T0" fmla="*/ 81 w 81"/>
                  <a:gd name="T1" fmla="*/ 214 h 214"/>
                  <a:gd name="T2" fmla="*/ 76 w 81"/>
                  <a:gd name="T3" fmla="*/ 214 h 214"/>
                  <a:gd name="T4" fmla="*/ 64 w 81"/>
                  <a:gd name="T5" fmla="*/ 214 h 214"/>
                  <a:gd name="T6" fmla="*/ 54 w 81"/>
                  <a:gd name="T7" fmla="*/ 214 h 214"/>
                  <a:gd name="T8" fmla="*/ 54 w 81"/>
                  <a:gd name="T9" fmla="*/ 214 h 214"/>
                  <a:gd name="T10" fmla="*/ 54 w 81"/>
                  <a:gd name="T11" fmla="*/ 189 h 214"/>
                  <a:gd name="T12" fmla="*/ 52 w 81"/>
                  <a:gd name="T13" fmla="*/ 110 h 214"/>
                  <a:gd name="T14" fmla="*/ 52 w 81"/>
                  <a:gd name="T15" fmla="*/ 50 h 214"/>
                  <a:gd name="T16" fmla="*/ 54 w 81"/>
                  <a:gd name="T17" fmla="*/ 46 h 214"/>
                  <a:gd name="T18" fmla="*/ 51 w 81"/>
                  <a:gd name="T19" fmla="*/ 49 h 214"/>
                  <a:gd name="T20" fmla="*/ 48 w 81"/>
                  <a:gd name="T21" fmla="*/ 52 h 214"/>
                  <a:gd name="T22" fmla="*/ 41 w 81"/>
                  <a:gd name="T23" fmla="*/ 57 h 214"/>
                  <a:gd name="T24" fmla="*/ 31 w 81"/>
                  <a:gd name="T25" fmla="*/ 63 h 214"/>
                  <a:gd name="T26" fmla="*/ 30 w 81"/>
                  <a:gd name="T27" fmla="*/ 64 h 214"/>
                  <a:gd name="T28" fmla="*/ 27 w 81"/>
                  <a:gd name="T29" fmla="*/ 67 h 214"/>
                  <a:gd name="T30" fmla="*/ 21 w 81"/>
                  <a:gd name="T31" fmla="*/ 70 h 214"/>
                  <a:gd name="T32" fmla="*/ 12 w 81"/>
                  <a:gd name="T33" fmla="*/ 74 h 214"/>
                  <a:gd name="T34" fmla="*/ 3 w 81"/>
                  <a:gd name="T35" fmla="*/ 79 h 214"/>
                  <a:gd name="T36" fmla="*/ 2 w 81"/>
                  <a:gd name="T37" fmla="*/ 79 h 214"/>
                  <a:gd name="T38" fmla="*/ 2 w 81"/>
                  <a:gd name="T39" fmla="*/ 76 h 214"/>
                  <a:gd name="T40" fmla="*/ 0 w 81"/>
                  <a:gd name="T41" fmla="*/ 63 h 214"/>
                  <a:gd name="T42" fmla="*/ 0 w 81"/>
                  <a:gd name="T43" fmla="*/ 55 h 214"/>
                  <a:gd name="T44" fmla="*/ 2 w 81"/>
                  <a:gd name="T45" fmla="*/ 53 h 214"/>
                  <a:gd name="T46" fmla="*/ 4 w 81"/>
                  <a:gd name="T47" fmla="*/ 52 h 214"/>
                  <a:gd name="T48" fmla="*/ 12 w 81"/>
                  <a:gd name="T49" fmla="*/ 49 h 214"/>
                  <a:gd name="T50" fmla="*/ 24 w 81"/>
                  <a:gd name="T51" fmla="*/ 41 h 214"/>
                  <a:gd name="T52" fmla="*/ 37 w 81"/>
                  <a:gd name="T53" fmla="*/ 31 h 214"/>
                  <a:gd name="T54" fmla="*/ 40 w 81"/>
                  <a:gd name="T55" fmla="*/ 28 h 214"/>
                  <a:gd name="T56" fmla="*/ 41 w 81"/>
                  <a:gd name="T57" fmla="*/ 26 h 214"/>
                  <a:gd name="T58" fmla="*/ 47 w 81"/>
                  <a:gd name="T59" fmla="*/ 21 h 214"/>
                  <a:gd name="T60" fmla="*/ 55 w 81"/>
                  <a:gd name="T61" fmla="*/ 11 h 214"/>
                  <a:gd name="T62" fmla="*/ 62 w 81"/>
                  <a:gd name="T63" fmla="*/ 2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3 h 214"/>
                  <a:gd name="T78" fmla="*/ 79 w 81"/>
                  <a:gd name="T79" fmla="*/ 134 h 214"/>
                  <a:gd name="T80" fmla="*/ 79 w 81"/>
                  <a:gd name="T81" fmla="*/ 211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4" y="214"/>
                    </a:lnTo>
                    <a:lnTo>
                      <a:pt x="54" y="214"/>
                    </a:lnTo>
                    <a:lnTo>
                      <a:pt x="54" y="189"/>
                    </a:lnTo>
                    <a:lnTo>
                      <a:pt x="52" y="110"/>
                    </a:lnTo>
                    <a:lnTo>
                      <a:pt x="52" y="50"/>
                    </a:lnTo>
                    <a:lnTo>
                      <a:pt x="54" y="46"/>
                    </a:lnTo>
                    <a:lnTo>
                      <a:pt x="51" y="49"/>
                    </a:lnTo>
                    <a:lnTo>
                      <a:pt x="48" y="52"/>
                    </a:lnTo>
                    <a:lnTo>
                      <a:pt x="41" y="57"/>
                    </a:lnTo>
                    <a:lnTo>
                      <a:pt x="31" y="63"/>
                    </a:lnTo>
                    <a:lnTo>
                      <a:pt x="30" y="64"/>
                    </a:lnTo>
                    <a:lnTo>
                      <a:pt x="27" y="67"/>
                    </a:lnTo>
                    <a:lnTo>
                      <a:pt x="21" y="70"/>
                    </a:lnTo>
                    <a:lnTo>
                      <a:pt x="12" y="74"/>
                    </a:lnTo>
                    <a:lnTo>
                      <a:pt x="3" y="79"/>
                    </a:lnTo>
                    <a:lnTo>
                      <a:pt x="2" y="79"/>
                    </a:lnTo>
                    <a:lnTo>
                      <a:pt x="2" y="76"/>
                    </a:lnTo>
                    <a:lnTo>
                      <a:pt x="0" y="63"/>
                    </a:lnTo>
                    <a:lnTo>
                      <a:pt x="0" y="55"/>
                    </a:lnTo>
                    <a:lnTo>
                      <a:pt x="2" y="53"/>
                    </a:lnTo>
                    <a:lnTo>
                      <a:pt x="4" y="52"/>
                    </a:lnTo>
                    <a:lnTo>
                      <a:pt x="12" y="49"/>
                    </a:lnTo>
                    <a:lnTo>
                      <a:pt x="24" y="41"/>
                    </a:lnTo>
                    <a:lnTo>
                      <a:pt x="37" y="31"/>
                    </a:lnTo>
                    <a:lnTo>
                      <a:pt x="40" y="28"/>
                    </a:lnTo>
                    <a:lnTo>
                      <a:pt x="41" y="26"/>
                    </a:lnTo>
                    <a:lnTo>
                      <a:pt x="47" y="21"/>
                    </a:lnTo>
                    <a:lnTo>
                      <a:pt x="55" y="11"/>
                    </a:lnTo>
                    <a:lnTo>
                      <a:pt x="62" y="2"/>
                    </a:lnTo>
                    <a:lnTo>
                      <a:pt x="64" y="0"/>
                    </a:lnTo>
                    <a:lnTo>
                      <a:pt x="65" y="0"/>
                    </a:lnTo>
                    <a:lnTo>
                      <a:pt x="74" y="0"/>
                    </a:lnTo>
                    <a:lnTo>
                      <a:pt x="79" y="0"/>
                    </a:lnTo>
                    <a:lnTo>
                      <a:pt x="81" y="0"/>
                    </a:lnTo>
                    <a:lnTo>
                      <a:pt x="79" y="4"/>
                    </a:lnTo>
                    <a:lnTo>
                      <a:pt x="81" y="33"/>
                    </a:lnTo>
                    <a:lnTo>
                      <a:pt x="79" y="134"/>
                    </a:lnTo>
                    <a:lnTo>
                      <a:pt x="79" y="211"/>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4" name="Freeform 128"/>
              <p:cNvSpPr>
                <a:spLocks noEditPoints="1"/>
              </p:cNvSpPr>
              <p:nvPr/>
            </p:nvSpPr>
            <p:spPr bwMode="auto">
              <a:xfrm>
                <a:off x="2273" y="1382"/>
                <a:ext cx="50" cy="73"/>
              </a:xfrm>
              <a:custGeom>
                <a:avLst/>
                <a:gdLst>
                  <a:gd name="T0" fmla="*/ 94 w 150"/>
                  <a:gd name="T1" fmla="*/ 207 h 216"/>
                  <a:gd name="T2" fmla="*/ 93 w 150"/>
                  <a:gd name="T3" fmla="*/ 165 h 216"/>
                  <a:gd name="T4" fmla="*/ 79 w 150"/>
                  <a:gd name="T5" fmla="*/ 163 h 216"/>
                  <a:gd name="T6" fmla="*/ 2 w 150"/>
                  <a:gd name="T7" fmla="*/ 163 h 216"/>
                  <a:gd name="T8" fmla="*/ 1 w 150"/>
                  <a:gd name="T9" fmla="*/ 161 h 216"/>
                  <a:gd name="T10" fmla="*/ 0 w 150"/>
                  <a:gd name="T11" fmla="*/ 141 h 216"/>
                  <a:gd name="T12" fmla="*/ 2 w 150"/>
                  <a:gd name="T13" fmla="*/ 138 h 216"/>
                  <a:gd name="T14" fmla="*/ 62 w 150"/>
                  <a:gd name="T15" fmla="*/ 54 h 216"/>
                  <a:gd name="T16" fmla="*/ 100 w 150"/>
                  <a:gd name="T17" fmla="*/ 0 h 216"/>
                  <a:gd name="T18" fmla="*/ 112 w 150"/>
                  <a:gd name="T19" fmla="*/ 0 h 216"/>
                  <a:gd name="T20" fmla="*/ 121 w 150"/>
                  <a:gd name="T21" fmla="*/ 0 h 216"/>
                  <a:gd name="T22" fmla="*/ 119 w 150"/>
                  <a:gd name="T23" fmla="*/ 87 h 216"/>
                  <a:gd name="T24" fmla="*/ 121 w 150"/>
                  <a:gd name="T25" fmla="*/ 139 h 216"/>
                  <a:gd name="T26" fmla="*/ 139 w 150"/>
                  <a:gd name="T27" fmla="*/ 139 h 216"/>
                  <a:gd name="T28" fmla="*/ 150 w 150"/>
                  <a:gd name="T29" fmla="*/ 139 h 216"/>
                  <a:gd name="T30" fmla="*/ 149 w 150"/>
                  <a:gd name="T31" fmla="*/ 155 h 216"/>
                  <a:gd name="T32" fmla="*/ 150 w 150"/>
                  <a:gd name="T33" fmla="*/ 163 h 216"/>
                  <a:gd name="T34" fmla="*/ 131 w 150"/>
                  <a:gd name="T35" fmla="*/ 163 h 216"/>
                  <a:gd name="T36" fmla="*/ 121 w 150"/>
                  <a:gd name="T37" fmla="*/ 163 h 216"/>
                  <a:gd name="T38" fmla="*/ 119 w 150"/>
                  <a:gd name="T39" fmla="*/ 196 h 216"/>
                  <a:gd name="T40" fmla="*/ 121 w 150"/>
                  <a:gd name="T41" fmla="*/ 214 h 216"/>
                  <a:gd name="T42" fmla="*/ 104 w 150"/>
                  <a:gd name="T43" fmla="*/ 214 h 216"/>
                  <a:gd name="T44" fmla="*/ 94 w 150"/>
                  <a:gd name="T45" fmla="*/ 214 h 216"/>
                  <a:gd name="T46" fmla="*/ 94 w 150"/>
                  <a:gd name="T47" fmla="*/ 214 h 216"/>
                  <a:gd name="T48" fmla="*/ 94 w 150"/>
                  <a:gd name="T49" fmla="*/ 214 h 216"/>
                  <a:gd name="T50" fmla="*/ 94 w 150"/>
                  <a:gd name="T51" fmla="*/ 139 h 216"/>
                  <a:gd name="T52" fmla="*/ 93 w 150"/>
                  <a:gd name="T53" fmla="*/ 79 h 216"/>
                  <a:gd name="T54" fmla="*/ 94 w 150"/>
                  <a:gd name="T55" fmla="*/ 42 h 216"/>
                  <a:gd name="T56" fmla="*/ 83 w 150"/>
                  <a:gd name="T57" fmla="*/ 58 h 216"/>
                  <a:gd name="T58" fmla="*/ 28 w 150"/>
                  <a:gd name="T59" fmla="*/ 138 h 216"/>
                  <a:gd name="T60" fmla="*/ 38 w 150"/>
                  <a:gd name="T61" fmla="*/ 139 h 216"/>
                  <a:gd name="T62" fmla="*/ 93 w 150"/>
                  <a:gd name="T63" fmla="*/ 139 h 216"/>
                  <a:gd name="T64" fmla="*/ 93 w 150"/>
                  <a:gd name="T65" fmla="*/ 141 h 216"/>
                  <a:gd name="T66" fmla="*/ 93 w 150"/>
                  <a:gd name="T67" fmla="*/ 139 h 216"/>
                  <a:gd name="T68" fmla="*/ 94 w 150"/>
                  <a:gd name="T69" fmla="*/ 13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6">
                    <a:moveTo>
                      <a:pt x="94" y="214"/>
                    </a:moveTo>
                    <a:lnTo>
                      <a:pt x="94" y="207"/>
                    </a:lnTo>
                    <a:lnTo>
                      <a:pt x="93" y="183"/>
                    </a:lnTo>
                    <a:lnTo>
                      <a:pt x="93" y="165"/>
                    </a:lnTo>
                    <a:lnTo>
                      <a:pt x="94" y="163"/>
                    </a:lnTo>
                    <a:lnTo>
                      <a:pt x="79" y="163"/>
                    </a:lnTo>
                    <a:lnTo>
                      <a:pt x="35" y="163"/>
                    </a:lnTo>
                    <a:lnTo>
                      <a:pt x="2" y="163"/>
                    </a:lnTo>
                    <a:lnTo>
                      <a:pt x="1" y="163"/>
                    </a:lnTo>
                    <a:lnTo>
                      <a:pt x="1" y="161"/>
                    </a:lnTo>
                    <a:lnTo>
                      <a:pt x="0" y="149"/>
                    </a:lnTo>
                    <a:lnTo>
                      <a:pt x="0" y="141"/>
                    </a:lnTo>
                    <a:lnTo>
                      <a:pt x="1" y="139"/>
                    </a:lnTo>
                    <a:lnTo>
                      <a:pt x="2" y="138"/>
                    </a:lnTo>
                    <a:lnTo>
                      <a:pt x="15" y="118"/>
                    </a:lnTo>
                    <a:lnTo>
                      <a:pt x="62" y="54"/>
                    </a:lnTo>
                    <a:lnTo>
                      <a:pt x="97" y="3"/>
                    </a:lnTo>
                    <a:lnTo>
                      <a:pt x="100" y="0"/>
                    </a:lnTo>
                    <a:lnTo>
                      <a:pt x="103" y="0"/>
                    </a:lnTo>
                    <a:lnTo>
                      <a:pt x="112" y="0"/>
                    </a:lnTo>
                    <a:lnTo>
                      <a:pt x="119" y="0"/>
                    </a:lnTo>
                    <a:lnTo>
                      <a:pt x="121" y="0"/>
                    </a:lnTo>
                    <a:lnTo>
                      <a:pt x="121" y="22"/>
                    </a:lnTo>
                    <a:lnTo>
                      <a:pt x="119" y="87"/>
                    </a:lnTo>
                    <a:lnTo>
                      <a:pt x="119" y="138"/>
                    </a:lnTo>
                    <a:lnTo>
                      <a:pt x="121" y="139"/>
                    </a:lnTo>
                    <a:lnTo>
                      <a:pt x="125" y="139"/>
                    </a:lnTo>
                    <a:lnTo>
                      <a:pt x="139" y="139"/>
                    </a:lnTo>
                    <a:lnTo>
                      <a:pt x="149" y="139"/>
                    </a:lnTo>
                    <a:lnTo>
                      <a:pt x="150" y="139"/>
                    </a:lnTo>
                    <a:lnTo>
                      <a:pt x="150" y="144"/>
                    </a:lnTo>
                    <a:lnTo>
                      <a:pt x="149" y="155"/>
                    </a:lnTo>
                    <a:lnTo>
                      <a:pt x="149" y="163"/>
                    </a:lnTo>
                    <a:lnTo>
                      <a:pt x="150" y="163"/>
                    </a:lnTo>
                    <a:lnTo>
                      <a:pt x="145" y="163"/>
                    </a:lnTo>
                    <a:lnTo>
                      <a:pt x="131" y="163"/>
                    </a:lnTo>
                    <a:lnTo>
                      <a:pt x="121" y="163"/>
                    </a:lnTo>
                    <a:lnTo>
                      <a:pt x="121" y="163"/>
                    </a:lnTo>
                    <a:lnTo>
                      <a:pt x="121" y="172"/>
                    </a:lnTo>
                    <a:lnTo>
                      <a:pt x="119" y="196"/>
                    </a:lnTo>
                    <a:lnTo>
                      <a:pt x="119" y="214"/>
                    </a:lnTo>
                    <a:lnTo>
                      <a:pt x="121" y="214"/>
                    </a:lnTo>
                    <a:lnTo>
                      <a:pt x="117" y="214"/>
                    </a:lnTo>
                    <a:lnTo>
                      <a:pt x="104" y="214"/>
                    </a:lnTo>
                    <a:lnTo>
                      <a:pt x="94" y="214"/>
                    </a:lnTo>
                    <a:lnTo>
                      <a:pt x="94" y="214"/>
                    </a:lnTo>
                    <a:lnTo>
                      <a:pt x="93" y="216"/>
                    </a:lnTo>
                    <a:lnTo>
                      <a:pt x="94" y="214"/>
                    </a:lnTo>
                    <a:lnTo>
                      <a:pt x="93" y="214"/>
                    </a:lnTo>
                    <a:lnTo>
                      <a:pt x="94" y="214"/>
                    </a:lnTo>
                    <a:lnTo>
                      <a:pt x="94" y="214"/>
                    </a:lnTo>
                    <a:close/>
                    <a:moveTo>
                      <a:pt x="94" y="139"/>
                    </a:moveTo>
                    <a:lnTo>
                      <a:pt x="94" y="125"/>
                    </a:lnTo>
                    <a:lnTo>
                      <a:pt x="93" y="79"/>
                    </a:lnTo>
                    <a:lnTo>
                      <a:pt x="93" y="45"/>
                    </a:lnTo>
                    <a:lnTo>
                      <a:pt x="94" y="42"/>
                    </a:lnTo>
                    <a:lnTo>
                      <a:pt x="93" y="45"/>
                    </a:lnTo>
                    <a:lnTo>
                      <a:pt x="83" y="58"/>
                    </a:lnTo>
                    <a:lnTo>
                      <a:pt x="52" y="104"/>
                    </a:lnTo>
                    <a:lnTo>
                      <a:pt x="28" y="138"/>
                    </a:lnTo>
                    <a:lnTo>
                      <a:pt x="28" y="139"/>
                    </a:lnTo>
                    <a:lnTo>
                      <a:pt x="38" y="139"/>
                    </a:lnTo>
                    <a:lnTo>
                      <a:pt x="69" y="139"/>
                    </a:lnTo>
                    <a:lnTo>
                      <a:pt x="93" y="139"/>
                    </a:lnTo>
                    <a:lnTo>
                      <a:pt x="94" y="139"/>
                    </a:lnTo>
                    <a:lnTo>
                      <a:pt x="93" y="141"/>
                    </a:lnTo>
                    <a:lnTo>
                      <a:pt x="94" y="139"/>
                    </a:lnTo>
                    <a:lnTo>
                      <a:pt x="93" y="139"/>
                    </a:lnTo>
                    <a:lnTo>
                      <a:pt x="94" y="139"/>
                    </a:lnTo>
                    <a:lnTo>
                      <a:pt x="94" y="1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5" name="Freeform 129"/>
              <p:cNvSpPr>
                <a:spLocks noEditPoints="1"/>
              </p:cNvSpPr>
              <p:nvPr/>
            </p:nvSpPr>
            <p:spPr bwMode="auto">
              <a:xfrm>
                <a:off x="2332" y="1382"/>
                <a:ext cx="47" cy="73"/>
              </a:xfrm>
              <a:custGeom>
                <a:avLst/>
                <a:gdLst>
                  <a:gd name="T0" fmla="*/ 1 w 141"/>
                  <a:gd name="T1" fmla="*/ 103 h 218"/>
                  <a:gd name="T2" fmla="*/ 3 w 141"/>
                  <a:gd name="T3" fmla="*/ 70 h 218"/>
                  <a:gd name="T4" fmla="*/ 8 w 141"/>
                  <a:gd name="T5" fmla="*/ 48 h 218"/>
                  <a:gd name="T6" fmla="*/ 13 w 141"/>
                  <a:gd name="T7" fmla="*/ 38 h 218"/>
                  <a:gd name="T8" fmla="*/ 29 w 141"/>
                  <a:gd name="T9" fmla="*/ 14 h 218"/>
                  <a:gd name="T10" fmla="*/ 34 w 141"/>
                  <a:gd name="T11" fmla="*/ 10 h 218"/>
                  <a:gd name="T12" fmla="*/ 52 w 141"/>
                  <a:gd name="T13" fmla="*/ 3 h 218"/>
                  <a:gd name="T14" fmla="*/ 70 w 141"/>
                  <a:gd name="T15" fmla="*/ 0 h 218"/>
                  <a:gd name="T16" fmla="*/ 89 w 141"/>
                  <a:gd name="T17" fmla="*/ 3 h 218"/>
                  <a:gd name="T18" fmla="*/ 101 w 141"/>
                  <a:gd name="T19" fmla="*/ 7 h 218"/>
                  <a:gd name="T20" fmla="*/ 107 w 141"/>
                  <a:gd name="T21" fmla="*/ 11 h 218"/>
                  <a:gd name="T22" fmla="*/ 120 w 141"/>
                  <a:gd name="T23" fmla="*/ 25 h 218"/>
                  <a:gd name="T24" fmla="*/ 125 w 141"/>
                  <a:gd name="T25" fmla="*/ 34 h 218"/>
                  <a:gd name="T26" fmla="*/ 134 w 141"/>
                  <a:gd name="T27" fmla="*/ 55 h 218"/>
                  <a:gd name="T28" fmla="*/ 135 w 141"/>
                  <a:gd name="T29" fmla="*/ 62 h 218"/>
                  <a:gd name="T30" fmla="*/ 139 w 141"/>
                  <a:gd name="T31" fmla="*/ 85 h 218"/>
                  <a:gd name="T32" fmla="*/ 141 w 141"/>
                  <a:gd name="T33" fmla="*/ 108 h 218"/>
                  <a:gd name="T34" fmla="*/ 139 w 141"/>
                  <a:gd name="T35" fmla="*/ 127 h 218"/>
                  <a:gd name="T36" fmla="*/ 132 w 141"/>
                  <a:gd name="T37" fmla="*/ 166 h 218"/>
                  <a:gd name="T38" fmla="*/ 131 w 141"/>
                  <a:gd name="T39" fmla="*/ 173 h 218"/>
                  <a:gd name="T40" fmla="*/ 121 w 141"/>
                  <a:gd name="T41" fmla="*/ 194 h 218"/>
                  <a:gd name="T42" fmla="*/ 110 w 141"/>
                  <a:gd name="T43" fmla="*/ 206 h 218"/>
                  <a:gd name="T44" fmla="*/ 101 w 141"/>
                  <a:gd name="T45" fmla="*/ 211 h 218"/>
                  <a:gd name="T46" fmla="*/ 73 w 141"/>
                  <a:gd name="T47" fmla="*/ 218 h 218"/>
                  <a:gd name="T48" fmla="*/ 65 w 141"/>
                  <a:gd name="T49" fmla="*/ 218 h 218"/>
                  <a:gd name="T50" fmla="*/ 38 w 141"/>
                  <a:gd name="T51" fmla="*/ 211 h 218"/>
                  <a:gd name="T52" fmla="*/ 22 w 141"/>
                  <a:gd name="T53" fmla="*/ 196 h 218"/>
                  <a:gd name="T54" fmla="*/ 13 w 141"/>
                  <a:gd name="T55" fmla="*/ 180 h 218"/>
                  <a:gd name="T56" fmla="*/ 1 w 141"/>
                  <a:gd name="T57" fmla="*/ 120 h 218"/>
                  <a:gd name="T58" fmla="*/ 0 w 141"/>
                  <a:gd name="T59" fmla="*/ 104 h 218"/>
                  <a:gd name="T60" fmla="*/ 0 w 141"/>
                  <a:gd name="T61" fmla="*/ 108 h 218"/>
                  <a:gd name="T62" fmla="*/ 1 w 141"/>
                  <a:gd name="T63" fmla="*/ 108 h 218"/>
                  <a:gd name="T64" fmla="*/ 28 w 141"/>
                  <a:gd name="T65" fmla="*/ 118 h 218"/>
                  <a:gd name="T66" fmla="*/ 32 w 141"/>
                  <a:gd name="T67" fmla="*/ 159 h 218"/>
                  <a:gd name="T68" fmla="*/ 41 w 141"/>
                  <a:gd name="T69" fmla="*/ 179 h 218"/>
                  <a:gd name="T70" fmla="*/ 46 w 141"/>
                  <a:gd name="T71" fmla="*/ 187 h 218"/>
                  <a:gd name="T72" fmla="*/ 68 w 141"/>
                  <a:gd name="T73" fmla="*/ 196 h 218"/>
                  <a:gd name="T74" fmla="*/ 73 w 141"/>
                  <a:gd name="T75" fmla="*/ 196 h 218"/>
                  <a:gd name="T76" fmla="*/ 89 w 141"/>
                  <a:gd name="T77" fmla="*/ 190 h 218"/>
                  <a:gd name="T78" fmla="*/ 101 w 141"/>
                  <a:gd name="T79" fmla="*/ 179 h 218"/>
                  <a:gd name="T80" fmla="*/ 106 w 141"/>
                  <a:gd name="T81" fmla="*/ 169 h 218"/>
                  <a:gd name="T82" fmla="*/ 113 w 141"/>
                  <a:gd name="T83" fmla="*/ 134 h 218"/>
                  <a:gd name="T84" fmla="*/ 113 w 141"/>
                  <a:gd name="T85" fmla="*/ 100 h 218"/>
                  <a:gd name="T86" fmla="*/ 108 w 141"/>
                  <a:gd name="T87" fmla="*/ 61 h 218"/>
                  <a:gd name="T88" fmla="*/ 101 w 141"/>
                  <a:gd name="T89" fmla="*/ 38 h 218"/>
                  <a:gd name="T90" fmla="*/ 89 w 141"/>
                  <a:gd name="T91" fmla="*/ 28 h 218"/>
                  <a:gd name="T92" fmla="*/ 70 w 141"/>
                  <a:gd name="T93" fmla="*/ 21 h 218"/>
                  <a:gd name="T94" fmla="*/ 60 w 141"/>
                  <a:gd name="T95" fmla="*/ 22 h 218"/>
                  <a:gd name="T96" fmla="*/ 51 w 141"/>
                  <a:gd name="T97" fmla="*/ 27 h 218"/>
                  <a:gd name="T98" fmla="*/ 44 w 141"/>
                  <a:gd name="T99" fmla="*/ 35 h 218"/>
                  <a:gd name="T100" fmla="*/ 39 w 141"/>
                  <a:gd name="T101" fmla="*/ 41 h 218"/>
                  <a:gd name="T102" fmla="*/ 32 w 141"/>
                  <a:gd name="T103" fmla="*/ 59 h 218"/>
                  <a:gd name="T104" fmla="*/ 28 w 141"/>
                  <a:gd name="T105" fmla="*/ 108 h 218"/>
                  <a:gd name="T106" fmla="*/ 28 w 141"/>
                  <a:gd name="T107" fmla="*/ 124 h 218"/>
                  <a:gd name="T108" fmla="*/ 27 w 141"/>
                  <a:gd name="T109" fmla="*/ 110 h 218"/>
                  <a:gd name="T110" fmla="*/ 28 w 141"/>
                  <a:gd name="T11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1" h="218">
                    <a:moveTo>
                      <a:pt x="1" y="108"/>
                    </a:moveTo>
                    <a:lnTo>
                      <a:pt x="1" y="103"/>
                    </a:lnTo>
                    <a:lnTo>
                      <a:pt x="1" y="92"/>
                    </a:lnTo>
                    <a:lnTo>
                      <a:pt x="3" y="70"/>
                    </a:lnTo>
                    <a:lnTo>
                      <a:pt x="7" y="52"/>
                    </a:lnTo>
                    <a:lnTo>
                      <a:pt x="8" y="48"/>
                    </a:lnTo>
                    <a:lnTo>
                      <a:pt x="10" y="45"/>
                    </a:lnTo>
                    <a:lnTo>
                      <a:pt x="13" y="38"/>
                    </a:lnTo>
                    <a:lnTo>
                      <a:pt x="20" y="24"/>
                    </a:lnTo>
                    <a:lnTo>
                      <a:pt x="29" y="14"/>
                    </a:lnTo>
                    <a:lnTo>
                      <a:pt x="32" y="11"/>
                    </a:lnTo>
                    <a:lnTo>
                      <a:pt x="34" y="10"/>
                    </a:lnTo>
                    <a:lnTo>
                      <a:pt x="39" y="7"/>
                    </a:lnTo>
                    <a:lnTo>
                      <a:pt x="52" y="3"/>
                    </a:lnTo>
                    <a:lnTo>
                      <a:pt x="66" y="1"/>
                    </a:lnTo>
                    <a:lnTo>
                      <a:pt x="70" y="0"/>
                    </a:lnTo>
                    <a:lnTo>
                      <a:pt x="77" y="1"/>
                    </a:lnTo>
                    <a:lnTo>
                      <a:pt x="89" y="3"/>
                    </a:lnTo>
                    <a:lnTo>
                      <a:pt x="99" y="7"/>
                    </a:lnTo>
                    <a:lnTo>
                      <a:pt x="101" y="7"/>
                    </a:lnTo>
                    <a:lnTo>
                      <a:pt x="103" y="8"/>
                    </a:lnTo>
                    <a:lnTo>
                      <a:pt x="107" y="11"/>
                    </a:lnTo>
                    <a:lnTo>
                      <a:pt x="114" y="18"/>
                    </a:lnTo>
                    <a:lnTo>
                      <a:pt x="120" y="25"/>
                    </a:lnTo>
                    <a:lnTo>
                      <a:pt x="123" y="27"/>
                    </a:lnTo>
                    <a:lnTo>
                      <a:pt x="125" y="34"/>
                    </a:lnTo>
                    <a:lnTo>
                      <a:pt x="130" y="44"/>
                    </a:lnTo>
                    <a:lnTo>
                      <a:pt x="134" y="55"/>
                    </a:lnTo>
                    <a:lnTo>
                      <a:pt x="135" y="58"/>
                    </a:lnTo>
                    <a:lnTo>
                      <a:pt x="135" y="62"/>
                    </a:lnTo>
                    <a:lnTo>
                      <a:pt x="137" y="69"/>
                    </a:lnTo>
                    <a:lnTo>
                      <a:pt x="139" y="85"/>
                    </a:lnTo>
                    <a:lnTo>
                      <a:pt x="139" y="104"/>
                    </a:lnTo>
                    <a:lnTo>
                      <a:pt x="141" y="108"/>
                    </a:lnTo>
                    <a:lnTo>
                      <a:pt x="139" y="116"/>
                    </a:lnTo>
                    <a:lnTo>
                      <a:pt x="139" y="127"/>
                    </a:lnTo>
                    <a:lnTo>
                      <a:pt x="137" y="148"/>
                    </a:lnTo>
                    <a:lnTo>
                      <a:pt x="132" y="166"/>
                    </a:lnTo>
                    <a:lnTo>
                      <a:pt x="132" y="169"/>
                    </a:lnTo>
                    <a:lnTo>
                      <a:pt x="131" y="173"/>
                    </a:lnTo>
                    <a:lnTo>
                      <a:pt x="128" y="180"/>
                    </a:lnTo>
                    <a:lnTo>
                      <a:pt x="121" y="194"/>
                    </a:lnTo>
                    <a:lnTo>
                      <a:pt x="111" y="204"/>
                    </a:lnTo>
                    <a:lnTo>
                      <a:pt x="110" y="206"/>
                    </a:lnTo>
                    <a:lnTo>
                      <a:pt x="107" y="209"/>
                    </a:lnTo>
                    <a:lnTo>
                      <a:pt x="101" y="211"/>
                    </a:lnTo>
                    <a:lnTo>
                      <a:pt x="89" y="217"/>
                    </a:lnTo>
                    <a:lnTo>
                      <a:pt x="73" y="218"/>
                    </a:lnTo>
                    <a:lnTo>
                      <a:pt x="70" y="218"/>
                    </a:lnTo>
                    <a:lnTo>
                      <a:pt x="65" y="218"/>
                    </a:lnTo>
                    <a:lnTo>
                      <a:pt x="55" y="218"/>
                    </a:lnTo>
                    <a:lnTo>
                      <a:pt x="38" y="211"/>
                    </a:lnTo>
                    <a:lnTo>
                      <a:pt x="25" y="200"/>
                    </a:lnTo>
                    <a:lnTo>
                      <a:pt x="22" y="196"/>
                    </a:lnTo>
                    <a:lnTo>
                      <a:pt x="18" y="192"/>
                    </a:lnTo>
                    <a:lnTo>
                      <a:pt x="13" y="180"/>
                    </a:lnTo>
                    <a:lnTo>
                      <a:pt x="4" y="154"/>
                    </a:lnTo>
                    <a:lnTo>
                      <a:pt x="1" y="120"/>
                    </a:lnTo>
                    <a:lnTo>
                      <a:pt x="1" y="108"/>
                    </a:lnTo>
                    <a:lnTo>
                      <a:pt x="0" y="104"/>
                    </a:lnTo>
                    <a:lnTo>
                      <a:pt x="1" y="99"/>
                    </a:lnTo>
                    <a:lnTo>
                      <a:pt x="0" y="108"/>
                    </a:lnTo>
                    <a:lnTo>
                      <a:pt x="1" y="108"/>
                    </a:lnTo>
                    <a:lnTo>
                      <a:pt x="1" y="108"/>
                    </a:lnTo>
                    <a:close/>
                    <a:moveTo>
                      <a:pt x="28" y="108"/>
                    </a:moveTo>
                    <a:lnTo>
                      <a:pt x="28" y="118"/>
                    </a:lnTo>
                    <a:lnTo>
                      <a:pt x="28" y="134"/>
                    </a:lnTo>
                    <a:lnTo>
                      <a:pt x="32" y="159"/>
                    </a:lnTo>
                    <a:lnTo>
                      <a:pt x="38" y="176"/>
                    </a:lnTo>
                    <a:lnTo>
                      <a:pt x="41" y="179"/>
                    </a:lnTo>
                    <a:lnTo>
                      <a:pt x="42" y="182"/>
                    </a:lnTo>
                    <a:lnTo>
                      <a:pt x="46" y="187"/>
                    </a:lnTo>
                    <a:lnTo>
                      <a:pt x="56" y="193"/>
                    </a:lnTo>
                    <a:lnTo>
                      <a:pt x="68" y="196"/>
                    </a:lnTo>
                    <a:lnTo>
                      <a:pt x="70" y="196"/>
                    </a:lnTo>
                    <a:lnTo>
                      <a:pt x="73" y="196"/>
                    </a:lnTo>
                    <a:lnTo>
                      <a:pt x="79" y="196"/>
                    </a:lnTo>
                    <a:lnTo>
                      <a:pt x="89" y="190"/>
                    </a:lnTo>
                    <a:lnTo>
                      <a:pt x="99" y="182"/>
                    </a:lnTo>
                    <a:lnTo>
                      <a:pt x="101" y="179"/>
                    </a:lnTo>
                    <a:lnTo>
                      <a:pt x="103" y="176"/>
                    </a:lnTo>
                    <a:lnTo>
                      <a:pt x="106" y="169"/>
                    </a:lnTo>
                    <a:lnTo>
                      <a:pt x="108" y="159"/>
                    </a:lnTo>
                    <a:lnTo>
                      <a:pt x="113" y="134"/>
                    </a:lnTo>
                    <a:lnTo>
                      <a:pt x="114" y="108"/>
                    </a:lnTo>
                    <a:lnTo>
                      <a:pt x="113" y="100"/>
                    </a:lnTo>
                    <a:lnTo>
                      <a:pt x="113" y="85"/>
                    </a:lnTo>
                    <a:lnTo>
                      <a:pt x="108" y="61"/>
                    </a:lnTo>
                    <a:lnTo>
                      <a:pt x="103" y="42"/>
                    </a:lnTo>
                    <a:lnTo>
                      <a:pt x="101" y="38"/>
                    </a:lnTo>
                    <a:lnTo>
                      <a:pt x="94" y="31"/>
                    </a:lnTo>
                    <a:lnTo>
                      <a:pt x="89" y="28"/>
                    </a:lnTo>
                    <a:lnTo>
                      <a:pt x="79" y="22"/>
                    </a:lnTo>
                    <a:lnTo>
                      <a:pt x="70" y="21"/>
                    </a:lnTo>
                    <a:lnTo>
                      <a:pt x="66" y="22"/>
                    </a:lnTo>
                    <a:lnTo>
                      <a:pt x="60" y="22"/>
                    </a:lnTo>
                    <a:lnTo>
                      <a:pt x="56" y="25"/>
                    </a:lnTo>
                    <a:lnTo>
                      <a:pt x="51" y="27"/>
                    </a:lnTo>
                    <a:lnTo>
                      <a:pt x="46" y="31"/>
                    </a:lnTo>
                    <a:lnTo>
                      <a:pt x="44" y="35"/>
                    </a:lnTo>
                    <a:lnTo>
                      <a:pt x="42" y="37"/>
                    </a:lnTo>
                    <a:lnTo>
                      <a:pt x="39" y="41"/>
                    </a:lnTo>
                    <a:lnTo>
                      <a:pt x="35" y="49"/>
                    </a:lnTo>
                    <a:lnTo>
                      <a:pt x="32" y="59"/>
                    </a:lnTo>
                    <a:lnTo>
                      <a:pt x="28" y="85"/>
                    </a:lnTo>
                    <a:lnTo>
                      <a:pt x="28" y="108"/>
                    </a:lnTo>
                    <a:lnTo>
                      <a:pt x="27" y="117"/>
                    </a:lnTo>
                    <a:lnTo>
                      <a:pt x="28" y="124"/>
                    </a:lnTo>
                    <a:lnTo>
                      <a:pt x="27" y="120"/>
                    </a:lnTo>
                    <a:lnTo>
                      <a:pt x="27" y="110"/>
                    </a:lnTo>
                    <a:lnTo>
                      <a:pt x="28" y="108"/>
                    </a:lnTo>
                    <a:lnTo>
                      <a:pt x="28" y="10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6" name="Freeform 130"/>
              <p:cNvSpPr>
                <a:spLocks/>
              </p:cNvSpPr>
              <p:nvPr/>
            </p:nvSpPr>
            <p:spPr bwMode="auto">
              <a:xfrm>
                <a:off x="2189" y="1287"/>
                <a:ext cx="47" cy="73"/>
              </a:xfrm>
              <a:custGeom>
                <a:avLst/>
                <a:gdLst>
                  <a:gd name="T0" fmla="*/ 16 w 141"/>
                  <a:gd name="T1" fmla="*/ 156 h 218"/>
                  <a:gd name="T2" fmla="*/ 27 w 141"/>
                  <a:gd name="T3" fmla="*/ 159 h 218"/>
                  <a:gd name="T4" fmla="*/ 40 w 141"/>
                  <a:gd name="T5" fmla="*/ 186 h 218"/>
                  <a:gd name="T6" fmla="*/ 47 w 141"/>
                  <a:gd name="T7" fmla="*/ 191 h 218"/>
                  <a:gd name="T8" fmla="*/ 69 w 141"/>
                  <a:gd name="T9" fmla="*/ 197 h 218"/>
                  <a:gd name="T10" fmla="*/ 88 w 141"/>
                  <a:gd name="T11" fmla="*/ 193 h 218"/>
                  <a:gd name="T12" fmla="*/ 102 w 141"/>
                  <a:gd name="T13" fmla="*/ 183 h 218"/>
                  <a:gd name="T14" fmla="*/ 112 w 141"/>
                  <a:gd name="T15" fmla="*/ 156 h 218"/>
                  <a:gd name="T16" fmla="*/ 110 w 141"/>
                  <a:gd name="T17" fmla="*/ 138 h 218"/>
                  <a:gd name="T18" fmla="*/ 99 w 141"/>
                  <a:gd name="T19" fmla="*/ 121 h 218"/>
                  <a:gd name="T20" fmla="*/ 74 w 141"/>
                  <a:gd name="T21" fmla="*/ 111 h 218"/>
                  <a:gd name="T22" fmla="*/ 61 w 141"/>
                  <a:gd name="T23" fmla="*/ 111 h 218"/>
                  <a:gd name="T24" fmla="*/ 52 w 141"/>
                  <a:gd name="T25" fmla="*/ 110 h 218"/>
                  <a:gd name="T26" fmla="*/ 55 w 141"/>
                  <a:gd name="T27" fmla="*/ 90 h 218"/>
                  <a:gd name="T28" fmla="*/ 60 w 141"/>
                  <a:gd name="T29" fmla="*/ 90 h 218"/>
                  <a:gd name="T30" fmla="*/ 78 w 141"/>
                  <a:gd name="T31" fmla="*/ 87 h 218"/>
                  <a:gd name="T32" fmla="*/ 92 w 141"/>
                  <a:gd name="T33" fmla="*/ 80 h 218"/>
                  <a:gd name="T34" fmla="*/ 100 w 141"/>
                  <a:gd name="T35" fmla="*/ 69 h 218"/>
                  <a:gd name="T36" fmla="*/ 103 w 141"/>
                  <a:gd name="T37" fmla="*/ 55 h 218"/>
                  <a:gd name="T38" fmla="*/ 95 w 141"/>
                  <a:gd name="T39" fmla="*/ 34 h 218"/>
                  <a:gd name="T40" fmla="*/ 88 w 141"/>
                  <a:gd name="T41" fmla="*/ 27 h 218"/>
                  <a:gd name="T42" fmla="*/ 69 w 141"/>
                  <a:gd name="T43" fmla="*/ 22 h 218"/>
                  <a:gd name="T44" fmla="*/ 51 w 141"/>
                  <a:gd name="T45" fmla="*/ 25 h 218"/>
                  <a:gd name="T46" fmla="*/ 40 w 141"/>
                  <a:gd name="T47" fmla="*/ 34 h 218"/>
                  <a:gd name="T48" fmla="*/ 30 w 141"/>
                  <a:gd name="T49" fmla="*/ 58 h 218"/>
                  <a:gd name="T50" fmla="*/ 26 w 141"/>
                  <a:gd name="T51" fmla="*/ 60 h 218"/>
                  <a:gd name="T52" fmla="*/ 3 w 141"/>
                  <a:gd name="T53" fmla="*/ 55 h 218"/>
                  <a:gd name="T54" fmla="*/ 13 w 141"/>
                  <a:gd name="T55" fmla="*/ 29 h 218"/>
                  <a:gd name="T56" fmla="*/ 28 w 141"/>
                  <a:gd name="T57" fmla="*/ 12 h 218"/>
                  <a:gd name="T58" fmla="*/ 64 w 141"/>
                  <a:gd name="T59" fmla="*/ 1 h 218"/>
                  <a:gd name="T60" fmla="*/ 86 w 141"/>
                  <a:gd name="T61" fmla="*/ 3 h 218"/>
                  <a:gd name="T62" fmla="*/ 106 w 141"/>
                  <a:gd name="T63" fmla="*/ 12 h 218"/>
                  <a:gd name="T64" fmla="*/ 123 w 141"/>
                  <a:gd name="T65" fmla="*/ 28 h 218"/>
                  <a:gd name="T66" fmla="*/ 129 w 141"/>
                  <a:gd name="T67" fmla="*/ 48 h 218"/>
                  <a:gd name="T68" fmla="*/ 127 w 141"/>
                  <a:gd name="T69" fmla="*/ 72 h 218"/>
                  <a:gd name="T70" fmla="*/ 122 w 141"/>
                  <a:gd name="T71" fmla="*/ 83 h 218"/>
                  <a:gd name="T72" fmla="*/ 103 w 141"/>
                  <a:gd name="T73" fmla="*/ 98 h 218"/>
                  <a:gd name="T74" fmla="*/ 110 w 141"/>
                  <a:gd name="T75" fmla="*/ 101 h 218"/>
                  <a:gd name="T76" fmla="*/ 130 w 141"/>
                  <a:gd name="T77" fmla="*/ 117 h 218"/>
                  <a:gd name="T78" fmla="*/ 138 w 141"/>
                  <a:gd name="T79" fmla="*/ 137 h 218"/>
                  <a:gd name="T80" fmla="*/ 140 w 141"/>
                  <a:gd name="T81" fmla="*/ 158 h 218"/>
                  <a:gd name="T82" fmla="*/ 123 w 141"/>
                  <a:gd name="T83" fmla="*/ 196 h 218"/>
                  <a:gd name="T84" fmla="*/ 109 w 141"/>
                  <a:gd name="T85" fmla="*/ 208 h 218"/>
                  <a:gd name="T86" fmla="*/ 69 w 141"/>
                  <a:gd name="T87" fmla="*/ 218 h 218"/>
                  <a:gd name="T88" fmla="*/ 38 w 141"/>
                  <a:gd name="T89" fmla="*/ 213 h 218"/>
                  <a:gd name="T90" fmla="*/ 19 w 141"/>
                  <a:gd name="T91" fmla="*/ 199 h 218"/>
                  <a:gd name="T92" fmla="*/ 0 w 141"/>
                  <a:gd name="T93" fmla="*/ 16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8">
                    <a:moveTo>
                      <a:pt x="0" y="158"/>
                    </a:moveTo>
                    <a:lnTo>
                      <a:pt x="3" y="158"/>
                    </a:lnTo>
                    <a:lnTo>
                      <a:pt x="16" y="156"/>
                    </a:lnTo>
                    <a:lnTo>
                      <a:pt x="26" y="156"/>
                    </a:lnTo>
                    <a:lnTo>
                      <a:pt x="27" y="155"/>
                    </a:lnTo>
                    <a:lnTo>
                      <a:pt x="27" y="159"/>
                    </a:lnTo>
                    <a:lnTo>
                      <a:pt x="28" y="166"/>
                    </a:lnTo>
                    <a:lnTo>
                      <a:pt x="34" y="177"/>
                    </a:lnTo>
                    <a:lnTo>
                      <a:pt x="40" y="186"/>
                    </a:lnTo>
                    <a:lnTo>
                      <a:pt x="43" y="187"/>
                    </a:lnTo>
                    <a:lnTo>
                      <a:pt x="44" y="189"/>
                    </a:lnTo>
                    <a:lnTo>
                      <a:pt x="47" y="191"/>
                    </a:lnTo>
                    <a:lnTo>
                      <a:pt x="55" y="196"/>
                    </a:lnTo>
                    <a:lnTo>
                      <a:pt x="67" y="197"/>
                    </a:lnTo>
                    <a:lnTo>
                      <a:pt x="69" y="197"/>
                    </a:lnTo>
                    <a:lnTo>
                      <a:pt x="72" y="197"/>
                    </a:lnTo>
                    <a:lnTo>
                      <a:pt x="78" y="197"/>
                    </a:lnTo>
                    <a:lnTo>
                      <a:pt x="88" y="193"/>
                    </a:lnTo>
                    <a:lnTo>
                      <a:pt x="98" y="187"/>
                    </a:lnTo>
                    <a:lnTo>
                      <a:pt x="100" y="184"/>
                    </a:lnTo>
                    <a:lnTo>
                      <a:pt x="102" y="183"/>
                    </a:lnTo>
                    <a:lnTo>
                      <a:pt x="105" y="177"/>
                    </a:lnTo>
                    <a:lnTo>
                      <a:pt x="110" y="168"/>
                    </a:lnTo>
                    <a:lnTo>
                      <a:pt x="112" y="156"/>
                    </a:lnTo>
                    <a:lnTo>
                      <a:pt x="113" y="152"/>
                    </a:lnTo>
                    <a:lnTo>
                      <a:pt x="112" y="144"/>
                    </a:lnTo>
                    <a:lnTo>
                      <a:pt x="110" y="138"/>
                    </a:lnTo>
                    <a:lnTo>
                      <a:pt x="106" y="129"/>
                    </a:lnTo>
                    <a:lnTo>
                      <a:pt x="102" y="122"/>
                    </a:lnTo>
                    <a:lnTo>
                      <a:pt x="99" y="121"/>
                    </a:lnTo>
                    <a:lnTo>
                      <a:pt x="95" y="118"/>
                    </a:lnTo>
                    <a:lnTo>
                      <a:pt x="85" y="113"/>
                    </a:lnTo>
                    <a:lnTo>
                      <a:pt x="74" y="111"/>
                    </a:lnTo>
                    <a:lnTo>
                      <a:pt x="71" y="110"/>
                    </a:lnTo>
                    <a:lnTo>
                      <a:pt x="67" y="111"/>
                    </a:lnTo>
                    <a:lnTo>
                      <a:pt x="61" y="111"/>
                    </a:lnTo>
                    <a:lnTo>
                      <a:pt x="54" y="113"/>
                    </a:lnTo>
                    <a:lnTo>
                      <a:pt x="52" y="113"/>
                    </a:lnTo>
                    <a:lnTo>
                      <a:pt x="52" y="110"/>
                    </a:lnTo>
                    <a:lnTo>
                      <a:pt x="54" y="100"/>
                    </a:lnTo>
                    <a:lnTo>
                      <a:pt x="54" y="91"/>
                    </a:lnTo>
                    <a:lnTo>
                      <a:pt x="55" y="90"/>
                    </a:lnTo>
                    <a:lnTo>
                      <a:pt x="57" y="90"/>
                    </a:lnTo>
                    <a:lnTo>
                      <a:pt x="58" y="90"/>
                    </a:lnTo>
                    <a:lnTo>
                      <a:pt x="60" y="90"/>
                    </a:lnTo>
                    <a:lnTo>
                      <a:pt x="61" y="90"/>
                    </a:lnTo>
                    <a:lnTo>
                      <a:pt x="67" y="90"/>
                    </a:lnTo>
                    <a:lnTo>
                      <a:pt x="78" y="87"/>
                    </a:lnTo>
                    <a:lnTo>
                      <a:pt x="88" y="83"/>
                    </a:lnTo>
                    <a:lnTo>
                      <a:pt x="91" y="82"/>
                    </a:lnTo>
                    <a:lnTo>
                      <a:pt x="92" y="80"/>
                    </a:lnTo>
                    <a:lnTo>
                      <a:pt x="95" y="77"/>
                    </a:lnTo>
                    <a:lnTo>
                      <a:pt x="98" y="73"/>
                    </a:lnTo>
                    <a:lnTo>
                      <a:pt x="100" y="69"/>
                    </a:lnTo>
                    <a:lnTo>
                      <a:pt x="102" y="65"/>
                    </a:lnTo>
                    <a:lnTo>
                      <a:pt x="102" y="59"/>
                    </a:lnTo>
                    <a:lnTo>
                      <a:pt x="103" y="55"/>
                    </a:lnTo>
                    <a:lnTo>
                      <a:pt x="102" y="48"/>
                    </a:lnTo>
                    <a:lnTo>
                      <a:pt x="99" y="39"/>
                    </a:lnTo>
                    <a:lnTo>
                      <a:pt x="95" y="34"/>
                    </a:lnTo>
                    <a:lnTo>
                      <a:pt x="93" y="31"/>
                    </a:lnTo>
                    <a:lnTo>
                      <a:pt x="91" y="29"/>
                    </a:lnTo>
                    <a:lnTo>
                      <a:pt x="88" y="27"/>
                    </a:lnTo>
                    <a:lnTo>
                      <a:pt x="83" y="25"/>
                    </a:lnTo>
                    <a:lnTo>
                      <a:pt x="79" y="24"/>
                    </a:lnTo>
                    <a:lnTo>
                      <a:pt x="69" y="22"/>
                    </a:lnTo>
                    <a:lnTo>
                      <a:pt x="68" y="21"/>
                    </a:lnTo>
                    <a:lnTo>
                      <a:pt x="60" y="22"/>
                    </a:lnTo>
                    <a:lnTo>
                      <a:pt x="51" y="25"/>
                    </a:lnTo>
                    <a:lnTo>
                      <a:pt x="44" y="29"/>
                    </a:lnTo>
                    <a:lnTo>
                      <a:pt x="43" y="31"/>
                    </a:lnTo>
                    <a:lnTo>
                      <a:pt x="40" y="34"/>
                    </a:lnTo>
                    <a:lnTo>
                      <a:pt x="37" y="36"/>
                    </a:lnTo>
                    <a:lnTo>
                      <a:pt x="33" y="46"/>
                    </a:lnTo>
                    <a:lnTo>
                      <a:pt x="30" y="58"/>
                    </a:lnTo>
                    <a:lnTo>
                      <a:pt x="30" y="60"/>
                    </a:lnTo>
                    <a:lnTo>
                      <a:pt x="28" y="60"/>
                    </a:lnTo>
                    <a:lnTo>
                      <a:pt x="26" y="60"/>
                    </a:lnTo>
                    <a:lnTo>
                      <a:pt x="13" y="58"/>
                    </a:lnTo>
                    <a:lnTo>
                      <a:pt x="3" y="56"/>
                    </a:lnTo>
                    <a:lnTo>
                      <a:pt x="3" y="55"/>
                    </a:lnTo>
                    <a:lnTo>
                      <a:pt x="3" y="52"/>
                    </a:lnTo>
                    <a:lnTo>
                      <a:pt x="6" y="43"/>
                    </a:lnTo>
                    <a:lnTo>
                      <a:pt x="13" y="29"/>
                    </a:lnTo>
                    <a:lnTo>
                      <a:pt x="23" y="17"/>
                    </a:lnTo>
                    <a:lnTo>
                      <a:pt x="26" y="14"/>
                    </a:lnTo>
                    <a:lnTo>
                      <a:pt x="28" y="12"/>
                    </a:lnTo>
                    <a:lnTo>
                      <a:pt x="34" y="8"/>
                    </a:lnTo>
                    <a:lnTo>
                      <a:pt x="48" y="3"/>
                    </a:lnTo>
                    <a:lnTo>
                      <a:pt x="64" y="1"/>
                    </a:lnTo>
                    <a:lnTo>
                      <a:pt x="68" y="0"/>
                    </a:lnTo>
                    <a:lnTo>
                      <a:pt x="75" y="1"/>
                    </a:lnTo>
                    <a:lnTo>
                      <a:pt x="86" y="3"/>
                    </a:lnTo>
                    <a:lnTo>
                      <a:pt x="98" y="7"/>
                    </a:lnTo>
                    <a:lnTo>
                      <a:pt x="100" y="7"/>
                    </a:lnTo>
                    <a:lnTo>
                      <a:pt x="106" y="12"/>
                    </a:lnTo>
                    <a:lnTo>
                      <a:pt x="114" y="20"/>
                    </a:lnTo>
                    <a:lnTo>
                      <a:pt x="120" y="27"/>
                    </a:lnTo>
                    <a:lnTo>
                      <a:pt x="123" y="28"/>
                    </a:lnTo>
                    <a:lnTo>
                      <a:pt x="126" y="35"/>
                    </a:lnTo>
                    <a:lnTo>
                      <a:pt x="127" y="39"/>
                    </a:lnTo>
                    <a:lnTo>
                      <a:pt x="129" y="48"/>
                    </a:lnTo>
                    <a:lnTo>
                      <a:pt x="130" y="55"/>
                    </a:lnTo>
                    <a:lnTo>
                      <a:pt x="129" y="63"/>
                    </a:lnTo>
                    <a:lnTo>
                      <a:pt x="127" y="72"/>
                    </a:lnTo>
                    <a:lnTo>
                      <a:pt x="123" y="79"/>
                    </a:lnTo>
                    <a:lnTo>
                      <a:pt x="123" y="80"/>
                    </a:lnTo>
                    <a:lnTo>
                      <a:pt x="122" y="83"/>
                    </a:lnTo>
                    <a:lnTo>
                      <a:pt x="119" y="87"/>
                    </a:lnTo>
                    <a:lnTo>
                      <a:pt x="112" y="93"/>
                    </a:lnTo>
                    <a:lnTo>
                      <a:pt x="103" y="98"/>
                    </a:lnTo>
                    <a:lnTo>
                      <a:pt x="102" y="98"/>
                    </a:lnTo>
                    <a:lnTo>
                      <a:pt x="105" y="100"/>
                    </a:lnTo>
                    <a:lnTo>
                      <a:pt x="110" y="101"/>
                    </a:lnTo>
                    <a:lnTo>
                      <a:pt x="120" y="107"/>
                    </a:lnTo>
                    <a:lnTo>
                      <a:pt x="127" y="115"/>
                    </a:lnTo>
                    <a:lnTo>
                      <a:pt x="130" y="117"/>
                    </a:lnTo>
                    <a:lnTo>
                      <a:pt x="131" y="120"/>
                    </a:lnTo>
                    <a:lnTo>
                      <a:pt x="134" y="125"/>
                    </a:lnTo>
                    <a:lnTo>
                      <a:pt x="138" y="137"/>
                    </a:lnTo>
                    <a:lnTo>
                      <a:pt x="140" y="149"/>
                    </a:lnTo>
                    <a:lnTo>
                      <a:pt x="141" y="152"/>
                    </a:lnTo>
                    <a:lnTo>
                      <a:pt x="140" y="158"/>
                    </a:lnTo>
                    <a:lnTo>
                      <a:pt x="140" y="166"/>
                    </a:lnTo>
                    <a:lnTo>
                      <a:pt x="133" y="182"/>
                    </a:lnTo>
                    <a:lnTo>
                      <a:pt x="123" y="196"/>
                    </a:lnTo>
                    <a:lnTo>
                      <a:pt x="120" y="199"/>
                    </a:lnTo>
                    <a:lnTo>
                      <a:pt x="116" y="203"/>
                    </a:lnTo>
                    <a:lnTo>
                      <a:pt x="109" y="208"/>
                    </a:lnTo>
                    <a:lnTo>
                      <a:pt x="92" y="215"/>
                    </a:lnTo>
                    <a:lnTo>
                      <a:pt x="74" y="218"/>
                    </a:lnTo>
                    <a:lnTo>
                      <a:pt x="69" y="218"/>
                    </a:lnTo>
                    <a:lnTo>
                      <a:pt x="64" y="218"/>
                    </a:lnTo>
                    <a:lnTo>
                      <a:pt x="55" y="218"/>
                    </a:lnTo>
                    <a:lnTo>
                      <a:pt x="38" y="213"/>
                    </a:lnTo>
                    <a:lnTo>
                      <a:pt x="24" y="204"/>
                    </a:lnTo>
                    <a:lnTo>
                      <a:pt x="21" y="201"/>
                    </a:lnTo>
                    <a:lnTo>
                      <a:pt x="19" y="199"/>
                    </a:lnTo>
                    <a:lnTo>
                      <a:pt x="13" y="193"/>
                    </a:lnTo>
                    <a:lnTo>
                      <a:pt x="6" y="179"/>
                    </a:lnTo>
                    <a:lnTo>
                      <a:pt x="0" y="163"/>
                    </a:lnTo>
                    <a:lnTo>
                      <a:pt x="0" y="158"/>
                    </a:lnTo>
                    <a:lnTo>
                      <a:pt x="0"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7" name="Freeform 131"/>
              <p:cNvSpPr>
                <a:spLocks noEditPoints="1"/>
              </p:cNvSpPr>
              <p:nvPr/>
            </p:nvSpPr>
            <p:spPr bwMode="auto">
              <a:xfrm>
                <a:off x="2244" y="1287"/>
                <a:ext cx="47" cy="73"/>
              </a:xfrm>
              <a:custGeom>
                <a:avLst/>
                <a:gdLst>
                  <a:gd name="T0" fmla="*/ 19 w 141"/>
                  <a:gd name="T1" fmla="*/ 165 h 218"/>
                  <a:gd name="T2" fmla="*/ 29 w 141"/>
                  <a:gd name="T3" fmla="*/ 166 h 218"/>
                  <a:gd name="T4" fmla="*/ 41 w 141"/>
                  <a:gd name="T5" fmla="*/ 187 h 218"/>
                  <a:gd name="T6" fmla="*/ 46 w 141"/>
                  <a:gd name="T7" fmla="*/ 193 h 218"/>
                  <a:gd name="T8" fmla="*/ 64 w 141"/>
                  <a:gd name="T9" fmla="*/ 197 h 218"/>
                  <a:gd name="T10" fmla="*/ 77 w 141"/>
                  <a:gd name="T11" fmla="*/ 196 h 218"/>
                  <a:gd name="T12" fmla="*/ 90 w 141"/>
                  <a:gd name="T13" fmla="*/ 189 h 218"/>
                  <a:gd name="T14" fmla="*/ 101 w 141"/>
                  <a:gd name="T15" fmla="*/ 176 h 218"/>
                  <a:gd name="T16" fmla="*/ 108 w 141"/>
                  <a:gd name="T17" fmla="*/ 159 h 218"/>
                  <a:gd name="T18" fmla="*/ 112 w 141"/>
                  <a:gd name="T19" fmla="*/ 144 h 218"/>
                  <a:gd name="T20" fmla="*/ 115 w 141"/>
                  <a:gd name="T21" fmla="*/ 120 h 218"/>
                  <a:gd name="T22" fmla="*/ 112 w 141"/>
                  <a:gd name="T23" fmla="*/ 117 h 218"/>
                  <a:gd name="T24" fmla="*/ 94 w 141"/>
                  <a:gd name="T25" fmla="*/ 134 h 218"/>
                  <a:gd name="T26" fmla="*/ 86 w 141"/>
                  <a:gd name="T27" fmla="*/ 138 h 218"/>
                  <a:gd name="T28" fmla="*/ 63 w 141"/>
                  <a:gd name="T29" fmla="*/ 142 h 218"/>
                  <a:gd name="T30" fmla="*/ 35 w 141"/>
                  <a:gd name="T31" fmla="*/ 137 h 218"/>
                  <a:gd name="T32" fmla="*/ 15 w 141"/>
                  <a:gd name="T33" fmla="*/ 120 h 218"/>
                  <a:gd name="T34" fmla="*/ 0 w 141"/>
                  <a:gd name="T35" fmla="*/ 77 h 218"/>
                  <a:gd name="T36" fmla="*/ 0 w 141"/>
                  <a:gd name="T37" fmla="*/ 58 h 218"/>
                  <a:gd name="T38" fmla="*/ 19 w 141"/>
                  <a:gd name="T39" fmla="*/ 20 h 218"/>
                  <a:gd name="T40" fmla="*/ 43 w 141"/>
                  <a:gd name="T41" fmla="*/ 4 h 218"/>
                  <a:gd name="T42" fmla="*/ 77 w 141"/>
                  <a:gd name="T43" fmla="*/ 1 h 218"/>
                  <a:gd name="T44" fmla="*/ 105 w 141"/>
                  <a:gd name="T45" fmla="*/ 11 h 218"/>
                  <a:gd name="T46" fmla="*/ 129 w 141"/>
                  <a:gd name="T47" fmla="*/ 41 h 218"/>
                  <a:gd name="T48" fmla="*/ 135 w 141"/>
                  <a:gd name="T49" fmla="*/ 55 h 218"/>
                  <a:gd name="T50" fmla="*/ 141 w 141"/>
                  <a:gd name="T51" fmla="*/ 103 h 218"/>
                  <a:gd name="T52" fmla="*/ 136 w 141"/>
                  <a:gd name="T53" fmla="*/ 146 h 218"/>
                  <a:gd name="T54" fmla="*/ 129 w 141"/>
                  <a:gd name="T55" fmla="*/ 173 h 218"/>
                  <a:gd name="T56" fmla="*/ 108 w 141"/>
                  <a:gd name="T57" fmla="*/ 204 h 218"/>
                  <a:gd name="T58" fmla="*/ 96 w 141"/>
                  <a:gd name="T59" fmla="*/ 211 h 218"/>
                  <a:gd name="T60" fmla="*/ 64 w 141"/>
                  <a:gd name="T61" fmla="*/ 218 h 218"/>
                  <a:gd name="T62" fmla="*/ 38 w 141"/>
                  <a:gd name="T63" fmla="*/ 214 h 218"/>
                  <a:gd name="T64" fmla="*/ 21 w 141"/>
                  <a:gd name="T65" fmla="*/ 203 h 218"/>
                  <a:gd name="T66" fmla="*/ 5 w 141"/>
                  <a:gd name="T67" fmla="*/ 177 h 218"/>
                  <a:gd name="T68" fmla="*/ 4 w 141"/>
                  <a:gd name="T69" fmla="*/ 165 h 218"/>
                  <a:gd name="T70" fmla="*/ 4 w 141"/>
                  <a:gd name="T71" fmla="*/ 165 h 218"/>
                  <a:gd name="T72" fmla="*/ 107 w 141"/>
                  <a:gd name="T73" fmla="*/ 48 h 218"/>
                  <a:gd name="T74" fmla="*/ 97 w 141"/>
                  <a:gd name="T75" fmla="*/ 34 h 218"/>
                  <a:gd name="T76" fmla="*/ 72 w 141"/>
                  <a:gd name="T77" fmla="*/ 22 h 218"/>
                  <a:gd name="T78" fmla="*/ 56 w 141"/>
                  <a:gd name="T79" fmla="*/ 24 h 218"/>
                  <a:gd name="T80" fmla="*/ 38 w 141"/>
                  <a:gd name="T81" fmla="*/ 38 h 218"/>
                  <a:gd name="T82" fmla="*/ 28 w 141"/>
                  <a:gd name="T83" fmla="*/ 70 h 218"/>
                  <a:gd name="T84" fmla="*/ 28 w 141"/>
                  <a:gd name="T85" fmla="*/ 83 h 218"/>
                  <a:gd name="T86" fmla="*/ 39 w 141"/>
                  <a:gd name="T87" fmla="*/ 106 h 218"/>
                  <a:gd name="T88" fmla="*/ 55 w 141"/>
                  <a:gd name="T89" fmla="*/ 117 h 218"/>
                  <a:gd name="T90" fmla="*/ 73 w 141"/>
                  <a:gd name="T91" fmla="*/ 118 h 218"/>
                  <a:gd name="T92" fmla="*/ 97 w 141"/>
                  <a:gd name="T93" fmla="*/ 108 h 218"/>
                  <a:gd name="T94" fmla="*/ 104 w 141"/>
                  <a:gd name="T95" fmla="*/ 100 h 218"/>
                  <a:gd name="T96" fmla="*/ 112 w 141"/>
                  <a:gd name="T97" fmla="*/ 70 h 218"/>
                  <a:gd name="T98" fmla="*/ 112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4" y="165"/>
                    </a:moveTo>
                    <a:lnTo>
                      <a:pt x="7" y="165"/>
                    </a:lnTo>
                    <a:lnTo>
                      <a:pt x="19" y="165"/>
                    </a:lnTo>
                    <a:lnTo>
                      <a:pt x="28" y="165"/>
                    </a:lnTo>
                    <a:lnTo>
                      <a:pt x="29" y="163"/>
                    </a:lnTo>
                    <a:lnTo>
                      <a:pt x="29" y="166"/>
                    </a:lnTo>
                    <a:lnTo>
                      <a:pt x="31" y="172"/>
                    </a:lnTo>
                    <a:lnTo>
                      <a:pt x="35" y="180"/>
                    </a:lnTo>
                    <a:lnTo>
                      <a:pt x="41" y="187"/>
                    </a:lnTo>
                    <a:lnTo>
                      <a:pt x="42" y="189"/>
                    </a:lnTo>
                    <a:lnTo>
                      <a:pt x="43" y="190"/>
                    </a:lnTo>
                    <a:lnTo>
                      <a:pt x="46" y="193"/>
                    </a:lnTo>
                    <a:lnTo>
                      <a:pt x="53" y="196"/>
                    </a:lnTo>
                    <a:lnTo>
                      <a:pt x="62" y="197"/>
                    </a:lnTo>
                    <a:lnTo>
                      <a:pt x="64" y="197"/>
                    </a:lnTo>
                    <a:lnTo>
                      <a:pt x="66" y="197"/>
                    </a:lnTo>
                    <a:lnTo>
                      <a:pt x="70" y="197"/>
                    </a:lnTo>
                    <a:lnTo>
                      <a:pt x="77" y="196"/>
                    </a:lnTo>
                    <a:lnTo>
                      <a:pt x="83" y="193"/>
                    </a:lnTo>
                    <a:lnTo>
                      <a:pt x="86" y="191"/>
                    </a:lnTo>
                    <a:lnTo>
                      <a:pt x="90" y="189"/>
                    </a:lnTo>
                    <a:lnTo>
                      <a:pt x="96" y="184"/>
                    </a:lnTo>
                    <a:lnTo>
                      <a:pt x="100" y="179"/>
                    </a:lnTo>
                    <a:lnTo>
                      <a:pt x="101" y="176"/>
                    </a:lnTo>
                    <a:lnTo>
                      <a:pt x="104" y="172"/>
                    </a:lnTo>
                    <a:lnTo>
                      <a:pt x="105" y="168"/>
                    </a:lnTo>
                    <a:lnTo>
                      <a:pt x="108" y="159"/>
                    </a:lnTo>
                    <a:lnTo>
                      <a:pt x="111" y="151"/>
                    </a:lnTo>
                    <a:lnTo>
                      <a:pt x="111" y="149"/>
                    </a:lnTo>
                    <a:lnTo>
                      <a:pt x="112" y="144"/>
                    </a:lnTo>
                    <a:lnTo>
                      <a:pt x="114" y="134"/>
                    </a:lnTo>
                    <a:lnTo>
                      <a:pt x="114" y="122"/>
                    </a:lnTo>
                    <a:lnTo>
                      <a:pt x="115" y="120"/>
                    </a:lnTo>
                    <a:lnTo>
                      <a:pt x="114" y="115"/>
                    </a:lnTo>
                    <a:lnTo>
                      <a:pt x="115" y="114"/>
                    </a:lnTo>
                    <a:lnTo>
                      <a:pt x="112" y="117"/>
                    </a:lnTo>
                    <a:lnTo>
                      <a:pt x="110" y="121"/>
                    </a:lnTo>
                    <a:lnTo>
                      <a:pt x="103" y="128"/>
                    </a:lnTo>
                    <a:lnTo>
                      <a:pt x="94" y="134"/>
                    </a:lnTo>
                    <a:lnTo>
                      <a:pt x="93" y="134"/>
                    </a:lnTo>
                    <a:lnTo>
                      <a:pt x="90" y="135"/>
                    </a:lnTo>
                    <a:lnTo>
                      <a:pt x="86" y="138"/>
                    </a:lnTo>
                    <a:lnTo>
                      <a:pt x="76" y="141"/>
                    </a:lnTo>
                    <a:lnTo>
                      <a:pt x="64" y="142"/>
                    </a:lnTo>
                    <a:lnTo>
                      <a:pt x="63" y="142"/>
                    </a:lnTo>
                    <a:lnTo>
                      <a:pt x="59" y="142"/>
                    </a:lnTo>
                    <a:lnTo>
                      <a:pt x="50" y="142"/>
                    </a:lnTo>
                    <a:lnTo>
                      <a:pt x="35" y="137"/>
                    </a:lnTo>
                    <a:lnTo>
                      <a:pt x="21" y="127"/>
                    </a:lnTo>
                    <a:lnTo>
                      <a:pt x="18" y="122"/>
                    </a:lnTo>
                    <a:lnTo>
                      <a:pt x="15" y="120"/>
                    </a:lnTo>
                    <a:lnTo>
                      <a:pt x="10" y="113"/>
                    </a:lnTo>
                    <a:lnTo>
                      <a:pt x="2" y="97"/>
                    </a:lnTo>
                    <a:lnTo>
                      <a:pt x="0" y="77"/>
                    </a:lnTo>
                    <a:lnTo>
                      <a:pt x="0" y="72"/>
                    </a:lnTo>
                    <a:lnTo>
                      <a:pt x="0" y="67"/>
                    </a:lnTo>
                    <a:lnTo>
                      <a:pt x="0" y="58"/>
                    </a:lnTo>
                    <a:lnTo>
                      <a:pt x="5" y="39"/>
                    </a:lnTo>
                    <a:lnTo>
                      <a:pt x="15" y="24"/>
                    </a:lnTo>
                    <a:lnTo>
                      <a:pt x="19" y="20"/>
                    </a:lnTo>
                    <a:lnTo>
                      <a:pt x="22" y="17"/>
                    </a:lnTo>
                    <a:lnTo>
                      <a:pt x="29" y="11"/>
                    </a:lnTo>
                    <a:lnTo>
                      <a:pt x="43" y="4"/>
                    </a:lnTo>
                    <a:lnTo>
                      <a:pt x="62" y="1"/>
                    </a:lnTo>
                    <a:lnTo>
                      <a:pt x="67" y="0"/>
                    </a:lnTo>
                    <a:lnTo>
                      <a:pt x="77" y="1"/>
                    </a:lnTo>
                    <a:lnTo>
                      <a:pt x="90" y="4"/>
                    </a:lnTo>
                    <a:lnTo>
                      <a:pt x="101" y="10"/>
                    </a:lnTo>
                    <a:lnTo>
                      <a:pt x="105" y="11"/>
                    </a:lnTo>
                    <a:lnTo>
                      <a:pt x="112" y="18"/>
                    </a:lnTo>
                    <a:lnTo>
                      <a:pt x="122" y="28"/>
                    </a:lnTo>
                    <a:lnTo>
                      <a:pt x="129" y="41"/>
                    </a:lnTo>
                    <a:lnTo>
                      <a:pt x="132" y="43"/>
                    </a:lnTo>
                    <a:lnTo>
                      <a:pt x="132" y="48"/>
                    </a:lnTo>
                    <a:lnTo>
                      <a:pt x="135" y="55"/>
                    </a:lnTo>
                    <a:lnTo>
                      <a:pt x="138" y="74"/>
                    </a:lnTo>
                    <a:lnTo>
                      <a:pt x="139" y="97"/>
                    </a:lnTo>
                    <a:lnTo>
                      <a:pt x="141" y="103"/>
                    </a:lnTo>
                    <a:lnTo>
                      <a:pt x="139" y="110"/>
                    </a:lnTo>
                    <a:lnTo>
                      <a:pt x="139" y="124"/>
                    </a:lnTo>
                    <a:lnTo>
                      <a:pt x="136" y="146"/>
                    </a:lnTo>
                    <a:lnTo>
                      <a:pt x="132" y="165"/>
                    </a:lnTo>
                    <a:lnTo>
                      <a:pt x="132" y="169"/>
                    </a:lnTo>
                    <a:lnTo>
                      <a:pt x="129" y="173"/>
                    </a:lnTo>
                    <a:lnTo>
                      <a:pt x="127" y="180"/>
                    </a:lnTo>
                    <a:lnTo>
                      <a:pt x="118" y="194"/>
                    </a:lnTo>
                    <a:lnTo>
                      <a:pt x="108" y="204"/>
                    </a:lnTo>
                    <a:lnTo>
                      <a:pt x="105" y="206"/>
                    </a:lnTo>
                    <a:lnTo>
                      <a:pt x="101" y="208"/>
                    </a:lnTo>
                    <a:lnTo>
                      <a:pt x="96" y="211"/>
                    </a:lnTo>
                    <a:lnTo>
                      <a:pt x="83" y="217"/>
                    </a:lnTo>
                    <a:lnTo>
                      <a:pt x="67" y="218"/>
                    </a:lnTo>
                    <a:lnTo>
                      <a:pt x="64" y="218"/>
                    </a:lnTo>
                    <a:lnTo>
                      <a:pt x="60" y="218"/>
                    </a:lnTo>
                    <a:lnTo>
                      <a:pt x="52" y="218"/>
                    </a:lnTo>
                    <a:lnTo>
                      <a:pt x="38" y="214"/>
                    </a:lnTo>
                    <a:lnTo>
                      <a:pt x="25" y="207"/>
                    </a:lnTo>
                    <a:lnTo>
                      <a:pt x="24" y="204"/>
                    </a:lnTo>
                    <a:lnTo>
                      <a:pt x="21" y="203"/>
                    </a:lnTo>
                    <a:lnTo>
                      <a:pt x="15" y="197"/>
                    </a:lnTo>
                    <a:lnTo>
                      <a:pt x="11" y="191"/>
                    </a:lnTo>
                    <a:lnTo>
                      <a:pt x="5" y="177"/>
                    </a:lnTo>
                    <a:lnTo>
                      <a:pt x="4" y="165"/>
                    </a:lnTo>
                    <a:lnTo>
                      <a:pt x="2" y="166"/>
                    </a:lnTo>
                    <a:lnTo>
                      <a:pt x="4" y="165"/>
                    </a:lnTo>
                    <a:lnTo>
                      <a:pt x="2" y="165"/>
                    </a:lnTo>
                    <a:lnTo>
                      <a:pt x="4" y="165"/>
                    </a:lnTo>
                    <a:lnTo>
                      <a:pt x="4" y="165"/>
                    </a:lnTo>
                    <a:close/>
                    <a:moveTo>
                      <a:pt x="112" y="70"/>
                    </a:moveTo>
                    <a:lnTo>
                      <a:pt x="111" y="60"/>
                    </a:lnTo>
                    <a:lnTo>
                      <a:pt x="107" y="48"/>
                    </a:lnTo>
                    <a:lnTo>
                      <a:pt x="101" y="38"/>
                    </a:lnTo>
                    <a:lnTo>
                      <a:pt x="100" y="35"/>
                    </a:lnTo>
                    <a:lnTo>
                      <a:pt x="97" y="34"/>
                    </a:lnTo>
                    <a:lnTo>
                      <a:pt x="93" y="29"/>
                    </a:lnTo>
                    <a:lnTo>
                      <a:pt x="83" y="24"/>
                    </a:lnTo>
                    <a:lnTo>
                      <a:pt x="72" y="22"/>
                    </a:lnTo>
                    <a:lnTo>
                      <a:pt x="70" y="21"/>
                    </a:lnTo>
                    <a:lnTo>
                      <a:pt x="62" y="22"/>
                    </a:lnTo>
                    <a:lnTo>
                      <a:pt x="56" y="24"/>
                    </a:lnTo>
                    <a:lnTo>
                      <a:pt x="46" y="29"/>
                    </a:lnTo>
                    <a:lnTo>
                      <a:pt x="41" y="35"/>
                    </a:lnTo>
                    <a:lnTo>
                      <a:pt x="38" y="38"/>
                    </a:lnTo>
                    <a:lnTo>
                      <a:pt x="35" y="43"/>
                    </a:lnTo>
                    <a:lnTo>
                      <a:pt x="29" y="56"/>
                    </a:lnTo>
                    <a:lnTo>
                      <a:pt x="28" y="70"/>
                    </a:lnTo>
                    <a:lnTo>
                      <a:pt x="28" y="73"/>
                    </a:lnTo>
                    <a:lnTo>
                      <a:pt x="28" y="77"/>
                    </a:lnTo>
                    <a:lnTo>
                      <a:pt x="28" y="83"/>
                    </a:lnTo>
                    <a:lnTo>
                      <a:pt x="31" y="94"/>
                    </a:lnTo>
                    <a:lnTo>
                      <a:pt x="36" y="104"/>
                    </a:lnTo>
                    <a:lnTo>
                      <a:pt x="39" y="106"/>
                    </a:lnTo>
                    <a:lnTo>
                      <a:pt x="41" y="108"/>
                    </a:lnTo>
                    <a:lnTo>
                      <a:pt x="45" y="111"/>
                    </a:lnTo>
                    <a:lnTo>
                      <a:pt x="55" y="117"/>
                    </a:lnTo>
                    <a:lnTo>
                      <a:pt x="66" y="118"/>
                    </a:lnTo>
                    <a:lnTo>
                      <a:pt x="70" y="118"/>
                    </a:lnTo>
                    <a:lnTo>
                      <a:pt x="73" y="118"/>
                    </a:lnTo>
                    <a:lnTo>
                      <a:pt x="79" y="118"/>
                    </a:lnTo>
                    <a:lnTo>
                      <a:pt x="88" y="114"/>
                    </a:lnTo>
                    <a:lnTo>
                      <a:pt x="97" y="108"/>
                    </a:lnTo>
                    <a:lnTo>
                      <a:pt x="100" y="106"/>
                    </a:lnTo>
                    <a:lnTo>
                      <a:pt x="101" y="104"/>
                    </a:lnTo>
                    <a:lnTo>
                      <a:pt x="104" y="100"/>
                    </a:lnTo>
                    <a:lnTo>
                      <a:pt x="110" y="89"/>
                    </a:lnTo>
                    <a:lnTo>
                      <a:pt x="111" y="74"/>
                    </a:lnTo>
                    <a:lnTo>
                      <a:pt x="112" y="70"/>
                    </a:lnTo>
                    <a:lnTo>
                      <a:pt x="112" y="65"/>
                    </a:lnTo>
                    <a:lnTo>
                      <a:pt x="111" y="70"/>
                    </a:lnTo>
                    <a:lnTo>
                      <a:pt x="112" y="70"/>
                    </a:lnTo>
                    <a:lnTo>
                      <a:pt x="1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8" name="Freeform 132"/>
              <p:cNvSpPr>
                <a:spLocks/>
              </p:cNvSpPr>
              <p:nvPr/>
            </p:nvSpPr>
            <p:spPr bwMode="auto">
              <a:xfrm>
                <a:off x="2026" y="1183"/>
                <a:ext cx="46" cy="72"/>
              </a:xfrm>
              <a:custGeom>
                <a:avLst/>
                <a:gdLst>
                  <a:gd name="T0" fmla="*/ 16 w 140"/>
                  <a:gd name="T1" fmla="*/ 157 h 219"/>
                  <a:gd name="T2" fmla="*/ 25 w 140"/>
                  <a:gd name="T3" fmla="*/ 160 h 219"/>
                  <a:gd name="T4" fmla="*/ 38 w 140"/>
                  <a:gd name="T5" fmla="*/ 186 h 219"/>
                  <a:gd name="T6" fmla="*/ 47 w 140"/>
                  <a:gd name="T7" fmla="*/ 192 h 219"/>
                  <a:gd name="T8" fmla="*/ 68 w 140"/>
                  <a:gd name="T9" fmla="*/ 198 h 219"/>
                  <a:gd name="T10" fmla="*/ 86 w 140"/>
                  <a:gd name="T11" fmla="*/ 194 h 219"/>
                  <a:gd name="T12" fmla="*/ 100 w 140"/>
                  <a:gd name="T13" fmla="*/ 184 h 219"/>
                  <a:gd name="T14" fmla="*/ 110 w 140"/>
                  <a:gd name="T15" fmla="*/ 157 h 219"/>
                  <a:gd name="T16" fmla="*/ 107 w 140"/>
                  <a:gd name="T17" fmla="*/ 134 h 219"/>
                  <a:gd name="T18" fmla="*/ 97 w 140"/>
                  <a:gd name="T19" fmla="*/ 122 h 219"/>
                  <a:gd name="T20" fmla="*/ 72 w 140"/>
                  <a:gd name="T21" fmla="*/ 112 h 219"/>
                  <a:gd name="T22" fmla="*/ 59 w 140"/>
                  <a:gd name="T23" fmla="*/ 112 h 219"/>
                  <a:gd name="T24" fmla="*/ 51 w 140"/>
                  <a:gd name="T25" fmla="*/ 110 h 219"/>
                  <a:gd name="T26" fmla="*/ 55 w 140"/>
                  <a:gd name="T27" fmla="*/ 91 h 219"/>
                  <a:gd name="T28" fmla="*/ 59 w 140"/>
                  <a:gd name="T29" fmla="*/ 91 h 219"/>
                  <a:gd name="T30" fmla="*/ 76 w 140"/>
                  <a:gd name="T31" fmla="*/ 88 h 219"/>
                  <a:gd name="T32" fmla="*/ 90 w 140"/>
                  <a:gd name="T33" fmla="*/ 81 h 219"/>
                  <a:gd name="T34" fmla="*/ 102 w 140"/>
                  <a:gd name="T35" fmla="*/ 60 h 219"/>
                  <a:gd name="T36" fmla="*/ 100 w 140"/>
                  <a:gd name="T37" fmla="*/ 44 h 219"/>
                  <a:gd name="T38" fmla="*/ 90 w 140"/>
                  <a:gd name="T39" fmla="*/ 30 h 219"/>
                  <a:gd name="T40" fmla="*/ 69 w 140"/>
                  <a:gd name="T41" fmla="*/ 23 h 219"/>
                  <a:gd name="T42" fmla="*/ 51 w 140"/>
                  <a:gd name="T43" fmla="*/ 26 h 219"/>
                  <a:gd name="T44" fmla="*/ 40 w 140"/>
                  <a:gd name="T45" fmla="*/ 34 h 219"/>
                  <a:gd name="T46" fmla="*/ 28 w 140"/>
                  <a:gd name="T47" fmla="*/ 58 h 219"/>
                  <a:gd name="T48" fmla="*/ 24 w 140"/>
                  <a:gd name="T49" fmla="*/ 61 h 219"/>
                  <a:gd name="T50" fmla="*/ 3 w 140"/>
                  <a:gd name="T51" fmla="*/ 55 h 219"/>
                  <a:gd name="T52" fmla="*/ 11 w 140"/>
                  <a:gd name="T53" fmla="*/ 30 h 219"/>
                  <a:gd name="T54" fmla="*/ 27 w 140"/>
                  <a:gd name="T55" fmla="*/ 13 h 219"/>
                  <a:gd name="T56" fmla="*/ 62 w 140"/>
                  <a:gd name="T57" fmla="*/ 2 h 219"/>
                  <a:gd name="T58" fmla="*/ 86 w 140"/>
                  <a:gd name="T59" fmla="*/ 3 h 219"/>
                  <a:gd name="T60" fmla="*/ 104 w 140"/>
                  <a:gd name="T61" fmla="*/ 13 h 219"/>
                  <a:gd name="T62" fmla="*/ 121 w 140"/>
                  <a:gd name="T63" fmla="*/ 29 h 219"/>
                  <a:gd name="T64" fmla="*/ 128 w 140"/>
                  <a:gd name="T65" fmla="*/ 54 h 219"/>
                  <a:gd name="T66" fmla="*/ 126 w 140"/>
                  <a:gd name="T67" fmla="*/ 72 h 219"/>
                  <a:gd name="T68" fmla="*/ 120 w 140"/>
                  <a:gd name="T69" fmla="*/ 84 h 219"/>
                  <a:gd name="T70" fmla="*/ 102 w 140"/>
                  <a:gd name="T71" fmla="*/ 99 h 219"/>
                  <a:gd name="T72" fmla="*/ 109 w 140"/>
                  <a:gd name="T73" fmla="*/ 103 h 219"/>
                  <a:gd name="T74" fmla="*/ 130 w 140"/>
                  <a:gd name="T75" fmla="*/ 117 h 219"/>
                  <a:gd name="T76" fmla="*/ 137 w 140"/>
                  <a:gd name="T77" fmla="*/ 137 h 219"/>
                  <a:gd name="T78" fmla="*/ 138 w 140"/>
                  <a:gd name="T79" fmla="*/ 158 h 219"/>
                  <a:gd name="T80" fmla="*/ 123 w 140"/>
                  <a:gd name="T81" fmla="*/ 196 h 219"/>
                  <a:gd name="T82" fmla="*/ 109 w 140"/>
                  <a:gd name="T83" fmla="*/ 209 h 219"/>
                  <a:gd name="T84" fmla="*/ 68 w 140"/>
                  <a:gd name="T85" fmla="*/ 219 h 219"/>
                  <a:gd name="T86" fmla="*/ 38 w 140"/>
                  <a:gd name="T87" fmla="*/ 213 h 219"/>
                  <a:gd name="T88" fmla="*/ 17 w 140"/>
                  <a:gd name="T89" fmla="*/ 199 h 219"/>
                  <a:gd name="T90" fmla="*/ 0 w 140"/>
                  <a:gd name="T91" fmla="*/ 16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219">
                    <a:moveTo>
                      <a:pt x="0" y="158"/>
                    </a:moveTo>
                    <a:lnTo>
                      <a:pt x="3" y="158"/>
                    </a:lnTo>
                    <a:lnTo>
                      <a:pt x="16" y="157"/>
                    </a:lnTo>
                    <a:lnTo>
                      <a:pt x="24" y="157"/>
                    </a:lnTo>
                    <a:lnTo>
                      <a:pt x="25" y="155"/>
                    </a:lnTo>
                    <a:lnTo>
                      <a:pt x="25" y="160"/>
                    </a:lnTo>
                    <a:lnTo>
                      <a:pt x="27" y="167"/>
                    </a:lnTo>
                    <a:lnTo>
                      <a:pt x="33" y="178"/>
                    </a:lnTo>
                    <a:lnTo>
                      <a:pt x="38" y="186"/>
                    </a:lnTo>
                    <a:lnTo>
                      <a:pt x="41" y="188"/>
                    </a:lnTo>
                    <a:lnTo>
                      <a:pt x="42" y="189"/>
                    </a:lnTo>
                    <a:lnTo>
                      <a:pt x="47" y="192"/>
                    </a:lnTo>
                    <a:lnTo>
                      <a:pt x="55" y="196"/>
                    </a:lnTo>
                    <a:lnTo>
                      <a:pt x="65" y="198"/>
                    </a:lnTo>
                    <a:lnTo>
                      <a:pt x="68" y="198"/>
                    </a:lnTo>
                    <a:lnTo>
                      <a:pt x="71" y="198"/>
                    </a:lnTo>
                    <a:lnTo>
                      <a:pt x="76" y="198"/>
                    </a:lnTo>
                    <a:lnTo>
                      <a:pt x="86" y="194"/>
                    </a:lnTo>
                    <a:lnTo>
                      <a:pt x="96" y="188"/>
                    </a:lnTo>
                    <a:lnTo>
                      <a:pt x="99" y="185"/>
                    </a:lnTo>
                    <a:lnTo>
                      <a:pt x="100" y="184"/>
                    </a:lnTo>
                    <a:lnTo>
                      <a:pt x="103" y="178"/>
                    </a:lnTo>
                    <a:lnTo>
                      <a:pt x="109" y="168"/>
                    </a:lnTo>
                    <a:lnTo>
                      <a:pt x="110" y="157"/>
                    </a:lnTo>
                    <a:lnTo>
                      <a:pt x="111" y="153"/>
                    </a:lnTo>
                    <a:lnTo>
                      <a:pt x="110" y="144"/>
                    </a:lnTo>
                    <a:lnTo>
                      <a:pt x="107" y="134"/>
                    </a:lnTo>
                    <a:lnTo>
                      <a:pt x="102" y="126"/>
                    </a:lnTo>
                    <a:lnTo>
                      <a:pt x="100" y="123"/>
                    </a:lnTo>
                    <a:lnTo>
                      <a:pt x="97" y="122"/>
                    </a:lnTo>
                    <a:lnTo>
                      <a:pt x="93" y="119"/>
                    </a:lnTo>
                    <a:lnTo>
                      <a:pt x="83" y="113"/>
                    </a:lnTo>
                    <a:lnTo>
                      <a:pt x="72" y="112"/>
                    </a:lnTo>
                    <a:lnTo>
                      <a:pt x="71" y="110"/>
                    </a:lnTo>
                    <a:lnTo>
                      <a:pt x="65" y="112"/>
                    </a:lnTo>
                    <a:lnTo>
                      <a:pt x="59" y="112"/>
                    </a:lnTo>
                    <a:lnTo>
                      <a:pt x="52" y="113"/>
                    </a:lnTo>
                    <a:lnTo>
                      <a:pt x="51" y="113"/>
                    </a:lnTo>
                    <a:lnTo>
                      <a:pt x="51" y="110"/>
                    </a:lnTo>
                    <a:lnTo>
                      <a:pt x="52" y="100"/>
                    </a:lnTo>
                    <a:lnTo>
                      <a:pt x="54" y="92"/>
                    </a:lnTo>
                    <a:lnTo>
                      <a:pt x="55" y="91"/>
                    </a:lnTo>
                    <a:lnTo>
                      <a:pt x="57" y="91"/>
                    </a:lnTo>
                    <a:lnTo>
                      <a:pt x="58" y="91"/>
                    </a:lnTo>
                    <a:lnTo>
                      <a:pt x="59" y="91"/>
                    </a:lnTo>
                    <a:lnTo>
                      <a:pt x="61" y="91"/>
                    </a:lnTo>
                    <a:lnTo>
                      <a:pt x="66" y="91"/>
                    </a:lnTo>
                    <a:lnTo>
                      <a:pt x="76" y="88"/>
                    </a:lnTo>
                    <a:lnTo>
                      <a:pt x="86" y="84"/>
                    </a:lnTo>
                    <a:lnTo>
                      <a:pt x="89" y="82"/>
                    </a:lnTo>
                    <a:lnTo>
                      <a:pt x="90" y="81"/>
                    </a:lnTo>
                    <a:lnTo>
                      <a:pt x="95" y="78"/>
                    </a:lnTo>
                    <a:lnTo>
                      <a:pt x="100" y="69"/>
                    </a:lnTo>
                    <a:lnTo>
                      <a:pt x="102" y="60"/>
                    </a:lnTo>
                    <a:lnTo>
                      <a:pt x="103" y="55"/>
                    </a:lnTo>
                    <a:lnTo>
                      <a:pt x="102" y="48"/>
                    </a:lnTo>
                    <a:lnTo>
                      <a:pt x="100" y="44"/>
                    </a:lnTo>
                    <a:lnTo>
                      <a:pt x="96" y="37"/>
                    </a:lnTo>
                    <a:lnTo>
                      <a:pt x="93" y="31"/>
                    </a:lnTo>
                    <a:lnTo>
                      <a:pt x="90" y="30"/>
                    </a:lnTo>
                    <a:lnTo>
                      <a:pt x="88" y="27"/>
                    </a:lnTo>
                    <a:lnTo>
                      <a:pt x="79" y="24"/>
                    </a:lnTo>
                    <a:lnTo>
                      <a:pt x="69" y="23"/>
                    </a:lnTo>
                    <a:lnTo>
                      <a:pt x="68" y="22"/>
                    </a:lnTo>
                    <a:lnTo>
                      <a:pt x="59" y="23"/>
                    </a:lnTo>
                    <a:lnTo>
                      <a:pt x="51" y="26"/>
                    </a:lnTo>
                    <a:lnTo>
                      <a:pt x="44" y="30"/>
                    </a:lnTo>
                    <a:lnTo>
                      <a:pt x="42" y="31"/>
                    </a:lnTo>
                    <a:lnTo>
                      <a:pt x="40" y="34"/>
                    </a:lnTo>
                    <a:lnTo>
                      <a:pt x="37" y="37"/>
                    </a:lnTo>
                    <a:lnTo>
                      <a:pt x="33" y="47"/>
                    </a:lnTo>
                    <a:lnTo>
                      <a:pt x="28" y="58"/>
                    </a:lnTo>
                    <a:lnTo>
                      <a:pt x="28" y="61"/>
                    </a:lnTo>
                    <a:lnTo>
                      <a:pt x="27" y="61"/>
                    </a:lnTo>
                    <a:lnTo>
                      <a:pt x="24" y="61"/>
                    </a:lnTo>
                    <a:lnTo>
                      <a:pt x="11" y="58"/>
                    </a:lnTo>
                    <a:lnTo>
                      <a:pt x="3" y="57"/>
                    </a:lnTo>
                    <a:lnTo>
                      <a:pt x="3" y="55"/>
                    </a:lnTo>
                    <a:lnTo>
                      <a:pt x="3" y="53"/>
                    </a:lnTo>
                    <a:lnTo>
                      <a:pt x="6" y="44"/>
                    </a:lnTo>
                    <a:lnTo>
                      <a:pt x="11" y="30"/>
                    </a:lnTo>
                    <a:lnTo>
                      <a:pt x="21" y="17"/>
                    </a:lnTo>
                    <a:lnTo>
                      <a:pt x="24" y="14"/>
                    </a:lnTo>
                    <a:lnTo>
                      <a:pt x="27" y="13"/>
                    </a:lnTo>
                    <a:lnTo>
                      <a:pt x="33" y="9"/>
                    </a:lnTo>
                    <a:lnTo>
                      <a:pt x="47" y="3"/>
                    </a:lnTo>
                    <a:lnTo>
                      <a:pt x="62" y="2"/>
                    </a:lnTo>
                    <a:lnTo>
                      <a:pt x="66" y="0"/>
                    </a:lnTo>
                    <a:lnTo>
                      <a:pt x="75" y="2"/>
                    </a:lnTo>
                    <a:lnTo>
                      <a:pt x="86" y="3"/>
                    </a:lnTo>
                    <a:lnTo>
                      <a:pt x="96" y="7"/>
                    </a:lnTo>
                    <a:lnTo>
                      <a:pt x="99" y="7"/>
                    </a:lnTo>
                    <a:lnTo>
                      <a:pt x="104" y="13"/>
                    </a:lnTo>
                    <a:lnTo>
                      <a:pt x="113" y="20"/>
                    </a:lnTo>
                    <a:lnTo>
                      <a:pt x="119" y="27"/>
                    </a:lnTo>
                    <a:lnTo>
                      <a:pt x="121" y="29"/>
                    </a:lnTo>
                    <a:lnTo>
                      <a:pt x="124" y="36"/>
                    </a:lnTo>
                    <a:lnTo>
                      <a:pt x="127" y="44"/>
                    </a:lnTo>
                    <a:lnTo>
                      <a:pt x="128" y="54"/>
                    </a:lnTo>
                    <a:lnTo>
                      <a:pt x="130" y="55"/>
                    </a:lnTo>
                    <a:lnTo>
                      <a:pt x="128" y="64"/>
                    </a:lnTo>
                    <a:lnTo>
                      <a:pt x="126" y="72"/>
                    </a:lnTo>
                    <a:lnTo>
                      <a:pt x="121" y="79"/>
                    </a:lnTo>
                    <a:lnTo>
                      <a:pt x="121" y="81"/>
                    </a:lnTo>
                    <a:lnTo>
                      <a:pt x="120" y="84"/>
                    </a:lnTo>
                    <a:lnTo>
                      <a:pt x="117" y="88"/>
                    </a:lnTo>
                    <a:lnTo>
                      <a:pt x="110" y="93"/>
                    </a:lnTo>
                    <a:lnTo>
                      <a:pt x="102" y="99"/>
                    </a:lnTo>
                    <a:lnTo>
                      <a:pt x="100" y="99"/>
                    </a:lnTo>
                    <a:lnTo>
                      <a:pt x="103" y="100"/>
                    </a:lnTo>
                    <a:lnTo>
                      <a:pt x="109" y="103"/>
                    </a:lnTo>
                    <a:lnTo>
                      <a:pt x="119" y="109"/>
                    </a:lnTo>
                    <a:lnTo>
                      <a:pt x="127" y="116"/>
                    </a:lnTo>
                    <a:lnTo>
                      <a:pt x="130" y="117"/>
                    </a:lnTo>
                    <a:lnTo>
                      <a:pt x="131" y="120"/>
                    </a:lnTo>
                    <a:lnTo>
                      <a:pt x="134" y="126"/>
                    </a:lnTo>
                    <a:lnTo>
                      <a:pt x="137" y="137"/>
                    </a:lnTo>
                    <a:lnTo>
                      <a:pt x="138" y="150"/>
                    </a:lnTo>
                    <a:lnTo>
                      <a:pt x="140" y="153"/>
                    </a:lnTo>
                    <a:lnTo>
                      <a:pt x="138" y="158"/>
                    </a:lnTo>
                    <a:lnTo>
                      <a:pt x="138" y="167"/>
                    </a:lnTo>
                    <a:lnTo>
                      <a:pt x="133" y="182"/>
                    </a:lnTo>
                    <a:lnTo>
                      <a:pt x="123" y="196"/>
                    </a:lnTo>
                    <a:lnTo>
                      <a:pt x="120" y="199"/>
                    </a:lnTo>
                    <a:lnTo>
                      <a:pt x="116" y="203"/>
                    </a:lnTo>
                    <a:lnTo>
                      <a:pt x="109" y="209"/>
                    </a:lnTo>
                    <a:lnTo>
                      <a:pt x="92" y="216"/>
                    </a:lnTo>
                    <a:lnTo>
                      <a:pt x="72" y="219"/>
                    </a:lnTo>
                    <a:lnTo>
                      <a:pt x="68" y="219"/>
                    </a:lnTo>
                    <a:lnTo>
                      <a:pt x="62" y="219"/>
                    </a:lnTo>
                    <a:lnTo>
                      <a:pt x="54" y="219"/>
                    </a:lnTo>
                    <a:lnTo>
                      <a:pt x="38" y="213"/>
                    </a:lnTo>
                    <a:lnTo>
                      <a:pt x="24" y="205"/>
                    </a:lnTo>
                    <a:lnTo>
                      <a:pt x="21" y="202"/>
                    </a:lnTo>
                    <a:lnTo>
                      <a:pt x="17" y="199"/>
                    </a:lnTo>
                    <a:lnTo>
                      <a:pt x="13" y="194"/>
                    </a:lnTo>
                    <a:lnTo>
                      <a:pt x="4" y="179"/>
                    </a:lnTo>
                    <a:lnTo>
                      <a:pt x="0" y="164"/>
                    </a:lnTo>
                    <a:lnTo>
                      <a:pt x="0" y="158"/>
                    </a:lnTo>
                    <a:lnTo>
                      <a:pt x="0"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9" name="Freeform 133"/>
              <p:cNvSpPr>
                <a:spLocks noEditPoints="1"/>
              </p:cNvSpPr>
              <p:nvPr/>
            </p:nvSpPr>
            <p:spPr bwMode="auto">
              <a:xfrm>
                <a:off x="2081" y="1183"/>
                <a:ext cx="47" cy="72"/>
              </a:xfrm>
              <a:custGeom>
                <a:avLst/>
                <a:gdLst>
                  <a:gd name="T0" fmla="*/ 120 w 141"/>
                  <a:gd name="T1" fmla="*/ 55 h 219"/>
                  <a:gd name="T2" fmla="*/ 109 w 141"/>
                  <a:gd name="T3" fmla="*/ 48 h 219"/>
                  <a:gd name="T4" fmla="*/ 102 w 141"/>
                  <a:gd name="T5" fmla="*/ 33 h 219"/>
                  <a:gd name="T6" fmla="*/ 87 w 141"/>
                  <a:gd name="T7" fmla="*/ 24 h 219"/>
                  <a:gd name="T8" fmla="*/ 68 w 141"/>
                  <a:gd name="T9" fmla="*/ 23 h 219"/>
                  <a:gd name="T10" fmla="*/ 54 w 141"/>
                  <a:gd name="T11" fmla="*/ 29 h 219"/>
                  <a:gd name="T12" fmla="*/ 40 w 141"/>
                  <a:gd name="T13" fmla="*/ 43 h 219"/>
                  <a:gd name="T14" fmla="*/ 32 w 141"/>
                  <a:gd name="T15" fmla="*/ 60 h 219"/>
                  <a:gd name="T16" fmla="*/ 25 w 141"/>
                  <a:gd name="T17" fmla="*/ 100 h 219"/>
                  <a:gd name="T18" fmla="*/ 30 w 141"/>
                  <a:gd name="T19" fmla="*/ 99 h 219"/>
                  <a:gd name="T20" fmla="*/ 49 w 141"/>
                  <a:gd name="T21" fmla="*/ 84 h 219"/>
                  <a:gd name="T22" fmla="*/ 75 w 141"/>
                  <a:gd name="T23" fmla="*/ 78 h 219"/>
                  <a:gd name="T24" fmla="*/ 90 w 141"/>
                  <a:gd name="T25" fmla="*/ 78 h 219"/>
                  <a:gd name="T26" fmla="*/ 123 w 141"/>
                  <a:gd name="T27" fmla="*/ 96 h 219"/>
                  <a:gd name="T28" fmla="*/ 137 w 141"/>
                  <a:gd name="T29" fmla="*/ 123 h 219"/>
                  <a:gd name="T30" fmla="*/ 140 w 141"/>
                  <a:gd name="T31" fmla="*/ 150 h 219"/>
                  <a:gd name="T32" fmla="*/ 133 w 141"/>
                  <a:gd name="T33" fmla="*/ 181 h 219"/>
                  <a:gd name="T34" fmla="*/ 127 w 141"/>
                  <a:gd name="T35" fmla="*/ 192 h 219"/>
                  <a:gd name="T36" fmla="*/ 109 w 141"/>
                  <a:gd name="T37" fmla="*/ 210 h 219"/>
                  <a:gd name="T38" fmla="*/ 89 w 141"/>
                  <a:gd name="T39" fmla="*/ 217 h 219"/>
                  <a:gd name="T40" fmla="*/ 69 w 141"/>
                  <a:gd name="T41" fmla="*/ 219 h 219"/>
                  <a:gd name="T42" fmla="*/ 24 w 141"/>
                  <a:gd name="T43" fmla="*/ 199 h 219"/>
                  <a:gd name="T44" fmla="*/ 11 w 141"/>
                  <a:gd name="T45" fmla="*/ 181 h 219"/>
                  <a:gd name="T46" fmla="*/ 0 w 141"/>
                  <a:gd name="T47" fmla="*/ 115 h 219"/>
                  <a:gd name="T48" fmla="*/ 7 w 141"/>
                  <a:gd name="T49" fmla="*/ 55 h 219"/>
                  <a:gd name="T50" fmla="*/ 25 w 141"/>
                  <a:gd name="T51" fmla="*/ 22 h 219"/>
                  <a:gd name="T52" fmla="*/ 71 w 141"/>
                  <a:gd name="T53" fmla="*/ 2 h 219"/>
                  <a:gd name="T54" fmla="*/ 102 w 141"/>
                  <a:gd name="T55" fmla="*/ 6 h 219"/>
                  <a:gd name="T56" fmla="*/ 120 w 141"/>
                  <a:gd name="T57" fmla="*/ 17 h 219"/>
                  <a:gd name="T58" fmla="*/ 135 w 141"/>
                  <a:gd name="T59" fmla="*/ 51 h 219"/>
                  <a:gd name="T60" fmla="*/ 137 w 141"/>
                  <a:gd name="T61" fmla="*/ 54 h 219"/>
                  <a:gd name="T62" fmla="*/ 137 w 141"/>
                  <a:gd name="T63" fmla="*/ 54 h 219"/>
                  <a:gd name="T64" fmla="*/ 30 w 141"/>
                  <a:gd name="T65" fmla="*/ 154 h 219"/>
                  <a:gd name="T66" fmla="*/ 35 w 141"/>
                  <a:gd name="T67" fmla="*/ 172 h 219"/>
                  <a:gd name="T68" fmla="*/ 49 w 141"/>
                  <a:gd name="T69" fmla="*/ 191 h 219"/>
                  <a:gd name="T70" fmla="*/ 56 w 141"/>
                  <a:gd name="T71" fmla="*/ 195 h 219"/>
                  <a:gd name="T72" fmla="*/ 73 w 141"/>
                  <a:gd name="T73" fmla="*/ 198 h 219"/>
                  <a:gd name="T74" fmla="*/ 90 w 141"/>
                  <a:gd name="T75" fmla="*/ 194 h 219"/>
                  <a:gd name="T76" fmla="*/ 104 w 141"/>
                  <a:gd name="T77" fmla="*/ 182 h 219"/>
                  <a:gd name="T78" fmla="*/ 113 w 141"/>
                  <a:gd name="T79" fmla="*/ 151 h 219"/>
                  <a:gd name="T80" fmla="*/ 110 w 141"/>
                  <a:gd name="T81" fmla="*/ 124 h 219"/>
                  <a:gd name="T82" fmla="*/ 100 w 141"/>
                  <a:gd name="T83" fmla="*/ 110 h 219"/>
                  <a:gd name="T84" fmla="*/ 75 w 141"/>
                  <a:gd name="T85" fmla="*/ 100 h 219"/>
                  <a:gd name="T86" fmla="*/ 63 w 141"/>
                  <a:gd name="T87" fmla="*/ 100 h 219"/>
                  <a:gd name="T88" fmla="*/ 42 w 141"/>
                  <a:gd name="T89" fmla="*/ 112 h 219"/>
                  <a:gd name="T90" fmla="*/ 31 w 141"/>
                  <a:gd name="T91" fmla="*/ 130 h 219"/>
                  <a:gd name="T92" fmla="*/ 30 w 141"/>
                  <a:gd name="T93" fmla="*/ 1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9">
                    <a:moveTo>
                      <a:pt x="137" y="54"/>
                    </a:moveTo>
                    <a:lnTo>
                      <a:pt x="133" y="55"/>
                    </a:lnTo>
                    <a:lnTo>
                      <a:pt x="120" y="55"/>
                    </a:lnTo>
                    <a:lnTo>
                      <a:pt x="111" y="55"/>
                    </a:lnTo>
                    <a:lnTo>
                      <a:pt x="111" y="55"/>
                    </a:lnTo>
                    <a:lnTo>
                      <a:pt x="109" y="48"/>
                    </a:lnTo>
                    <a:lnTo>
                      <a:pt x="106" y="41"/>
                    </a:lnTo>
                    <a:lnTo>
                      <a:pt x="102" y="34"/>
                    </a:lnTo>
                    <a:lnTo>
                      <a:pt x="102" y="33"/>
                    </a:lnTo>
                    <a:lnTo>
                      <a:pt x="99" y="31"/>
                    </a:lnTo>
                    <a:lnTo>
                      <a:pt x="96" y="29"/>
                    </a:lnTo>
                    <a:lnTo>
                      <a:pt x="87" y="24"/>
                    </a:lnTo>
                    <a:lnTo>
                      <a:pt x="76" y="23"/>
                    </a:lnTo>
                    <a:lnTo>
                      <a:pt x="75" y="22"/>
                    </a:lnTo>
                    <a:lnTo>
                      <a:pt x="68" y="23"/>
                    </a:lnTo>
                    <a:lnTo>
                      <a:pt x="61" y="24"/>
                    </a:lnTo>
                    <a:lnTo>
                      <a:pt x="55" y="29"/>
                    </a:lnTo>
                    <a:lnTo>
                      <a:pt x="54" y="29"/>
                    </a:lnTo>
                    <a:lnTo>
                      <a:pt x="51" y="31"/>
                    </a:lnTo>
                    <a:lnTo>
                      <a:pt x="47" y="34"/>
                    </a:lnTo>
                    <a:lnTo>
                      <a:pt x="40" y="43"/>
                    </a:lnTo>
                    <a:lnTo>
                      <a:pt x="34" y="54"/>
                    </a:lnTo>
                    <a:lnTo>
                      <a:pt x="34" y="55"/>
                    </a:lnTo>
                    <a:lnTo>
                      <a:pt x="32" y="60"/>
                    </a:lnTo>
                    <a:lnTo>
                      <a:pt x="30" y="65"/>
                    </a:lnTo>
                    <a:lnTo>
                      <a:pt x="27" y="81"/>
                    </a:lnTo>
                    <a:lnTo>
                      <a:pt x="25" y="100"/>
                    </a:lnTo>
                    <a:lnTo>
                      <a:pt x="25" y="105"/>
                    </a:lnTo>
                    <a:lnTo>
                      <a:pt x="27" y="103"/>
                    </a:lnTo>
                    <a:lnTo>
                      <a:pt x="30" y="99"/>
                    </a:lnTo>
                    <a:lnTo>
                      <a:pt x="38" y="91"/>
                    </a:lnTo>
                    <a:lnTo>
                      <a:pt x="47" y="85"/>
                    </a:lnTo>
                    <a:lnTo>
                      <a:pt x="49" y="84"/>
                    </a:lnTo>
                    <a:lnTo>
                      <a:pt x="55" y="81"/>
                    </a:lnTo>
                    <a:lnTo>
                      <a:pt x="65" y="78"/>
                    </a:lnTo>
                    <a:lnTo>
                      <a:pt x="75" y="78"/>
                    </a:lnTo>
                    <a:lnTo>
                      <a:pt x="78" y="77"/>
                    </a:lnTo>
                    <a:lnTo>
                      <a:pt x="82" y="78"/>
                    </a:lnTo>
                    <a:lnTo>
                      <a:pt x="90" y="78"/>
                    </a:lnTo>
                    <a:lnTo>
                      <a:pt x="106" y="84"/>
                    </a:lnTo>
                    <a:lnTo>
                      <a:pt x="118" y="93"/>
                    </a:lnTo>
                    <a:lnTo>
                      <a:pt x="123" y="96"/>
                    </a:lnTo>
                    <a:lnTo>
                      <a:pt x="126" y="100"/>
                    </a:lnTo>
                    <a:lnTo>
                      <a:pt x="130" y="108"/>
                    </a:lnTo>
                    <a:lnTo>
                      <a:pt x="137" y="123"/>
                    </a:lnTo>
                    <a:lnTo>
                      <a:pt x="140" y="141"/>
                    </a:lnTo>
                    <a:lnTo>
                      <a:pt x="141" y="146"/>
                    </a:lnTo>
                    <a:lnTo>
                      <a:pt x="140" y="150"/>
                    </a:lnTo>
                    <a:lnTo>
                      <a:pt x="140" y="157"/>
                    </a:lnTo>
                    <a:lnTo>
                      <a:pt x="137" y="170"/>
                    </a:lnTo>
                    <a:lnTo>
                      <a:pt x="133" y="181"/>
                    </a:lnTo>
                    <a:lnTo>
                      <a:pt x="133" y="184"/>
                    </a:lnTo>
                    <a:lnTo>
                      <a:pt x="130" y="186"/>
                    </a:lnTo>
                    <a:lnTo>
                      <a:pt x="127" y="192"/>
                    </a:lnTo>
                    <a:lnTo>
                      <a:pt x="120" y="202"/>
                    </a:lnTo>
                    <a:lnTo>
                      <a:pt x="110" y="209"/>
                    </a:lnTo>
                    <a:lnTo>
                      <a:pt x="109" y="210"/>
                    </a:lnTo>
                    <a:lnTo>
                      <a:pt x="106" y="212"/>
                    </a:lnTo>
                    <a:lnTo>
                      <a:pt x="100" y="215"/>
                    </a:lnTo>
                    <a:lnTo>
                      <a:pt x="89" y="217"/>
                    </a:lnTo>
                    <a:lnTo>
                      <a:pt x="78" y="219"/>
                    </a:lnTo>
                    <a:lnTo>
                      <a:pt x="75" y="219"/>
                    </a:lnTo>
                    <a:lnTo>
                      <a:pt x="69" y="219"/>
                    </a:lnTo>
                    <a:lnTo>
                      <a:pt x="58" y="217"/>
                    </a:lnTo>
                    <a:lnTo>
                      <a:pt x="40" y="212"/>
                    </a:lnTo>
                    <a:lnTo>
                      <a:pt x="24" y="199"/>
                    </a:lnTo>
                    <a:lnTo>
                      <a:pt x="21" y="195"/>
                    </a:lnTo>
                    <a:lnTo>
                      <a:pt x="17" y="191"/>
                    </a:lnTo>
                    <a:lnTo>
                      <a:pt x="11" y="181"/>
                    </a:lnTo>
                    <a:lnTo>
                      <a:pt x="3" y="157"/>
                    </a:lnTo>
                    <a:lnTo>
                      <a:pt x="0" y="124"/>
                    </a:lnTo>
                    <a:lnTo>
                      <a:pt x="0" y="115"/>
                    </a:lnTo>
                    <a:lnTo>
                      <a:pt x="0" y="105"/>
                    </a:lnTo>
                    <a:lnTo>
                      <a:pt x="0" y="86"/>
                    </a:lnTo>
                    <a:lnTo>
                      <a:pt x="7" y="55"/>
                    </a:lnTo>
                    <a:lnTo>
                      <a:pt x="18" y="30"/>
                    </a:lnTo>
                    <a:lnTo>
                      <a:pt x="23" y="24"/>
                    </a:lnTo>
                    <a:lnTo>
                      <a:pt x="25" y="22"/>
                    </a:lnTo>
                    <a:lnTo>
                      <a:pt x="32" y="14"/>
                    </a:lnTo>
                    <a:lnTo>
                      <a:pt x="49" y="6"/>
                    </a:lnTo>
                    <a:lnTo>
                      <a:pt x="71" y="2"/>
                    </a:lnTo>
                    <a:lnTo>
                      <a:pt x="76" y="0"/>
                    </a:lnTo>
                    <a:lnTo>
                      <a:pt x="87" y="2"/>
                    </a:lnTo>
                    <a:lnTo>
                      <a:pt x="102" y="6"/>
                    </a:lnTo>
                    <a:lnTo>
                      <a:pt x="114" y="13"/>
                    </a:lnTo>
                    <a:lnTo>
                      <a:pt x="118" y="14"/>
                    </a:lnTo>
                    <a:lnTo>
                      <a:pt x="120" y="17"/>
                    </a:lnTo>
                    <a:lnTo>
                      <a:pt x="124" y="23"/>
                    </a:lnTo>
                    <a:lnTo>
                      <a:pt x="131" y="36"/>
                    </a:lnTo>
                    <a:lnTo>
                      <a:pt x="135" y="51"/>
                    </a:lnTo>
                    <a:lnTo>
                      <a:pt x="137" y="54"/>
                    </a:lnTo>
                    <a:lnTo>
                      <a:pt x="135" y="55"/>
                    </a:lnTo>
                    <a:lnTo>
                      <a:pt x="137" y="54"/>
                    </a:lnTo>
                    <a:lnTo>
                      <a:pt x="135" y="54"/>
                    </a:lnTo>
                    <a:lnTo>
                      <a:pt x="137" y="54"/>
                    </a:lnTo>
                    <a:lnTo>
                      <a:pt x="137" y="54"/>
                    </a:lnTo>
                    <a:close/>
                    <a:moveTo>
                      <a:pt x="30" y="146"/>
                    </a:moveTo>
                    <a:lnTo>
                      <a:pt x="30" y="148"/>
                    </a:lnTo>
                    <a:lnTo>
                      <a:pt x="30" y="154"/>
                    </a:lnTo>
                    <a:lnTo>
                      <a:pt x="31" y="162"/>
                    </a:lnTo>
                    <a:lnTo>
                      <a:pt x="34" y="171"/>
                    </a:lnTo>
                    <a:lnTo>
                      <a:pt x="35" y="172"/>
                    </a:lnTo>
                    <a:lnTo>
                      <a:pt x="38" y="179"/>
                    </a:lnTo>
                    <a:lnTo>
                      <a:pt x="44" y="185"/>
                    </a:lnTo>
                    <a:lnTo>
                      <a:pt x="49" y="191"/>
                    </a:lnTo>
                    <a:lnTo>
                      <a:pt x="52" y="191"/>
                    </a:lnTo>
                    <a:lnTo>
                      <a:pt x="54" y="192"/>
                    </a:lnTo>
                    <a:lnTo>
                      <a:pt x="56" y="195"/>
                    </a:lnTo>
                    <a:lnTo>
                      <a:pt x="63" y="198"/>
                    </a:lnTo>
                    <a:lnTo>
                      <a:pt x="71" y="198"/>
                    </a:lnTo>
                    <a:lnTo>
                      <a:pt x="73" y="198"/>
                    </a:lnTo>
                    <a:lnTo>
                      <a:pt x="75" y="198"/>
                    </a:lnTo>
                    <a:lnTo>
                      <a:pt x="80" y="198"/>
                    </a:lnTo>
                    <a:lnTo>
                      <a:pt x="90" y="194"/>
                    </a:lnTo>
                    <a:lnTo>
                      <a:pt x="100" y="186"/>
                    </a:lnTo>
                    <a:lnTo>
                      <a:pt x="103" y="184"/>
                    </a:lnTo>
                    <a:lnTo>
                      <a:pt x="104" y="182"/>
                    </a:lnTo>
                    <a:lnTo>
                      <a:pt x="107" y="177"/>
                    </a:lnTo>
                    <a:lnTo>
                      <a:pt x="111" y="165"/>
                    </a:lnTo>
                    <a:lnTo>
                      <a:pt x="113" y="151"/>
                    </a:lnTo>
                    <a:lnTo>
                      <a:pt x="114" y="147"/>
                    </a:lnTo>
                    <a:lnTo>
                      <a:pt x="113" y="137"/>
                    </a:lnTo>
                    <a:lnTo>
                      <a:pt x="110" y="124"/>
                    </a:lnTo>
                    <a:lnTo>
                      <a:pt x="104" y="115"/>
                    </a:lnTo>
                    <a:lnTo>
                      <a:pt x="103" y="112"/>
                    </a:lnTo>
                    <a:lnTo>
                      <a:pt x="100" y="110"/>
                    </a:lnTo>
                    <a:lnTo>
                      <a:pt x="96" y="108"/>
                    </a:lnTo>
                    <a:lnTo>
                      <a:pt x="86" y="102"/>
                    </a:lnTo>
                    <a:lnTo>
                      <a:pt x="75" y="100"/>
                    </a:lnTo>
                    <a:lnTo>
                      <a:pt x="73" y="99"/>
                    </a:lnTo>
                    <a:lnTo>
                      <a:pt x="69" y="100"/>
                    </a:lnTo>
                    <a:lnTo>
                      <a:pt x="63" y="100"/>
                    </a:lnTo>
                    <a:lnTo>
                      <a:pt x="54" y="105"/>
                    </a:lnTo>
                    <a:lnTo>
                      <a:pt x="44" y="110"/>
                    </a:lnTo>
                    <a:lnTo>
                      <a:pt x="42" y="112"/>
                    </a:lnTo>
                    <a:lnTo>
                      <a:pt x="40" y="115"/>
                    </a:lnTo>
                    <a:lnTo>
                      <a:pt x="37" y="119"/>
                    </a:lnTo>
                    <a:lnTo>
                      <a:pt x="31" y="130"/>
                    </a:lnTo>
                    <a:lnTo>
                      <a:pt x="30" y="143"/>
                    </a:lnTo>
                    <a:lnTo>
                      <a:pt x="30" y="146"/>
                    </a:lnTo>
                    <a:lnTo>
                      <a:pt x="30" y="150"/>
                    </a:lnTo>
                    <a:lnTo>
                      <a:pt x="30" y="146"/>
                    </a:lnTo>
                    <a:lnTo>
                      <a:pt x="3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0" name="Freeform 134"/>
              <p:cNvSpPr>
                <a:spLocks/>
              </p:cNvSpPr>
              <p:nvPr/>
            </p:nvSpPr>
            <p:spPr bwMode="auto">
              <a:xfrm>
                <a:off x="1313" y="756"/>
                <a:ext cx="303" cy="102"/>
              </a:xfrm>
              <a:custGeom>
                <a:avLst/>
                <a:gdLst>
                  <a:gd name="T0" fmla="*/ 1 w 901"/>
                  <a:gd name="T1" fmla="*/ 305 h 306"/>
                  <a:gd name="T2" fmla="*/ 18 w 901"/>
                  <a:gd name="T3" fmla="*/ 306 h 306"/>
                  <a:gd name="T4" fmla="*/ 141 w 901"/>
                  <a:gd name="T5" fmla="*/ 305 h 306"/>
                  <a:gd name="T6" fmla="*/ 562 w 901"/>
                  <a:gd name="T7" fmla="*/ 305 h 306"/>
                  <a:gd name="T8" fmla="*/ 882 w 901"/>
                  <a:gd name="T9" fmla="*/ 305 h 306"/>
                  <a:gd name="T10" fmla="*/ 901 w 901"/>
                  <a:gd name="T11" fmla="*/ 305 h 306"/>
                  <a:gd name="T12" fmla="*/ 899 w 901"/>
                  <a:gd name="T13" fmla="*/ 299 h 306"/>
                  <a:gd name="T14" fmla="*/ 901 w 901"/>
                  <a:gd name="T15" fmla="*/ 258 h 306"/>
                  <a:gd name="T16" fmla="*/ 899 w 901"/>
                  <a:gd name="T17" fmla="*/ 116 h 306"/>
                  <a:gd name="T18" fmla="*/ 899 w 901"/>
                  <a:gd name="T19" fmla="*/ 7 h 306"/>
                  <a:gd name="T20" fmla="*/ 901 w 901"/>
                  <a:gd name="T21" fmla="*/ 0 h 306"/>
                  <a:gd name="T22" fmla="*/ 882 w 901"/>
                  <a:gd name="T23" fmla="*/ 2 h 306"/>
                  <a:gd name="T24" fmla="*/ 760 w 901"/>
                  <a:gd name="T25" fmla="*/ 0 h 306"/>
                  <a:gd name="T26" fmla="*/ 338 w 901"/>
                  <a:gd name="T27" fmla="*/ 0 h 306"/>
                  <a:gd name="T28" fmla="*/ 18 w 901"/>
                  <a:gd name="T29" fmla="*/ 0 h 306"/>
                  <a:gd name="T30" fmla="*/ 1 w 901"/>
                  <a:gd name="T31" fmla="*/ 0 h 306"/>
                  <a:gd name="T32" fmla="*/ 0 w 901"/>
                  <a:gd name="T33" fmla="*/ 7 h 306"/>
                  <a:gd name="T34" fmla="*/ 1 w 901"/>
                  <a:gd name="T35" fmla="*/ 48 h 306"/>
                  <a:gd name="T36" fmla="*/ 0 w 901"/>
                  <a:gd name="T37" fmla="*/ 191 h 306"/>
                  <a:gd name="T38" fmla="*/ 0 w 901"/>
                  <a:gd name="T39" fmla="*/ 299 h 306"/>
                  <a:gd name="T40" fmla="*/ 1 w 901"/>
                  <a:gd name="T41" fmla="*/ 305 h 306"/>
                  <a:gd name="T42" fmla="*/ 1 w 901"/>
                  <a:gd name="T4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1" h="306">
                    <a:moveTo>
                      <a:pt x="1" y="305"/>
                    </a:moveTo>
                    <a:lnTo>
                      <a:pt x="18" y="306"/>
                    </a:lnTo>
                    <a:lnTo>
                      <a:pt x="141" y="305"/>
                    </a:lnTo>
                    <a:lnTo>
                      <a:pt x="562" y="305"/>
                    </a:lnTo>
                    <a:lnTo>
                      <a:pt x="882" y="305"/>
                    </a:lnTo>
                    <a:lnTo>
                      <a:pt x="901" y="305"/>
                    </a:lnTo>
                    <a:lnTo>
                      <a:pt x="899" y="299"/>
                    </a:lnTo>
                    <a:lnTo>
                      <a:pt x="901" y="258"/>
                    </a:lnTo>
                    <a:lnTo>
                      <a:pt x="899" y="116"/>
                    </a:lnTo>
                    <a:lnTo>
                      <a:pt x="899" y="7"/>
                    </a:lnTo>
                    <a:lnTo>
                      <a:pt x="901" y="0"/>
                    </a:lnTo>
                    <a:lnTo>
                      <a:pt x="882" y="2"/>
                    </a:lnTo>
                    <a:lnTo>
                      <a:pt x="760" y="0"/>
                    </a:lnTo>
                    <a:lnTo>
                      <a:pt x="338" y="0"/>
                    </a:lnTo>
                    <a:lnTo>
                      <a:pt x="18" y="0"/>
                    </a:lnTo>
                    <a:lnTo>
                      <a:pt x="1" y="0"/>
                    </a:lnTo>
                    <a:lnTo>
                      <a:pt x="0" y="7"/>
                    </a:lnTo>
                    <a:lnTo>
                      <a:pt x="1" y="48"/>
                    </a:lnTo>
                    <a:lnTo>
                      <a:pt x="0" y="191"/>
                    </a:lnTo>
                    <a:lnTo>
                      <a:pt x="0" y="299"/>
                    </a:lnTo>
                    <a:lnTo>
                      <a:pt x="1" y="305"/>
                    </a:lnTo>
                    <a:lnTo>
                      <a:pt x="1" y="305"/>
                    </a:lnTo>
                    <a:close/>
                  </a:path>
                </a:pathLst>
              </a:custGeom>
              <a:solidFill>
                <a:srgbClr val="D924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1" name="Freeform 135"/>
              <p:cNvSpPr>
                <a:spLocks/>
              </p:cNvSpPr>
              <p:nvPr/>
            </p:nvSpPr>
            <p:spPr bwMode="auto">
              <a:xfrm>
                <a:off x="1313" y="756"/>
                <a:ext cx="303" cy="102"/>
              </a:xfrm>
              <a:custGeom>
                <a:avLst/>
                <a:gdLst>
                  <a:gd name="T0" fmla="*/ 1 w 901"/>
                  <a:gd name="T1" fmla="*/ 305 h 306"/>
                  <a:gd name="T2" fmla="*/ 18 w 901"/>
                  <a:gd name="T3" fmla="*/ 306 h 306"/>
                  <a:gd name="T4" fmla="*/ 141 w 901"/>
                  <a:gd name="T5" fmla="*/ 305 h 306"/>
                  <a:gd name="T6" fmla="*/ 562 w 901"/>
                  <a:gd name="T7" fmla="*/ 305 h 306"/>
                  <a:gd name="T8" fmla="*/ 882 w 901"/>
                  <a:gd name="T9" fmla="*/ 305 h 306"/>
                  <a:gd name="T10" fmla="*/ 901 w 901"/>
                  <a:gd name="T11" fmla="*/ 305 h 306"/>
                  <a:gd name="T12" fmla="*/ 899 w 901"/>
                  <a:gd name="T13" fmla="*/ 299 h 306"/>
                  <a:gd name="T14" fmla="*/ 901 w 901"/>
                  <a:gd name="T15" fmla="*/ 258 h 306"/>
                  <a:gd name="T16" fmla="*/ 899 w 901"/>
                  <a:gd name="T17" fmla="*/ 116 h 306"/>
                  <a:gd name="T18" fmla="*/ 899 w 901"/>
                  <a:gd name="T19" fmla="*/ 7 h 306"/>
                  <a:gd name="T20" fmla="*/ 901 w 901"/>
                  <a:gd name="T21" fmla="*/ 0 h 306"/>
                  <a:gd name="T22" fmla="*/ 882 w 901"/>
                  <a:gd name="T23" fmla="*/ 2 h 306"/>
                  <a:gd name="T24" fmla="*/ 760 w 901"/>
                  <a:gd name="T25" fmla="*/ 0 h 306"/>
                  <a:gd name="T26" fmla="*/ 338 w 901"/>
                  <a:gd name="T27" fmla="*/ 0 h 306"/>
                  <a:gd name="T28" fmla="*/ 18 w 901"/>
                  <a:gd name="T29" fmla="*/ 0 h 306"/>
                  <a:gd name="T30" fmla="*/ 1 w 901"/>
                  <a:gd name="T31" fmla="*/ 0 h 306"/>
                  <a:gd name="T32" fmla="*/ 0 w 901"/>
                  <a:gd name="T33" fmla="*/ 7 h 306"/>
                  <a:gd name="T34" fmla="*/ 1 w 901"/>
                  <a:gd name="T35" fmla="*/ 48 h 306"/>
                  <a:gd name="T36" fmla="*/ 0 w 901"/>
                  <a:gd name="T37" fmla="*/ 191 h 306"/>
                  <a:gd name="T38" fmla="*/ 0 w 901"/>
                  <a:gd name="T39" fmla="*/ 299 h 306"/>
                  <a:gd name="T40" fmla="*/ 1 w 901"/>
                  <a:gd name="T41"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1" h="306">
                    <a:moveTo>
                      <a:pt x="1" y="305"/>
                    </a:moveTo>
                    <a:lnTo>
                      <a:pt x="18" y="306"/>
                    </a:lnTo>
                    <a:lnTo>
                      <a:pt x="141" y="305"/>
                    </a:lnTo>
                    <a:lnTo>
                      <a:pt x="562" y="305"/>
                    </a:lnTo>
                    <a:lnTo>
                      <a:pt x="882" y="305"/>
                    </a:lnTo>
                    <a:lnTo>
                      <a:pt x="901" y="305"/>
                    </a:lnTo>
                    <a:lnTo>
                      <a:pt x="899" y="299"/>
                    </a:lnTo>
                    <a:lnTo>
                      <a:pt x="901" y="258"/>
                    </a:lnTo>
                    <a:lnTo>
                      <a:pt x="899" y="116"/>
                    </a:lnTo>
                    <a:lnTo>
                      <a:pt x="899" y="7"/>
                    </a:lnTo>
                    <a:lnTo>
                      <a:pt x="901" y="0"/>
                    </a:lnTo>
                    <a:lnTo>
                      <a:pt x="882" y="2"/>
                    </a:lnTo>
                    <a:lnTo>
                      <a:pt x="760" y="0"/>
                    </a:lnTo>
                    <a:lnTo>
                      <a:pt x="338" y="0"/>
                    </a:lnTo>
                    <a:lnTo>
                      <a:pt x="18" y="0"/>
                    </a:lnTo>
                    <a:lnTo>
                      <a:pt x="1" y="0"/>
                    </a:lnTo>
                    <a:lnTo>
                      <a:pt x="0" y="7"/>
                    </a:lnTo>
                    <a:lnTo>
                      <a:pt x="1" y="48"/>
                    </a:lnTo>
                    <a:lnTo>
                      <a:pt x="0" y="191"/>
                    </a:lnTo>
                    <a:lnTo>
                      <a:pt x="0" y="299"/>
                    </a:lnTo>
                    <a:lnTo>
                      <a:pt x="1" y="305"/>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sp>
            <p:nvSpPr>
              <p:cNvPr id="372" name="Freeform 136"/>
              <p:cNvSpPr>
                <a:spLocks/>
              </p:cNvSpPr>
              <p:nvPr/>
            </p:nvSpPr>
            <p:spPr bwMode="auto">
              <a:xfrm>
                <a:off x="1812" y="1074"/>
                <a:ext cx="46" cy="72"/>
              </a:xfrm>
              <a:custGeom>
                <a:avLst/>
                <a:gdLst>
                  <a:gd name="T0" fmla="*/ 15 w 139"/>
                  <a:gd name="T1" fmla="*/ 157 h 219"/>
                  <a:gd name="T2" fmla="*/ 25 w 139"/>
                  <a:gd name="T3" fmla="*/ 159 h 219"/>
                  <a:gd name="T4" fmla="*/ 38 w 139"/>
                  <a:gd name="T5" fmla="*/ 186 h 219"/>
                  <a:gd name="T6" fmla="*/ 46 w 139"/>
                  <a:gd name="T7" fmla="*/ 192 h 219"/>
                  <a:gd name="T8" fmla="*/ 67 w 139"/>
                  <a:gd name="T9" fmla="*/ 198 h 219"/>
                  <a:gd name="T10" fmla="*/ 86 w 139"/>
                  <a:gd name="T11" fmla="*/ 193 h 219"/>
                  <a:gd name="T12" fmla="*/ 100 w 139"/>
                  <a:gd name="T13" fmla="*/ 182 h 219"/>
                  <a:gd name="T14" fmla="*/ 111 w 139"/>
                  <a:gd name="T15" fmla="*/ 157 h 219"/>
                  <a:gd name="T16" fmla="*/ 110 w 139"/>
                  <a:gd name="T17" fmla="*/ 138 h 219"/>
                  <a:gd name="T18" fmla="*/ 97 w 139"/>
                  <a:gd name="T19" fmla="*/ 121 h 219"/>
                  <a:gd name="T20" fmla="*/ 72 w 139"/>
                  <a:gd name="T21" fmla="*/ 112 h 219"/>
                  <a:gd name="T22" fmla="*/ 59 w 139"/>
                  <a:gd name="T23" fmla="*/ 112 h 219"/>
                  <a:gd name="T24" fmla="*/ 52 w 139"/>
                  <a:gd name="T25" fmla="*/ 110 h 219"/>
                  <a:gd name="T26" fmla="*/ 55 w 139"/>
                  <a:gd name="T27" fmla="*/ 90 h 219"/>
                  <a:gd name="T28" fmla="*/ 59 w 139"/>
                  <a:gd name="T29" fmla="*/ 90 h 219"/>
                  <a:gd name="T30" fmla="*/ 76 w 139"/>
                  <a:gd name="T31" fmla="*/ 88 h 219"/>
                  <a:gd name="T32" fmla="*/ 90 w 139"/>
                  <a:gd name="T33" fmla="*/ 81 h 219"/>
                  <a:gd name="T34" fmla="*/ 100 w 139"/>
                  <a:gd name="T35" fmla="*/ 69 h 219"/>
                  <a:gd name="T36" fmla="*/ 103 w 139"/>
                  <a:gd name="T37" fmla="*/ 55 h 219"/>
                  <a:gd name="T38" fmla="*/ 96 w 139"/>
                  <a:gd name="T39" fmla="*/ 37 h 219"/>
                  <a:gd name="T40" fmla="*/ 87 w 139"/>
                  <a:gd name="T41" fmla="*/ 27 h 219"/>
                  <a:gd name="T42" fmla="*/ 67 w 139"/>
                  <a:gd name="T43" fmla="*/ 21 h 219"/>
                  <a:gd name="T44" fmla="*/ 43 w 139"/>
                  <a:gd name="T45" fmla="*/ 30 h 219"/>
                  <a:gd name="T46" fmla="*/ 36 w 139"/>
                  <a:gd name="T47" fmla="*/ 37 h 219"/>
                  <a:gd name="T48" fmla="*/ 28 w 139"/>
                  <a:gd name="T49" fmla="*/ 59 h 219"/>
                  <a:gd name="T50" fmla="*/ 11 w 139"/>
                  <a:gd name="T51" fmla="*/ 58 h 219"/>
                  <a:gd name="T52" fmla="*/ 2 w 139"/>
                  <a:gd name="T53" fmla="*/ 52 h 219"/>
                  <a:gd name="T54" fmla="*/ 21 w 139"/>
                  <a:gd name="T55" fmla="*/ 17 h 219"/>
                  <a:gd name="T56" fmla="*/ 32 w 139"/>
                  <a:gd name="T57" fmla="*/ 9 h 219"/>
                  <a:gd name="T58" fmla="*/ 66 w 139"/>
                  <a:gd name="T59" fmla="*/ 0 h 219"/>
                  <a:gd name="T60" fmla="*/ 96 w 139"/>
                  <a:gd name="T61" fmla="*/ 7 h 219"/>
                  <a:gd name="T62" fmla="*/ 112 w 139"/>
                  <a:gd name="T63" fmla="*/ 18 h 219"/>
                  <a:gd name="T64" fmla="*/ 124 w 139"/>
                  <a:gd name="T65" fmla="*/ 35 h 219"/>
                  <a:gd name="T66" fmla="*/ 129 w 139"/>
                  <a:gd name="T67" fmla="*/ 55 h 219"/>
                  <a:gd name="T68" fmla="*/ 122 w 139"/>
                  <a:gd name="T69" fmla="*/ 79 h 219"/>
                  <a:gd name="T70" fmla="*/ 117 w 139"/>
                  <a:gd name="T71" fmla="*/ 86 h 219"/>
                  <a:gd name="T72" fmla="*/ 100 w 139"/>
                  <a:gd name="T73" fmla="*/ 99 h 219"/>
                  <a:gd name="T74" fmla="*/ 118 w 139"/>
                  <a:gd name="T75" fmla="*/ 107 h 219"/>
                  <a:gd name="T76" fmla="*/ 131 w 139"/>
                  <a:gd name="T77" fmla="*/ 120 h 219"/>
                  <a:gd name="T78" fmla="*/ 138 w 139"/>
                  <a:gd name="T79" fmla="*/ 148 h 219"/>
                  <a:gd name="T80" fmla="*/ 138 w 139"/>
                  <a:gd name="T81" fmla="*/ 165 h 219"/>
                  <a:gd name="T82" fmla="*/ 120 w 139"/>
                  <a:gd name="T83" fmla="*/ 199 h 219"/>
                  <a:gd name="T84" fmla="*/ 91 w 139"/>
                  <a:gd name="T85" fmla="*/ 216 h 219"/>
                  <a:gd name="T86" fmla="*/ 62 w 139"/>
                  <a:gd name="T87" fmla="*/ 219 h 219"/>
                  <a:gd name="T88" fmla="*/ 24 w 139"/>
                  <a:gd name="T89" fmla="*/ 205 h 219"/>
                  <a:gd name="T90" fmla="*/ 12 w 139"/>
                  <a:gd name="T91" fmla="*/ 193 h 219"/>
                  <a:gd name="T92" fmla="*/ 0 w 139"/>
                  <a:gd name="T93" fmla="*/ 15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219">
                    <a:moveTo>
                      <a:pt x="0" y="158"/>
                    </a:moveTo>
                    <a:lnTo>
                      <a:pt x="2" y="158"/>
                    </a:lnTo>
                    <a:lnTo>
                      <a:pt x="15" y="157"/>
                    </a:lnTo>
                    <a:lnTo>
                      <a:pt x="24" y="157"/>
                    </a:lnTo>
                    <a:lnTo>
                      <a:pt x="25" y="155"/>
                    </a:lnTo>
                    <a:lnTo>
                      <a:pt x="25" y="159"/>
                    </a:lnTo>
                    <a:lnTo>
                      <a:pt x="28" y="167"/>
                    </a:lnTo>
                    <a:lnTo>
                      <a:pt x="32" y="178"/>
                    </a:lnTo>
                    <a:lnTo>
                      <a:pt x="38" y="186"/>
                    </a:lnTo>
                    <a:lnTo>
                      <a:pt x="41" y="188"/>
                    </a:lnTo>
                    <a:lnTo>
                      <a:pt x="42" y="189"/>
                    </a:lnTo>
                    <a:lnTo>
                      <a:pt x="46" y="192"/>
                    </a:lnTo>
                    <a:lnTo>
                      <a:pt x="55" y="196"/>
                    </a:lnTo>
                    <a:lnTo>
                      <a:pt x="65" y="198"/>
                    </a:lnTo>
                    <a:lnTo>
                      <a:pt x="67" y="198"/>
                    </a:lnTo>
                    <a:lnTo>
                      <a:pt x="70" y="198"/>
                    </a:lnTo>
                    <a:lnTo>
                      <a:pt x="76" y="198"/>
                    </a:lnTo>
                    <a:lnTo>
                      <a:pt x="86" y="193"/>
                    </a:lnTo>
                    <a:lnTo>
                      <a:pt x="96" y="186"/>
                    </a:lnTo>
                    <a:lnTo>
                      <a:pt x="98" y="183"/>
                    </a:lnTo>
                    <a:lnTo>
                      <a:pt x="100" y="182"/>
                    </a:lnTo>
                    <a:lnTo>
                      <a:pt x="104" y="178"/>
                    </a:lnTo>
                    <a:lnTo>
                      <a:pt x="110" y="168"/>
                    </a:lnTo>
                    <a:lnTo>
                      <a:pt x="111" y="157"/>
                    </a:lnTo>
                    <a:lnTo>
                      <a:pt x="112" y="152"/>
                    </a:lnTo>
                    <a:lnTo>
                      <a:pt x="111" y="144"/>
                    </a:lnTo>
                    <a:lnTo>
                      <a:pt x="110" y="138"/>
                    </a:lnTo>
                    <a:lnTo>
                      <a:pt x="104" y="130"/>
                    </a:lnTo>
                    <a:lnTo>
                      <a:pt x="100" y="123"/>
                    </a:lnTo>
                    <a:lnTo>
                      <a:pt x="97" y="121"/>
                    </a:lnTo>
                    <a:lnTo>
                      <a:pt x="93" y="119"/>
                    </a:lnTo>
                    <a:lnTo>
                      <a:pt x="83" y="113"/>
                    </a:lnTo>
                    <a:lnTo>
                      <a:pt x="72" y="112"/>
                    </a:lnTo>
                    <a:lnTo>
                      <a:pt x="70" y="110"/>
                    </a:lnTo>
                    <a:lnTo>
                      <a:pt x="65" y="112"/>
                    </a:lnTo>
                    <a:lnTo>
                      <a:pt x="59" y="112"/>
                    </a:lnTo>
                    <a:lnTo>
                      <a:pt x="53" y="113"/>
                    </a:lnTo>
                    <a:lnTo>
                      <a:pt x="52" y="113"/>
                    </a:lnTo>
                    <a:lnTo>
                      <a:pt x="52" y="110"/>
                    </a:lnTo>
                    <a:lnTo>
                      <a:pt x="53" y="100"/>
                    </a:lnTo>
                    <a:lnTo>
                      <a:pt x="53" y="92"/>
                    </a:lnTo>
                    <a:lnTo>
                      <a:pt x="55" y="90"/>
                    </a:lnTo>
                    <a:lnTo>
                      <a:pt x="56" y="90"/>
                    </a:lnTo>
                    <a:lnTo>
                      <a:pt x="57" y="90"/>
                    </a:lnTo>
                    <a:lnTo>
                      <a:pt x="59" y="90"/>
                    </a:lnTo>
                    <a:lnTo>
                      <a:pt x="60" y="90"/>
                    </a:lnTo>
                    <a:lnTo>
                      <a:pt x="66" y="90"/>
                    </a:lnTo>
                    <a:lnTo>
                      <a:pt x="76" y="88"/>
                    </a:lnTo>
                    <a:lnTo>
                      <a:pt x="86" y="83"/>
                    </a:lnTo>
                    <a:lnTo>
                      <a:pt x="88" y="82"/>
                    </a:lnTo>
                    <a:lnTo>
                      <a:pt x="90" y="81"/>
                    </a:lnTo>
                    <a:lnTo>
                      <a:pt x="94" y="78"/>
                    </a:lnTo>
                    <a:lnTo>
                      <a:pt x="97" y="73"/>
                    </a:lnTo>
                    <a:lnTo>
                      <a:pt x="100" y="69"/>
                    </a:lnTo>
                    <a:lnTo>
                      <a:pt x="101" y="64"/>
                    </a:lnTo>
                    <a:lnTo>
                      <a:pt x="101" y="58"/>
                    </a:lnTo>
                    <a:lnTo>
                      <a:pt x="103" y="55"/>
                    </a:lnTo>
                    <a:lnTo>
                      <a:pt x="101" y="48"/>
                    </a:lnTo>
                    <a:lnTo>
                      <a:pt x="100" y="44"/>
                    </a:lnTo>
                    <a:lnTo>
                      <a:pt x="96" y="37"/>
                    </a:lnTo>
                    <a:lnTo>
                      <a:pt x="93" y="31"/>
                    </a:lnTo>
                    <a:lnTo>
                      <a:pt x="90" y="30"/>
                    </a:lnTo>
                    <a:lnTo>
                      <a:pt x="87" y="27"/>
                    </a:lnTo>
                    <a:lnTo>
                      <a:pt x="79" y="24"/>
                    </a:lnTo>
                    <a:lnTo>
                      <a:pt x="69" y="23"/>
                    </a:lnTo>
                    <a:lnTo>
                      <a:pt x="67" y="21"/>
                    </a:lnTo>
                    <a:lnTo>
                      <a:pt x="59" y="23"/>
                    </a:lnTo>
                    <a:lnTo>
                      <a:pt x="50" y="26"/>
                    </a:lnTo>
                    <a:lnTo>
                      <a:pt x="43" y="30"/>
                    </a:lnTo>
                    <a:lnTo>
                      <a:pt x="42" y="31"/>
                    </a:lnTo>
                    <a:lnTo>
                      <a:pt x="39" y="34"/>
                    </a:lnTo>
                    <a:lnTo>
                      <a:pt x="36" y="37"/>
                    </a:lnTo>
                    <a:lnTo>
                      <a:pt x="32" y="45"/>
                    </a:lnTo>
                    <a:lnTo>
                      <a:pt x="28" y="57"/>
                    </a:lnTo>
                    <a:lnTo>
                      <a:pt x="28" y="59"/>
                    </a:lnTo>
                    <a:lnTo>
                      <a:pt x="26" y="59"/>
                    </a:lnTo>
                    <a:lnTo>
                      <a:pt x="24" y="59"/>
                    </a:lnTo>
                    <a:lnTo>
                      <a:pt x="11" y="58"/>
                    </a:lnTo>
                    <a:lnTo>
                      <a:pt x="2" y="57"/>
                    </a:lnTo>
                    <a:lnTo>
                      <a:pt x="2" y="55"/>
                    </a:lnTo>
                    <a:lnTo>
                      <a:pt x="2" y="52"/>
                    </a:lnTo>
                    <a:lnTo>
                      <a:pt x="5" y="44"/>
                    </a:lnTo>
                    <a:lnTo>
                      <a:pt x="11" y="30"/>
                    </a:lnTo>
                    <a:lnTo>
                      <a:pt x="21" y="17"/>
                    </a:lnTo>
                    <a:lnTo>
                      <a:pt x="24" y="14"/>
                    </a:lnTo>
                    <a:lnTo>
                      <a:pt x="26" y="13"/>
                    </a:lnTo>
                    <a:lnTo>
                      <a:pt x="32" y="9"/>
                    </a:lnTo>
                    <a:lnTo>
                      <a:pt x="46" y="3"/>
                    </a:lnTo>
                    <a:lnTo>
                      <a:pt x="62" y="2"/>
                    </a:lnTo>
                    <a:lnTo>
                      <a:pt x="66" y="0"/>
                    </a:lnTo>
                    <a:lnTo>
                      <a:pt x="74" y="2"/>
                    </a:lnTo>
                    <a:lnTo>
                      <a:pt x="86" y="3"/>
                    </a:lnTo>
                    <a:lnTo>
                      <a:pt x="96" y="7"/>
                    </a:lnTo>
                    <a:lnTo>
                      <a:pt x="98" y="7"/>
                    </a:lnTo>
                    <a:lnTo>
                      <a:pt x="105" y="13"/>
                    </a:lnTo>
                    <a:lnTo>
                      <a:pt x="112" y="18"/>
                    </a:lnTo>
                    <a:lnTo>
                      <a:pt x="120" y="27"/>
                    </a:lnTo>
                    <a:lnTo>
                      <a:pt x="121" y="28"/>
                    </a:lnTo>
                    <a:lnTo>
                      <a:pt x="124" y="35"/>
                    </a:lnTo>
                    <a:lnTo>
                      <a:pt x="127" y="44"/>
                    </a:lnTo>
                    <a:lnTo>
                      <a:pt x="128" y="54"/>
                    </a:lnTo>
                    <a:lnTo>
                      <a:pt x="129" y="55"/>
                    </a:lnTo>
                    <a:lnTo>
                      <a:pt x="128" y="64"/>
                    </a:lnTo>
                    <a:lnTo>
                      <a:pt x="127" y="72"/>
                    </a:lnTo>
                    <a:lnTo>
                      <a:pt x="122" y="79"/>
                    </a:lnTo>
                    <a:lnTo>
                      <a:pt x="122" y="81"/>
                    </a:lnTo>
                    <a:lnTo>
                      <a:pt x="120" y="83"/>
                    </a:lnTo>
                    <a:lnTo>
                      <a:pt x="117" y="86"/>
                    </a:lnTo>
                    <a:lnTo>
                      <a:pt x="110" y="93"/>
                    </a:lnTo>
                    <a:lnTo>
                      <a:pt x="101" y="99"/>
                    </a:lnTo>
                    <a:lnTo>
                      <a:pt x="100" y="99"/>
                    </a:lnTo>
                    <a:lnTo>
                      <a:pt x="103" y="100"/>
                    </a:lnTo>
                    <a:lnTo>
                      <a:pt x="108" y="102"/>
                    </a:lnTo>
                    <a:lnTo>
                      <a:pt x="118" y="107"/>
                    </a:lnTo>
                    <a:lnTo>
                      <a:pt x="127" y="116"/>
                    </a:lnTo>
                    <a:lnTo>
                      <a:pt x="129" y="117"/>
                    </a:lnTo>
                    <a:lnTo>
                      <a:pt x="131" y="120"/>
                    </a:lnTo>
                    <a:lnTo>
                      <a:pt x="134" y="126"/>
                    </a:lnTo>
                    <a:lnTo>
                      <a:pt x="136" y="135"/>
                    </a:lnTo>
                    <a:lnTo>
                      <a:pt x="138" y="148"/>
                    </a:lnTo>
                    <a:lnTo>
                      <a:pt x="139" y="151"/>
                    </a:lnTo>
                    <a:lnTo>
                      <a:pt x="138" y="157"/>
                    </a:lnTo>
                    <a:lnTo>
                      <a:pt x="138" y="165"/>
                    </a:lnTo>
                    <a:lnTo>
                      <a:pt x="132" y="182"/>
                    </a:lnTo>
                    <a:lnTo>
                      <a:pt x="122" y="196"/>
                    </a:lnTo>
                    <a:lnTo>
                      <a:pt x="120" y="199"/>
                    </a:lnTo>
                    <a:lnTo>
                      <a:pt x="115" y="203"/>
                    </a:lnTo>
                    <a:lnTo>
                      <a:pt x="108" y="207"/>
                    </a:lnTo>
                    <a:lnTo>
                      <a:pt x="91" y="216"/>
                    </a:lnTo>
                    <a:lnTo>
                      <a:pt x="72" y="219"/>
                    </a:lnTo>
                    <a:lnTo>
                      <a:pt x="67" y="219"/>
                    </a:lnTo>
                    <a:lnTo>
                      <a:pt x="62" y="219"/>
                    </a:lnTo>
                    <a:lnTo>
                      <a:pt x="53" y="219"/>
                    </a:lnTo>
                    <a:lnTo>
                      <a:pt x="38" y="213"/>
                    </a:lnTo>
                    <a:lnTo>
                      <a:pt x="24" y="205"/>
                    </a:lnTo>
                    <a:lnTo>
                      <a:pt x="21" y="202"/>
                    </a:lnTo>
                    <a:lnTo>
                      <a:pt x="17" y="199"/>
                    </a:lnTo>
                    <a:lnTo>
                      <a:pt x="12" y="193"/>
                    </a:lnTo>
                    <a:lnTo>
                      <a:pt x="4" y="179"/>
                    </a:lnTo>
                    <a:lnTo>
                      <a:pt x="0" y="164"/>
                    </a:lnTo>
                    <a:lnTo>
                      <a:pt x="0" y="158"/>
                    </a:lnTo>
                    <a:lnTo>
                      <a:pt x="0"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3" name="Freeform 137"/>
              <p:cNvSpPr>
                <a:spLocks noEditPoints="1"/>
              </p:cNvSpPr>
              <p:nvPr/>
            </p:nvSpPr>
            <p:spPr bwMode="auto">
              <a:xfrm>
                <a:off x="1870" y="1074"/>
                <a:ext cx="54" cy="72"/>
              </a:xfrm>
              <a:custGeom>
                <a:avLst/>
                <a:gdLst>
                  <a:gd name="T0" fmla="*/ 1 w 141"/>
                  <a:gd name="T1" fmla="*/ 103 h 219"/>
                  <a:gd name="T2" fmla="*/ 2 w 141"/>
                  <a:gd name="T3" fmla="*/ 71 h 219"/>
                  <a:gd name="T4" fmla="*/ 8 w 141"/>
                  <a:gd name="T5" fmla="*/ 48 h 219"/>
                  <a:gd name="T6" fmla="*/ 12 w 141"/>
                  <a:gd name="T7" fmla="*/ 38 h 219"/>
                  <a:gd name="T8" fmla="*/ 29 w 141"/>
                  <a:gd name="T9" fmla="*/ 16 h 219"/>
                  <a:gd name="T10" fmla="*/ 33 w 141"/>
                  <a:gd name="T11" fmla="*/ 11 h 219"/>
                  <a:gd name="T12" fmla="*/ 52 w 141"/>
                  <a:gd name="T13" fmla="*/ 3 h 219"/>
                  <a:gd name="T14" fmla="*/ 70 w 141"/>
                  <a:gd name="T15" fmla="*/ 0 h 219"/>
                  <a:gd name="T16" fmla="*/ 88 w 141"/>
                  <a:gd name="T17" fmla="*/ 3 h 219"/>
                  <a:gd name="T18" fmla="*/ 101 w 141"/>
                  <a:gd name="T19" fmla="*/ 7 h 219"/>
                  <a:gd name="T20" fmla="*/ 107 w 141"/>
                  <a:gd name="T21" fmla="*/ 11 h 219"/>
                  <a:gd name="T22" fmla="*/ 119 w 141"/>
                  <a:gd name="T23" fmla="*/ 26 h 219"/>
                  <a:gd name="T24" fmla="*/ 125 w 141"/>
                  <a:gd name="T25" fmla="*/ 34 h 219"/>
                  <a:gd name="T26" fmla="*/ 134 w 141"/>
                  <a:gd name="T27" fmla="*/ 57 h 219"/>
                  <a:gd name="T28" fmla="*/ 135 w 141"/>
                  <a:gd name="T29" fmla="*/ 62 h 219"/>
                  <a:gd name="T30" fmla="*/ 139 w 141"/>
                  <a:gd name="T31" fmla="*/ 85 h 219"/>
                  <a:gd name="T32" fmla="*/ 141 w 141"/>
                  <a:gd name="T33" fmla="*/ 109 h 219"/>
                  <a:gd name="T34" fmla="*/ 139 w 141"/>
                  <a:gd name="T35" fmla="*/ 127 h 219"/>
                  <a:gd name="T36" fmla="*/ 132 w 141"/>
                  <a:gd name="T37" fmla="*/ 167 h 219"/>
                  <a:gd name="T38" fmla="*/ 131 w 141"/>
                  <a:gd name="T39" fmla="*/ 174 h 219"/>
                  <a:gd name="T40" fmla="*/ 121 w 141"/>
                  <a:gd name="T41" fmla="*/ 195 h 219"/>
                  <a:gd name="T42" fmla="*/ 110 w 141"/>
                  <a:gd name="T43" fmla="*/ 206 h 219"/>
                  <a:gd name="T44" fmla="*/ 101 w 141"/>
                  <a:gd name="T45" fmla="*/ 212 h 219"/>
                  <a:gd name="T46" fmla="*/ 73 w 141"/>
                  <a:gd name="T47" fmla="*/ 219 h 219"/>
                  <a:gd name="T48" fmla="*/ 64 w 141"/>
                  <a:gd name="T49" fmla="*/ 219 h 219"/>
                  <a:gd name="T50" fmla="*/ 38 w 141"/>
                  <a:gd name="T51" fmla="*/ 212 h 219"/>
                  <a:gd name="T52" fmla="*/ 22 w 141"/>
                  <a:gd name="T53" fmla="*/ 196 h 219"/>
                  <a:gd name="T54" fmla="*/ 12 w 141"/>
                  <a:gd name="T55" fmla="*/ 181 h 219"/>
                  <a:gd name="T56" fmla="*/ 1 w 141"/>
                  <a:gd name="T57" fmla="*/ 120 h 219"/>
                  <a:gd name="T58" fmla="*/ 0 w 141"/>
                  <a:gd name="T59" fmla="*/ 104 h 219"/>
                  <a:gd name="T60" fmla="*/ 0 w 141"/>
                  <a:gd name="T61" fmla="*/ 109 h 219"/>
                  <a:gd name="T62" fmla="*/ 1 w 141"/>
                  <a:gd name="T63" fmla="*/ 109 h 219"/>
                  <a:gd name="T64" fmla="*/ 28 w 141"/>
                  <a:gd name="T65" fmla="*/ 119 h 219"/>
                  <a:gd name="T66" fmla="*/ 32 w 141"/>
                  <a:gd name="T67" fmla="*/ 159 h 219"/>
                  <a:gd name="T68" fmla="*/ 41 w 141"/>
                  <a:gd name="T69" fmla="*/ 179 h 219"/>
                  <a:gd name="T70" fmla="*/ 46 w 141"/>
                  <a:gd name="T71" fmla="*/ 188 h 219"/>
                  <a:gd name="T72" fmla="*/ 67 w 141"/>
                  <a:gd name="T73" fmla="*/ 198 h 219"/>
                  <a:gd name="T74" fmla="*/ 73 w 141"/>
                  <a:gd name="T75" fmla="*/ 198 h 219"/>
                  <a:gd name="T76" fmla="*/ 84 w 141"/>
                  <a:gd name="T77" fmla="*/ 195 h 219"/>
                  <a:gd name="T78" fmla="*/ 98 w 141"/>
                  <a:gd name="T79" fmla="*/ 182 h 219"/>
                  <a:gd name="T80" fmla="*/ 103 w 141"/>
                  <a:gd name="T81" fmla="*/ 176 h 219"/>
                  <a:gd name="T82" fmla="*/ 108 w 141"/>
                  <a:gd name="T83" fmla="*/ 159 h 219"/>
                  <a:gd name="T84" fmla="*/ 114 w 141"/>
                  <a:gd name="T85" fmla="*/ 109 h 219"/>
                  <a:gd name="T86" fmla="*/ 112 w 141"/>
                  <a:gd name="T87" fmla="*/ 85 h 219"/>
                  <a:gd name="T88" fmla="*/ 103 w 141"/>
                  <a:gd name="T89" fmla="*/ 42 h 219"/>
                  <a:gd name="T90" fmla="*/ 94 w 141"/>
                  <a:gd name="T91" fmla="*/ 31 h 219"/>
                  <a:gd name="T92" fmla="*/ 79 w 141"/>
                  <a:gd name="T93" fmla="*/ 23 h 219"/>
                  <a:gd name="T94" fmla="*/ 62 w 141"/>
                  <a:gd name="T95" fmla="*/ 23 h 219"/>
                  <a:gd name="T96" fmla="*/ 48 w 141"/>
                  <a:gd name="T97" fmla="*/ 31 h 219"/>
                  <a:gd name="T98" fmla="*/ 39 w 141"/>
                  <a:gd name="T99" fmla="*/ 41 h 219"/>
                  <a:gd name="T100" fmla="*/ 32 w 141"/>
                  <a:gd name="T101" fmla="*/ 59 h 219"/>
                  <a:gd name="T102" fmla="*/ 28 w 141"/>
                  <a:gd name="T103" fmla="*/ 109 h 219"/>
                  <a:gd name="T104" fmla="*/ 28 w 141"/>
                  <a:gd name="T105" fmla="*/ 124 h 219"/>
                  <a:gd name="T106" fmla="*/ 26 w 141"/>
                  <a:gd name="T107" fmla="*/ 110 h 219"/>
                  <a:gd name="T108" fmla="*/ 28 w 141"/>
                  <a:gd name="T109"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219">
                    <a:moveTo>
                      <a:pt x="1" y="109"/>
                    </a:moveTo>
                    <a:lnTo>
                      <a:pt x="1" y="103"/>
                    </a:lnTo>
                    <a:lnTo>
                      <a:pt x="1" y="92"/>
                    </a:lnTo>
                    <a:lnTo>
                      <a:pt x="2" y="71"/>
                    </a:lnTo>
                    <a:lnTo>
                      <a:pt x="7" y="52"/>
                    </a:lnTo>
                    <a:lnTo>
                      <a:pt x="8" y="48"/>
                    </a:lnTo>
                    <a:lnTo>
                      <a:pt x="9" y="45"/>
                    </a:lnTo>
                    <a:lnTo>
                      <a:pt x="12" y="38"/>
                    </a:lnTo>
                    <a:lnTo>
                      <a:pt x="19" y="26"/>
                    </a:lnTo>
                    <a:lnTo>
                      <a:pt x="29" y="16"/>
                    </a:lnTo>
                    <a:lnTo>
                      <a:pt x="32" y="13"/>
                    </a:lnTo>
                    <a:lnTo>
                      <a:pt x="33" y="11"/>
                    </a:lnTo>
                    <a:lnTo>
                      <a:pt x="39" y="9"/>
                    </a:lnTo>
                    <a:lnTo>
                      <a:pt x="52" y="3"/>
                    </a:lnTo>
                    <a:lnTo>
                      <a:pt x="66" y="2"/>
                    </a:lnTo>
                    <a:lnTo>
                      <a:pt x="70" y="0"/>
                    </a:lnTo>
                    <a:lnTo>
                      <a:pt x="79" y="2"/>
                    </a:lnTo>
                    <a:lnTo>
                      <a:pt x="88" y="3"/>
                    </a:lnTo>
                    <a:lnTo>
                      <a:pt x="98" y="7"/>
                    </a:lnTo>
                    <a:lnTo>
                      <a:pt x="101" y="7"/>
                    </a:lnTo>
                    <a:lnTo>
                      <a:pt x="103" y="9"/>
                    </a:lnTo>
                    <a:lnTo>
                      <a:pt x="107" y="11"/>
                    </a:lnTo>
                    <a:lnTo>
                      <a:pt x="114" y="18"/>
                    </a:lnTo>
                    <a:lnTo>
                      <a:pt x="119" y="26"/>
                    </a:lnTo>
                    <a:lnTo>
                      <a:pt x="122" y="27"/>
                    </a:lnTo>
                    <a:lnTo>
                      <a:pt x="125" y="34"/>
                    </a:lnTo>
                    <a:lnTo>
                      <a:pt x="129" y="45"/>
                    </a:lnTo>
                    <a:lnTo>
                      <a:pt x="134" y="57"/>
                    </a:lnTo>
                    <a:lnTo>
                      <a:pt x="135" y="58"/>
                    </a:lnTo>
                    <a:lnTo>
                      <a:pt x="135" y="62"/>
                    </a:lnTo>
                    <a:lnTo>
                      <a:pt x="136" y="69"/>
                    </a:lnTo>
                    <a:lnTo>
                      <a:pt x="139" y="85"/>
                    </a:lnTo>
                    <a:lnTo>
                      <a:pt x="139" y="104"/>
                    </a:lnTo>
                    <a:lnTo>
                      <a:pt x="141" y="109"/>
                    </a:lnTo>
                    <a:lnTo>
                      <a:pt x="139" y="116"/>
                    </a:lnTo>
                    <a:lnTo>
                      <a:pt x="139" y="127"/>
                    </a:lnTo>
                    <a:lnTo>
                      <a:pt x="136" y="150"/>
                    </a:lnTo>
                    <a:lnTo>
                      <a:pt x="132" y="167"/>
                    </a:lnTo>
                    <a:lnTo>
                      <a:pt x="132" y="169"/>
                    </a:lnTo>
                    <a:lnTo>
                      <a:pt x="131" y="174"/>
                    </a:lnTo>
                    <a:lnTo>
                      <a:pt x="128" y="181"/>
                    </a:lnTo>
                    <a:lnTo>
                      <a:pt x="121" y="195"/>
                    </a:lnTo>
                    <a:lnTo>
                      <a:pt x="111" y="205"/>
                    </a:lnTo>
                    <a:lnTo>
                      <a:pt x="110" y="206"/>
                    </a:lnTo>
                    <a:lnTo>
                      <a:pt x="107" y="209"/>
                    </a:lnTo>
                    <a:lnTo>
                      <a:pt x="101" y="212"/>
                    </a:lnTo>
                    <a:lnTo>
                      <a:pt x="88" y="217"/>
                    </a:lnTo>
                    <a:lnTo>
                      <a:pt x="73" y="219"/>
                    </a:lnTo>
                    <a:lnTo>
                      <a:pt x="70" y="219"/>
                    </a:lnTo>
                    <a:lnTo>
                      <a:pt x="64" y="219"/>
                    </a:lnTo>
                    <a:lnTo>
                      <a:pt x="55" y="219"/>
                    </a:lnTo>
                    <a:lnTo>
                      <a:pt x="38" y="212"/>
                    </a:lnTo>
                    <a:lnTo>
                      <a:pt x="25" y="200"/>
                    </a:lnTo>
                    <a:lnTo>
                      <a:pt x="22" y="196"/>
                    </a:lnTo>
                    <a:lnTo>
                      <a:pt x="18" y="192"/>
                    </a:lnTo>
                    <a:lnTo>
                      <a:pt x="12" y="181"/>
                    </a:lnTo>
                    <a:lnTo>
                      <a:pt x="4" y="154"/>
                    </a:lnTo>
                    <a:lnTo>
                      <a:pt x="1" y="120"/>
                    </a:lnTo>
                    <a:lnTo>
                      <a:pt x="1" y="109"/>
                    </a:lnTo>
                    <a:lnTo>
                      <a:pt x="0" y="104"/>
                    </a:lnTo>
                    <a:lnTo>
                      <a:pt x="1" y="99"/>
                    </a:lnTo>
                    <a:lnTo>
                      <a:pt x="0" y="109"/>
                    </a:lnTo>
                    <a:lnTo>
                      <a:pt x="1" y="109"/>
                    </a:lnTo>
                    <a:lnTo>
                      <a:pt x="1" y="109"/>
                    </a:lnTo>
                    <a:close/>
                    <a:moveTo>
                      <a:pt x="28" y="109"/>
                    </a:moveTo>
                    <a:lnTo>
                      <a:pt x="28" y="119"/>
                    </a:lnTo>
                    <a:lnTo>
                      <a:pt x="28" y="134"/>
                    </a:lnTo>
                    <a:lnTo>
                      <a:pt x="32" y="159"/>
                    </a:lnTo>
                    <a:lnTo>
                      <a:pt x="38" y="176"/>
                    </a:lnTo>
                    <a:lnTo>
                      <a:pt x="41" y="179"/>
                    </a:lnTo>
                    <a:lnTo>
                      <a:pt x="42" y="182"/>
                    </a:lnTo>
                    <a:lnTo>
                      <a:pt x="46" y="188"/>
                    </a:lnTo>
                    <a:lnTo>
                      <a:pt x="56" y="195"/>
                    </a:lnTo>
                    <a:lnTo>
                      <a:pt x="67" y="198"/>
                    </a:lnTo>
                    <a:lnTo>
                      <a:pt x="70" y="198"/>
                    </a:lnTo>
                    <a:lnTo>
                      <a:pt x="73" y="198"/>
                    </a:lnTo>
                    <a:lnTo>
                      <a:pt x="79" y="198"/>
                    </a:lnTo>
                    <a:lnTo>
                      <a:pt x="84" y="195"/>
                    </a:lnTo>
                    <a:lnTo>
                      <a:pt x="88" y="192"/>
                    </a:lnTo>
                    <a:lnTo>
                      <a:pt x="98" y="182"/>
                    </a:lnTo>
                    <a:lnTo>
                      <a:pt x="101" y="179"/>
                    </a:lnTo>
                    <a:lnTo>
                      <a:pt x="103" y="176"/>
                    </a:lnTo>
                    <a:lnTo>
                      <a:pt x="105" y="169"/>
                    </a:lnTo>
                    <a:lnTo>
                      <a:pt x="108" y="159"/>
                    </a:lnTo>
                    <a:lnTo>
                      <a:pt x="112" y="134"/>
                    </a:lnTo>
                    <a:lnTo>
                      <a:pt x="114" y="109"/>
                    </a:lnTo>
                    <a:lnTo>
                      <a:pt x="112" y="100"/>
                    </a:lnTo>
                    <a:lnTo>
                      <a:pt x="112" y="85"/>
                    </a:lnTo>
                    <a:lnTo>
                      <a:pt x="108" y="61"/>
                    </a:lnTo>
                    <a:lnTo>
                      <a:pt x="103" y="42"/>
                    </a:lnTo>
                    <a:lnTo>
                      <a:pt x="101" y="38"/>
                    </a:lnTo>
                    <a:lnTo>
                      <a:pt x="94" y="31"/>
                    </a:lnTo>
                    <a:lnTo>
                      <a:pt x="88" y="28"/>
                    </a:lnTo>
                    <a:lnTo>
                      <a:pt x="79" y="23"/>
                    </a:lnTo>
                    <a:lnTo>
                      <a:pt x="70" y="21"/>
                    </a:lnTo>
                    <a:lnTo>
                      <a:pt x="62" y="23"/>
                    </a:lnTo>
                    <a:lnTo>
                      <a:pt x="56" y="26"/>
                    </a:lnTo>
                    <a:lnTo>
                      <a:pt x="48" y="31"/>
                    </a:lnTo>
                    <a:lnTo>
                      <a:pt x="42" y="37"/>
                    </a:lnTo>
                    <a:lnTo>
                      <a:pt x="39" y="41"/>
                    </a:lnTo>
                    <a:lnTo>
                      <a:pt x="35" y="50"/>
                    </a:lnTo>
                    <a:lnTo>
                      <a:pt x="32" y="59"/>
                    </a:lnTo>
                    <a:lnTo>
                      <a:pt x="28" y="85"/>
                    </a:lnTo>
                    <a:lnTo>
                      <a:pt x="28" y="109"/>
                    </a:lnTo>
                    <a:lnTo>
                      <a:pt x="26" y="117"/>
                    </a:lnTo>
                    <a:lnTo>
                      <a:pt x="28" y="124"/>
                    </a:lnTo>
                    <a:lnTo>
                      <a:pt x="26" y="120"/>
                    </a:lnTo>
                    <a:lnTo>
                      <a:pt x="26" y="110"/>
                    </a:lnTo>
                    <a:lnTo>
                      <a:pt x="28" y="109"/>
                    </a:lnTo>
                    <a:lnTo>
                      <a:pt x="28" y="10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4" name="Freeform 138"/>
              <p:cNvSpPr>
                <a:spLocks/>
              </p:cNvSpPr>
              <p:nvPr/>
            </p:nvSpPr>
            <p:spPr bwMode="auto">
              <a:xfrm>
                <a:off x="1617" y="976"/>
                <a:ext cx="53" cy="72"/>
              </a:xfrm>
              <a:custGeom>
                <a:avLst/>
                <a:gdLst>
                  <a:gd name="T0" fmla="*/ 142 w 142"/>
                  <a:gd name="T1" fmla="*/ 195 h 216"/>
                  <a:gd name="T2" fmla="*/ 141 w 142"/>
                  <a:gd name="T3" fmla="*/ 216 h 216"/>
                  <a:gd name="T4" fmla="*/ 120 w 142"/>
                  <a:gd name="T5" fmla="*/ 216 h 216"/>
                  <a:gd name="T6" fmla="*/ 1 w 142"/>
                  <a:gd name="T7" fmla="*/ 216 h 216"/>
                  <a:gd name="T8" fmla="*/ 0 w 142"/>
                  <a:gd name="T9" fmla="*/ 214 h 216"/>
                  <a:gd name="T10" fmla="*/ 0 w 142"/>
                  <a:gd name="T11" fmla="*/ 206 h 216"/>
                  <a:gd name="T12" fmla="*/ 3 w 142"/>
                  <a:gd name="T13" fmla="*/ 197 h 216"/>
                  <a:gd name="T14" fmla="*/ 11 w 142"/>
                  <a:gd name="T15" fmla="*/ 180 h 216"/>
                  <a:gd name="T16" fmla="*/ 21 w 142"/>
                  <a:gd name="T17" fmla="*/ 168 h 216"/>
                  <a:gd name="T18" fmla="*/ 27 w 142"/>
                  <a:gd name="T19" fmla="*/ 162 h 216"/>
                  <a:gd name="T20" fmla="*/ 51 w 142"/>
                  <a:gd name="T21" fmla="*/ 140 h 216"/>
                  <a:gd name="T22" fmla="*/ 61 w 142"/>
                  <a:gd name="T23" fmla="*/ 131 h 216"/>
                  <a:gd name="T24" fmla="*/ 87 w 142"/>
                  <a:gd name="T25" fmla="*/ 107 h 216"/>
                  <a:gd name="T26" fmla="*/ 103 w 142"/>
                  <a:gd name="T27" fmla="*/ 90 h 216"/>
                  <a:gd name="T28" fmla="*/ 107 w 142"/>
                  <a:gd name="T29" fmla="*/ 83 h 216"/>
                  <a:gd name="T30" fmla="*/ 113 w 142"/>
                  <a:gd name="T31" fmla="*/ 62 h 216"/>
                  <a:gd name="T32" fmla="*/ 113 w 142"/>
                  <a:gd name="T33" fmla="*/ 52 h 216"/>
                  <a:gd name="T34" fmla="*/ 104 w 142"/>
                  <a:gd name="T35" fmla="*/ 35 h 216"/>
                  <a:gd name="T36" fmla="*/ 100 w 142"/>
                  <a:gd name="T37" fmla="*/ 31 h 216"/>
                  <a:gd name="T38" fmla="*/ 87 w 142"/>
                  <a:gd name="T39" fmla="*/ 24 h 216"/>
                  <a:gd name="T40" fmla="*/ 75 w 142"/>
                  <a:gd name="T41" fmla="*/ 21 h 216"/>
                  <a:gd name="T42" fmla="*/ 65 w 142"/>
                  <a:gd name="T43" fmla="*/ 23 h 216"/>
                  <a:gd name="T44" fmla="*/ 45 w 142"/>
                  <a:gd name="T45" fmla="*/ 31 h 216"/>
                  <a:gd name="T46" fmla="*/ 41 w 142"/>
                  <a:gd name="T47" fmla="*/ 35 h 216"/>
                  <a:gd name="T48" fmla="*/ 34 w 142"/>
                  <a:gd name="T49" fmla="*/ 49 h 216"/>
                  <a:gd name="T50" fmla="*/ 32 w 142"/>
                  <a:gd name="T51" fmla="*/ 65 h 216"/>
                  <a:gd name="T52" fmla="*/ 28 w 142"/>
                  <a:gd name="T53" fmla="*/ 65 h 216"/>
                  <a:gd name="T54" fmla="*/ 6 w 142"/>
                  <a:gd name="T55" fmla="*/ 63 h 216"/>
                  <a:gd name="T56" fmla="*/ 6 w 142"/>
                  <a:gd name="T57" fmla="*/ 58 h 216"/>
                  <a:gd name="T58" fmla="*/ 13 w 142"/>
                  <a:gd name="T59" fmla="*/ 32 h 216"/>
                  <a:gd name="T60" fmla="*/ 27 w 142"/>
                  <a:gd name="T61" fmla="*/ 16 h 216"/>
                  <a:gd name="T62" fmla="*/ 35 w 142"/>
                  <a:gd name="T63" fmla="*/ 10 h 216"/>
                  <a:gd name="T64" fmla="*/ 69 w 142"/>
                  <a:gd name="T65" fmla="*/ 1 h 216"/>
                  <a:gd name="T66" fmla="*/ 79 w 142"/>
                  <a:gd name="T67" fmla="*/ 1 h 216"/>
                  <a:gd name="T68" fmla="*/ 106 w 142"/>
                  <a:gd name="T69" fmla="*/ 7 h 216"/>
                  <a:gd name="T70" fmla="*/ 124 w 142"/>
                  <a:gd name="T71" fmla="*/ 17 h 216"/>
                  <a:gd name="T72" fmla="*/ 138 w 142"/>
                  <a:gd name="T73" fmla="*/ 41 h 216"/>
                  <a:gd name="T74" fmla="*/ 142 w 142"/>
                  <a:gd name="T75" fmla="*/ 59 h 216"/>
                  <a:gd name="T76" fmla="*/ 140 w 142"/>
                  <a:gd name="T77" fmla="*/ 75 h 216"/>
                  <a:gd name="T78" fmla="*/ 137 w 142"/>
                  <a:gd name="T79" fmla="*/ 85 h 216"/>
                  <a:gd name="T80" fmla="*/ 133 w 142"/>
                  <a:gd name="T81" fmla="*/ 92 h 216"/>
                  <a:gd name="T82" fmla="*/ 120 w 142"/>
                  <a:gd name="T83" fmla="*/ 110 h 216"/>
                  <a:gd name="T84" fmla="*/ 116 w 142"/>
                  <a:gd name="T85" fmla="*/ 114 h 216"/>
                  <a:gd name="T86" fmla="*/ 99 w 142"/>
                  <a:gd name="T87" fmla="*/ 131 h 216"/>
                  <a:gd name="T88" fmla="*/ 79 w 142"/>
                  <a:gd name="T89" fmla="*/ 148 h 216"/>
                  <a:gd name="T90" fmla="*/ 66 w 142"/>
                  <a:gd name="T91" fmla="*/ 158 h 216"/>
                  <a:gd name="T92" fmla="*/ 48 w 142"/>
                  <a:gd name="T93" fmla="*/ 175 h 216"/>
                  <a:gd name="T94" fmla="*/ 47 w 142"/>
                  <a:gd name="T95" fmla="*/ 176 h 216"/>
                  <a:gd name="T96" fmla="*/ 40 w 142"/>
                  <a:gd name="T97" fmla="*/ 185 h 216"/>
                  <a:gd name="T98" fmla="*/ 37 w 142"/>
                  <a:gd name="T99" fmla="*/ 190 h 216"/>
                  <a:gd name="T100" fmla="*/ 102 w 142"/>
                  <a:gd name="T101" fmla="*/ 190 h 216"/>
                  <a:gd name="T102" fmla="*/ 142 w 142"/>
                  <a:gd name="T103" fmla="*/ 19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6">
                    <a:moveTo>
                      <a:pt x="142" y="190"/>
                    </a:moveTo>
                    <a:lnTo>
                      <a:pt x="142" y="195"/>
                    </a:lnTo>
                    <a:lnTo>
                      <a:pt x="141" y="207"/>
                    </a:lnTo>
                    <a:lnTo>
                      <a:pt x="141" y="216"/>
                    </a:lnTo>
                    <a:lnTo>
                      <a:pt x="142" y="216"/>
                    </a:lnTo>
                    <a:lnTo>
                      <a:pt x="120" y="216"/>
                    </a:lnTo>
                    <a:lnTo>
                      <a:pt x="52" y="216"/>
                    </a:lnTo>
                    <a:lnTo>
                      <a:pt x="1" y="216"/>
                    </a:lnTo>
                    <a:lnTo>
                      <a:pt x="0" y="216"/>
                    </a:lnTo>
                    <a:lnTo>
                      <a:pt x="0" y="214"/>
                    </a:lnTo>
                    <a:lnTo>
                      <a:pt x="0" y="211"/>
                    </a:lnTo>
                    <a:lnTo>
                      <a:pt x="0" y="206"/>
                    </a:lnTo>
                    <a:lnTo>
                      <a:pt x="1" y="200"/>
                    </a:lnTo>
                    <a:lnTo>
                      <a:pt x="3" y="197"/>
                    </a:lnTo>
                    <a:lnTo>
                      <a:pt x="6" y="190"/>
                    </a:lnTo>
                    <a:lnTo>
                      <a:pt x="11" y="180"/>
                    </a:lnTo>
                    <a:lnTo>
                      <a:pt x="18" y="171"/>
                    </a:lnTo>
                    <a:lnTo>
                      <a:pt x="21" y="168"/>
                    </a:lnTo>
                    <a:lnTo>
                      <a:pt x="23" y="166"/>
                    </a:lnTo>
                    <a:lnTo>
                      <a:pt x="27" y="162"/>
                    </a:lnTo>
                    <a:lnTo>
                      <a:pt x="38" y="151"/>
                    </a:lnTo>
                    <a:lnTo>
                      <a:pt x="51" y="140"/>
                    </a:lnTo>
                    <a:lnTo>
                      <a:pt x="55" y="135"/>
                    </a:lnTo>
                    <a:lnTo>
                      <a:pt x="61" y="131"/>
                    </a:lnTo>
                    <a:lnTo>
                      <a:pt x="71" y="123"/>
                    </a:lnTo>
                    <a:lnTo>
                      <a:pt x="87" y="107"/>
                    </a:lnTo>
                    <a:lnTo>
                      <a:pt x="100" y="94"/>
                    </a:lnTo>
                    <a:lnTo>
                      <a:pt x="103" y="90"/>
                    </a:lnTo>
                    <a:lnTo>
                      <a:pt x="104" y="89"/>
                    </a:lnTo>
                    <a:lnTo>
                      <a:pt x="107" y="83"/>
                    </a:lnTo>
                    <a:lnTo>
                      <a:pt x="111" y="72"/>
                    </a:lnTo>
                    <a:lnTo>
                      <a:pt x="113" y="62"/>
                    </a:lnTo>
                    <a:lnTo>
                      <a:pt x="114" y="59"/>
                    </a:lnTo>
                    <a:lnTo>
                      <a:pt x="113" y="52"/>
                    </a:lnTo>
                    <a:lnTo>
                      <a:pt x="110" y="42"/>
                    </a:lnTo>
                    <a:lnTo>
                      <a:pt x="104" y="35"/>
                    </a:lnTo>
                    <a:lnTo>
                      <a:pt x="103" y="32"/>
                    </a:lnTo>
                    <a:lnTo>
                      <a:pt x="100" y="31"/>
                    </a:lnTo>
                    <a:lnTo>
                      <a:pt x="96" y="28"/>
                    </a:lnTo>
                    <a:lnTo>
                      <a:pt x="87" y="24"/>
                    </a:lnTo>
                    <a:lnTo>
                      <a:pt x="76" y="23"/>
                    </a:lnTo>
                    <a:lnTo>
                      <a:pt x="75" y="21"/>
                    </a:lnTo>
                    <a:lnTo>
                      <a:pt x="71" y="23"/>
                    </a:lnTo>
                    <a:lnTo>
                      <a:pt x="65" y="23"/>
                    </a:lnTo>
                    <a:lnTo>
                      <a:pt x="55" y="25"/>
                    </a:lnTo>
                    <a:lnTo>
                      <a:pt x="45" y="31"/>
                    </a:lnTo>
                    <a:lnTo>
                      <a:pt x="44" y="32"/>
                    </a:lnTo>
                    <a:lnTo>
                      <a:pt x="41" y="35"/>
                    </a:lnTo>
                    <a:lnTo>
                      <a:pt x="38" y="39"/>
                    </a:lnTo>
                    <a:lnTo>
                      <a:pt x="34" y="49"/>
                    </a:lnTo>
                    <a:lnTo>
                      <a:pt x="32" y="62"/>
                    </a:lnTo>
                    <a:lnTo>
                      <a:pt x="32" y="65"/>
                    </a:lnTo>
                    <a:lnTo>
                      <a:pt x="31" y="65"/>
                    </a:lnTo>
                    <a:lnTo>
                      <a:pt x="28" y="65"/>
                    </a:lnTo>
                    <a:lnTo>
                      <a:pt x="16" y="63"/>
                    </a:lnTo>
                    <a:lnTo>
                      <a:pt x="6" y="63"/>
                    </a:lnTo>
                    <a:lnTo>
                      <a:pt x="6" y="62"/>
                    </a:lnTo>
                    <a:lnTo>
                      <a:pt x="6" y="58"/>
                    </a:lnTo>
                    <a:lnTo>
                      <a:pt x="7" y="49"/>
                    </a:lnTo>
                    <a:lnTo>
                      <a:pt x="13" y="32"/>
                    </a:lnTo>
                    <a:lnTo>
                      <a:pt x="23" y="20"/>
                    </a:lnTo>
                    <a:lnTo>
                      <a:pt x="27" y="16"/>
                    </a:lnTo>
                    <a:lnTo>
                      <a:pt x="30" y="14"/>
                    </a:lnTo>
                    <a:lnTo>
                      <a:pt x="35" y="10"/>
                    </a:lnTo>
                    <a:lnTo>
                      <a:pt x="51" y="4"/>
                    </a:lnTo>
                    <a:lnTo>
                      <a:pt x="69" y="1"/>
                    </a:lnTo>
                    <a:lnTo>
                      <a:pt x="75" y="0"/>
                    </a:lnTo>
                    <a:lnTo>
                      <a:pt x="79" y="1"/>
                    </a:lnTo>
                    <a:lnTo>
                      <a:pt x="89" y="1"/>
                    </a:lnTo>
                    <a:lnTo>
                      <a:pt x="106" y="7"/>
                    </a:lnTo>
                    <a:lnTo>
                      <a:pt x="120" y="16"/>
                    </a:lnTo>
                    <a:lnTo>
                      <a:pt x="124" y="17"/>
                    </a:lnTo>
                    <a:lnTo>
                      <a:pt x="131" y="27"/>
                    </a:lnTo>
                    <a:lnTo>
                      <a:pt x="138" y="41"/>
                    </a:lnTo>
                    <a:lnTo>
                      <a:pt x="141" y="56"/>
                    </a:lnTo>
                    <a:lnTo>
                      <a:pt x="142" y="59"/>
                    </a:lnTo>
                    <a:lnTo>
                      <a:pt x="141" y="66"/>
                    </a:lnTo>
                    <a:lnTo>
                      <a:pt x="140" y="75"/>
                    </a:lnTo>
                    <a:lnTo>
                      <a:pt x="137" y="83"/>
                    </a:lnTo>
                    <a:lnTo>
                      <a:pt x="137" y="85"/>
                    </a:lnTo>
                    <a:lnTo>
                      <a:pt x="135" y="87"/>
                    </a:lnTo>
                    <a:lnTo>
                      <a:pt x="133" y="92"/>
                    </a:lnTo>
                    <a:lnTo>
                      <a:pt x="127" y="100"/>
                    </a:lnTo>
                    <a:lnTo>
                      <a:pt x="120" y="110"/>
                    </a:lnTo>
                    <a:lnTo>
                      <a:pt x="118" y="111"/>
                    </a:lnTo>
                    <a:lnTo>
                      <a:pt x="116" y="114"/>
                    </a:lnTo>
                    <a:lnTo>
                      <a:pt x="111" y="120"/>
                    </a:lnTo>
                    <a:lnTo>
                      <a:pt x="99" y="131"/>
                    </a:lnTo>
                    <a:lnTo>
                      <a:pt x="83" y="145"/>
                    </a:lnTo>
                    <a:lnTo>
                      <a:pt x="79" y="148"/>
                    </a:lnTo>
                    <a:lnTo>
                      <a:pt x="75" y="152"/>
                    </a:lnTo>
                    <a:lnTo>
                      <a:pt x="66" y="158"/>
                    </a:lnTo>
                    <a:lnTo>
                      <a:pt x="55" y="168"/>
                    </a:lnTo>
                    <a:lnTo>
                      <a:pt x="48" y="175"/>
                    </a:lnTo>
                    <a:lnTo>
                      <a:pt x="48" y="175"/>
                    </a:lnTo>
                    <a:lnTo>
                      <a:pt x="47" y="176"/>
                    </a:lnTo>
                    <a:lnTo>
                      <a:pt x="44" y="179"/>
                    </a:lnTo>
                    <a:lnTo>
                      <a:pt x="40" y="185"/>
                    </a:lnTo>
                    <a:lnTo>
                      <a:pt x="37" y="190"/>
                    </a:lnTo>
                    <a:lnTo>
                      <a:pt x="37" y="190"/>
                    </a:lnTo>
                    <a:lnTo>
                      <a:pt x="52" y="190"/>
                    </a:lnTo>
                    <a:lnTo>
                      <a:pt x="102" y="190"/>
                    </a:lnTo>
                    <a:lnTo>
                      <a:pt x="140" y="190"/>
                    </a:lnTo>
                    <a:lnTo>
                      <a:pt x="142" y="190"/>
                    </a:lnTo>
                    <a:lnTo>
                      <a:pt x="142"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5" name="Freeform 139"/>
              <p:cNvSpPr>
                <a:spLocks/>
              </p:cNvSpPr>
              <p:nvPr/>
            </p:nvSpPr>
            <p:spPr bwMode="auto">
              <a:xfrm>
                <a:off x="1673" y="976"/>
                <a:ext cx="52" cy="72"/>
              </a:xfrm>
              <a:custGeom>
                <a:avLst/>
                <a:gdLst>
                  <a:gd name="T0" fmla="*/ 143 w 143"/>
                  <a:gd name="T1" fmla="*/ 195 h 216"/>
                  <a:gd name="T2" fmla="*/ 141 w 143"/>
                  <a:gd name="T3" fmla="*/ 216 h 216"/>
                  <a:gd name="T4" fmla="*/ 120 w 143"/>
                  <a:gd name="T5" fmla="*/ 216 h 216"/>
                  <a:gd name="T6" fmla="*/ 2 w 143"/>
                  <a:gd name="T7" fmla="*/ 216 h 216"/>
                  <a:gd name="T8" fmla="*/ 0 w 143"/>
                  <a:gd name="T9" fmla="*/ 214 h 216"/>
                  <a:gd name="T10" fmla="*/ 2 w 143"/>
                  <a:gd name="T11" fmla="*/ 206 h 216"/>
                  <a:gd name="T12" fmla="*/ 5 w 143"/>
                  <a:gd name="T13" fmla="*/ 197 h 216"/>
                  <a:gd name="T14" fmla="*/ 6 w 143"/>
                  <a:gd name="T15" fmla="*/ 190 h 216"/>
                  <a:gd name="T16" fmla="*/ 19 w 143"/>
                  <a:gd name="T17" fmla="*/ 171 h 216"/>
                  <a:gd name="T18" fmla="*/ 23 w 143"/>
                  <a:gd name="T19" fmla="*/ 166 h 216"/>
                  <a:gd name="T20" fmla="*/ 38 w 143"/>
                  <a:gd name="T21" fmla="*/ 151 h 216"/>
                  <a:gd name="T22" fmla="*/ 55 w 143"/>
                  <a:gd name="T23" fmla="*/ 135 h 216"/>
                  <a:gd name="T24" fmla="*/ 71 w 143"/>
                  <a:gd name="T25" fmla="*/ 123 h 216"/>
                  <a:gd name="T26" fmla="*/ 100 w 143"/>
                  <a:gd name="T27" fmla="*/ 94 h 216"/>
                  <a:gd name="T28" fmla="*/ 105 w 143"/>
                  <a:gd name="T29" fmla="*/ 89 h 216"/>
                  <a:gd name="T30" fmla="*/ 112 w 143"/>
                  <a:gd name="T31" fmla="*/ 72 h 216"/>
                  <a:gd name="T32" fmla="*/ 115 w 143"/>
                  <a:gd name="T33" fmla="*/ 59 h 216"/>
                  <a:gd name="T34" fmla="*/ 110 w 143"/>
                  <a:gd name="T35" fmla="*/ 42 h 216"/>
                  <a:gd name="T36" fmla="*/ 105 w 143"/>
                  <a:gd name="T37" fmla="*/ 32 h 216"/>
                  <a:gd name="T38" fmla="*/ 98 w 143"/>
                  <a:gd name="T39" fmla="*/ 28 h 216"/>
                  <a:gd name="T40" fmla="*/ 77 w 143"/>
                  <a:gd name="T41" fmla="*/ 23 h 216"/>
                  <a:gd name="T42" fmla="*/ 71 w 143"/>
                  <a:gd name="T43" fmla="*/ 23 h 216"/>
                  <a:gd name="T44" fmla="*/ 55 w 143"/>
                  <a:gd name="T45" fmla="*/ 25 h 216"/>
                  <a:gd name="T46" fmla="*/ 44 w 143"/>
                  <a:gd name="T47" fmla="*/ 32 h 216"/>
                  <a:gd name="T48" fmla="*/ 38 w 143"/>
                  <a:gd name="T49" fmla="*/ 39 h 216"/>
                  <a:gd name="T50" fmla="*/ 33 w 143"/>
                  <a:gd name="T51" fmla="*/ 62 h 216"/>
                  <a:gd name="T52" fmla="*/ 31 w 143"/>
                  <a:gd name="T53" fmla="*/ 65 h 216"/>
                  <a:gd name="T54" fmla="*/ 16 w 143"/>
                  <a:gd name="T55" fmla="*/ 63 h 216"/>
                  <a:gd name="T56" fmla="*/ 6 w 143"/>
                  <a:gd name="T57" fmla="*/ 62 h 216"/>
                  <a:gd name="T58" fmla="*/ 7 w 143"/>
                  <a:gd name="T59" fmla="*/ 49 h 216"/>
                  <a:gd name="T60" fmla="*/ 23 w 143"/>
                  <a:gd name="T61" fmla="*/ 20 h 216"/>
                  <a:gd name="T62" fmla="*/ 30 w 143"/>
                  <a:gd name="T63" fmla="*/ 14 h 216"/>
                  <a:gd name="T64" fmla="*/ 51 w 143"/>
                  <a:gd name="T65" fmla="*/ 4 h 216"/>
                  <a:gd name="T66" fmla="*/ 75 w 143"/>
                  <a:gd name="T67" fmla="*/ 0 h 216"/>
                  <a:gd name="T68" fmla="*/ 89 w 143"/>
                  <a:gd name="T69" fmla="*/ 1 h 216"/>
                  <a:gd name="T70" fmla="*/ 120 w 143"/>
                  <a:gd name="T71" fmla="*/ 16 h 216"/>
                  <a:gd name="T72" fmla="*/ 131 w 143"/>
                  <a:gd name="T73" fmla="*/ 27 h 216"/>
                  <a:gd name="T74" fmla="*/ 141 w 143"/>
                  <a:gd name="T75" fmla="*/ 56 h 216"/>
                  <a:gd name="T76" fmla="*/ 141 w 143"/>
                  <a:gd name="T77" fmla="*/ 66 h 216"/>
                  <a:gd name="T78" fmla="*/ 137 w 143"/>
                  <a:gd name="T79" fmla="*/ 83 h 216"/>
                  <a:gd name="T80" fmla="*/ 136 w 143"/>
                  <a:gd name="T81" fmla="*/ 87 h 216"/>
                  <a:gd name="T82" fmla="*/ 127 w 143"/>
                  <a:gd name="T83" fmla="*/ 100 h 216"/>
                  <a:gd name="T84" fmla="*/ 120 w 143"/>
                  <a:gd name="T85" fmla="*/ 111 h 216"/>
                  <a:gd name="T86" fmla="*/ 112 w 143"/>
                  <a:gd name="T87" fmla="*/ 120 h 216"/>
                  <a:gd name="T88" fmla="*/ 84 w 143"/>
                  <a:gd name="T89" fmla="*/ 145 h 216"/>
                  <a:gd name="T90" fmla="*/ 75 w 143"/>
                  <a:gd name="T91" fmla="*/ 152 h 216"/>
                  <a:gd name="T92" fmla="*/ 57 w 143"/>
                  <a:gd name="T93" fmla="*/ 168 h 216"/>
                  <a:gd name="T94" fmla="*/ 48 w 143"/>
                  <a:gd name="T95" fmla="*/ 175 h 216"/>
                  <a:gd name="T96" fmla="*/ 44 w 143"/>
                  <a:gd name="T97" fmla="*/ 179 h 216"/>
                  <a:gd name="T98" fmla="*/ 37 w 143"/>
                  <a:gd name="T99" fmla="*/ 190 h 216"/>
                  <a:gd name="T100" fmla="*/ 53 w 143"/>
                  <a:gd name="T101" fmla="*/ 190 h 216"/>
                  <a:gd name="T102" fmla="*/ 140 w 143"/>
                  <a:gd name="T103" fmla="*/ 190 h 216"/>
                  <a:gd name="T104" fmla="*/ 143 w 143"/>
                  <a:gd name="T105" fmla="*/ 19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216">
                    <a:moveTo>
                      <a:pt x="143" y="190"/>
                    </a:moveTo>
                    <a:lnTo>
                      <a:pt x="143" y="195"/>
                    </a:lnTo>
                    <a:lnTo>
                      <a:pt x="141" y="207"/>
                    </a:lnTo>
                    <a:lnTo>
                      <a:pt x="141" y="216"/>
                    </a:lnTo>
                    <a:lnTo>
                      <a:pt x="143" y="216"/>
                    </a:lnTo>
                    <a:lnTo>
                      <a:pt x="120" y="216"/>
                    </a:lnTo>
                    <a:lnTo>
                      <a:pt x="53" y="216"/>
                    </a:lnTo>
                    <a:lnTo>
                      <a:pt x="2" y="216"/>
                    </a:lnTo>
                    <a:lnTo>
                      <a:pt x="0" y="216"/>
                    </a:lnTo>
                    <a:lnTo>
                      <a:pt x="0" y="214"/>
                    </a:lnTo>
                    <a:lnTo>
                      <a:pt x="0" y="211"/>
                    </a:lnTo>
                    <a:lnTo>
                      <a:pt x="2" y="206"/>
                    </a:lnTo>
                    <a:lnTo>
                      <a:pt x="3" y="200"/>
                    </a:lnTo>
                    <a:lnTo>
                      <a:pt x="5" y="197"/>
                    </a:lnTo>
                    <a:lnTo>
                      <a:pt x="5" y="196"/>
                    </a:lnTo>
                    <a:lnTo>
                      <a:pt x="6" y="190"/>
                    </a:lnTo>
                    <a:lnTo>
                      <a:pt x="12" y="180"/>
                    </a:lnTo>
                    <a:lnTo>
                      <a:pt x="19" y="171"/>
                    </a:lnTo>
                    <a:lnTo>
                      <a:pt x="22" y="168"/>
                    </a:lnTo>
                    <a:lnTo>
                      <a:pt x="23" y="166"/>
                    </a:lnTo>
                    <a:lnTo>
                      <a:pt x="27" y="162"/>
                    </a:lnTo>
                    <a:lnTo>
                      <a:pt x="38" y="151"/>
                    </a:lnTo>
                    <a:lnTo>
                      <a:pt x="51" y="140"/>
                    </a:lnTo>
                    <a:lnTo>
                      <a:pt x="55" y="135"/>
                    </a:lnTo>
                    <a:lnTo>
                      <a:pt x="61" y="131"/>
                    </a:lnTo>
                    <a:lnTo>
                      <a:pt x="71" y="123"/>
                    </a:lnTo>
                    <a:lnTo>
                      <a:pt x="88" y="107"/>
                    </a:lnTo>
                    <a:lnTo>
                      <a:pt x="100" y="94"/>
                    </a:lnTo>
                    <a:lnTo>
                      <a:pt x="103" y="90"/>
                    </a:lnTo>
                    <a:lnTo>
                      <a:pt x="105" y="89"/>
                    </a:lnTo>
                    <a:lnTo>
                      <a:pt x="108" y="83"/>
                    </a:lnTo>
                    <a:lnTo>
                      <a:pt x="112" y="72"/>
                    </a:lnTo>
                    <a:lnTo>
                      <a:pt x="113" y="62"/>
                    </a:lnTo>
                    <a:lnTo>
                      <a:pt x="115" y="59"/>
                    </a:lnTo>
                    <a:lnTo>
                      <a:pt x="113" y="52"/>
                    </a:lnTo>
                    <a:lnTo>
                      <a:pt x="110" y="42"/>
                    </a:lnTo>
                    <a:lnTo>
                      <a:pt x="106" y="35"/>
                    </a:lnTo>
                    <a:lnTo>
                      <a:pt x="105" y="32"/>
                    </a:lnTo>
                    <a:lnTo>
                      <a:pt x="102" y="31"/>
                    </a:lnTo>
                    <a:lnTo>
                      <a:pt x="98" y="28"/>
                    </a:lnTo>
                    <a:lnTo>
                      <a:pt x="88" y="24"/>
                    </a:lnTo>
                    <a:lnTo>
                      <a:pt x="77" y="23"/>
                    </a:lnTo>
                    <a:lnTo>
                      <a:pt x="75" y="21"/>
                    </a:lnTo>
                    <a:lnTo>
                      <a:pt x="71" y="23"/>
                    </a:lnTo>
                    <a:lnTo>
                      <a:pt x="65" y="23"/>
                    </a:lnTo>
                    <a:lnTo>
                      <a:pt x="55" y="25"/>
                    </a:lnTo>
                    <a:lnTo>
                      <a:pt x="46" y="31"/>
                    </a:lnTo>
                    <a:lnTo>
                      <a:pt x="44" y="32"/>
                    </a:lnTo>
                    <a:lnTo>
                      <a:pt x="41" y="35"/>
                    </a:lnTo>
                    <a:lnTo>
                      <a:pt x="38" y="39"/>
                    </a:lnTo>
                    <a:lnTo>
                      <a:pt x="34" y="49"/>
                    </a:lnTo>
                    <a:lnTo>
                      <a:pt x="33" y="62"/>
                    </a:lnTo>
                    <a:lnTo>
                      <a:pt x="33" y="65"/>
                    </a:lnTo>
                    <a:lnTo>
                      <a:pt x="31" y="65"/>
                    </a:lnTo>
                    <a:lnTo>
                      <a:pt x="29" y="65"/>
                    </a:lnTo>
                    <a:lnTo>
                      <a:pt x="16" y="63"/>
                    </a:lnTo>
                    <a:lnTo>
                      <a:pt x="6" y="63"/>
                    </a:lnTo>
                    <a:lnTo>
                      <a:pt x="6" y="62"/>
                    </a:lnTo>
                    <a:lnTo>
                      <a:pt x="6" y="58"/>
                    </a:lnTo>
                    <a:lnTo>
                      <a:pt x="7" y="49"/>
                    </a:lnTo>
                    <a:lnTo>
                      <a:pt x="13" y="32"/>
                    </a:lnTo>
                    <a:lnTo>
                      <a:pt x="23" y="20"/>
                    </a:lnTo>
                    <a:lnTo>
                      <a:pt x="27" y="16"/>
                    </a:lnTo>
                    <a:lnTo>
                      <a:pt x="30" y="14"/>
                    </a:lnTo>
                    <a:lnTo>
                      <a:pt x="36" y="10"/>
                    </a:lnTo>
                    <a:lnTo>
                      <a:pt x="51" y="4"/>
                    </a:lnTo>
                    <a:lnTo>
                      <a:pt x="69" y="1"/>
                    </a:lnTo>
                    <a:lnTo>
                      <a:pt x="75" y="0"/>
                    </a:lnTo>
                    <a:lnTo>
                      <a:pt x="79" y="1"/>
                    </a:lnTo>
                    <a:lnTo>
                      <a:pt x="89" y="1"/>
                    </a:lnTo>
                    <a:lnTo>
                      <a:pt x="106" y="7"/>
                    </a:lnTo>
                    <a:lnTo>
                      <a:pt x="120" y="16"/>
                    </a:lnTo>
                    <a:lnTo>
                      <a:pt x="124" y="17"/>
                    </a:lnTo>
                    <a:lnTo>
                      <a:pt x="131" y="27"/>
                    </a:lnTo>
                    <a:lnTo>
                      <a:pt x="139" y="41"/>
                    </a:lnTo>
                    <a:lnTo>
                      <a:pt x="141" y="56"/>
                    </a:lnTo>
                    <a:lnTo>
                      <a:pt x="143" y="59"/>
                    </a:lnTo>
                    <a:lnTo>
                      <a:pt x="141" y="66"/>
                    </a:lnTo>
                    <a:lnTo>
                      <a:pt x="140" y="75"/>
                    </a:lnTo>
                    <a:lnTo>
                      <a:pt x="137" y="83"/>
                    </a:lnTo>
                    <a:lnTo>
                      <a:pt x="137" y="85"/>
                    </a:lnTo>
                    <a:lnTo>
                      <a:pt x="136" y="87"/>
                    </a:lnTo>
                    <a:lnTo>
                      <a:pt x="133" y="92"/>
                    </a:lnTo>
                    <a:lnTo>
                      <a:pt x="127" y="100"/>
                    </a:lnTo>
                    <a:lnTo>
                      <a:pt x="122" y="110"/>
                    </a:lnTo>
                    <a:lnTo>
                      <a:pt x="120" y="111"/>
                    </a:lnTo>
                    <a:lnTo>
                      <a:pt x="117" y="114"/>
                    </a:lnTo>
                    <a:lnTo>
                      <a:pt x="112" y="120"/>
                    </a:lnTo>
                    <a:lnTo>
                      <a:pt x="99" y="131"/>
                    </a:lnTo>
                    <a:lnTo>
                      <a:pt x="84" y="145"/>
                    </a:lnTo>
                    <a:lnTo>
                      <a:pt x="79" y="148"/>
                    </a:lnTo>
                    <a:lnTo>
                      <a:pt x="75" y="152"/>
                    </a:lnTo>
                    <a:lnTo>
                      <a:pt x="68" y="158"/>
                    </a:lnTo>
                    <a:lnTo>
                      <a:pt x="57" y="168"/>
                    </a:lnTo>
                    <a:lnTo>
                      <a:pt x="48" y="175"/>
                    </a:lnTo>
                    <a:lnTo>
                      <a:pt x="48" y="175"/>
                    </a:lnTo>
                    <a:lnTo>
                      <a:pt x="47" y="176"/>
                    </a:lnTo>
                    <a:lnTo>
                      <a:pt x="44" y="179"/>
                    </a:lnTo>
                    <a:lnTo>
                      <a:pt x="40" y="185"/>
                    </a:lnTo>
                    <a:lnTo>
                      <a:pt x="37" y="190"/>
                    </a:lnTo>
                    <a:lnTo>
                      <a:pt x="37" y="190"/>
                    </a:lnTo>
                    <a:lnTo>
                      <a:pt x="53" y="190"/>
                    </a:lnTo>
                    <a:lnTo>
                      <a:pt x="102" y="190"/>
                    </a:lnTo>
                    <a:lnTo>
                      <a:pt x="140" y="190"/>
                    </a:lnTo>
                    <a:lnTo>
                      <a:pt x="143" y="190"/>
                    </a:lnTo>
                    <a:lnTo>
                      <a:pt x="143"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6" name="Freeform 140"/>
              <p:cNvSpPr>
                <a:spLocks/>
              </p:cNvSpPr>
              <p:nvPr/>
            </p:nvSpPr>
            <p:spPr bwMode="auto">
              <a:xfrm>
                <a:off x="1562" y="868"/>
                <a:ext cx="54" cy="72"/>
              </a:xfrm>
              <a:custGeom>
                <a:avLst/>
                <a:gdLst>
                  <a:gd name="T0" fmla="*/ 143 w 143"/>
                  <a:gd name="T1" fmla="*/ 193 h 214"/>
                  <a:gd name="T2" fmla="*/ 141 w 143"/>
                  <a:gd name="T3" fmla="*/ 214 h 214"/>
                  <a:gd name="T4" fmla="*/ 120 w 143"/>
                  <a:gd name="T5" fmla="*/ 214 h 214"/>
                  <a:gd name="T6" fmla="*/ 2 w 143"/>
                  <a:gd name="T7" fmla="*/ 214 h 214"/>
                  <a:gd name="T8" fmla="*/ 0 w 143"/>
                  <a:gd name="T9" fmla="*/ 213 h 214"/>
                  <a:gd name="T10" fmla="*/ 0 w 143"/>
                  <a:gd name="T11" fmla="*/ 204 h 214"/>
                  <a:gd name="T12" fmla="*/ 3 w 143"/>
                  <a:gd name="T13" fmla="*/ 196 h 214"/>
                  <a:gd name="T14" fmla="*/ 12 w 143"/>
                  <a:gd name="T15" fmla="*/ 180 h 214"/>
                  <a:gd name="T16" fmla="*/ 22 w 143"/>
                  <a:gd name="T17" fmla="*/ 168 h 214"/>
                  <a:gd name="T18" fmla="*/ 27 w 143"/>
                  <a:gd name="T19" fmla="*/ 162 h 214"/>
                  <a:gd name="T20" fmla="*/ 51 w 143"/>
                  <a:gd name="T21" fmla="*/ 139 h 214"/>
                  <a:gd name="T22" fmla="*/ 61 w 143"/>
                  <a:gd name="T23" fmla="*/ 131 h 214"/>
                  <a:gd name="T24" fmla="*/ 88 w 143"/>
                  <a:gd name="T25" fmla="*/ 107 h 214"/>
                  <a:gd name="T26" fmla="*/ 103 w 143"/>
                  <a:gd name="T27" fmla="*/ 90 h 214"/>
                  <a:gd name="T28" fmla="*/ 108 w 143"/>
                  <a:gd name="T29" fmla="*/ 83 h 214"/>
                  <a:gd name="T30" fmla="*/ 113 w 143"/>
                  <a:gd name="T31" fmla="*/ 60 h 214"/>
                  <a:gd name="T32" fmla="*/ 113 w 143"/>
                  <a:gd name="T33" fmla="*/ 51 h 214"/>
                  <a:gd name="T34" fmla="*/ 108 w 143"/>
                  <a:gd name="T35" fmla="*/ 38 h 214"/>
                  <a:gd name="T36" fmla="*/ 101 w 143"/>
                  <a:gd name="T37" fmla="*/ 31 h 214"/>
                  <a:gd name="T38" fmla="*/ 88 w 143"/>
                  <a:gd name="T39" fmla="*/ 24 h 214"/>
                  <a:gd name="T40" fmla="*/ 75 w 143"/>
                  <a:gd name="T41" fmla="*/ 21 h 214"/>
                  <a:gd name="T42" fmla="*/ 65 w 143"/>
                  <a:gd name="T43" fmla="*/ 22 h 214"/>
                  <a:gd name="T44" fmla="*/ 46 w 143"/>
                  <a:gd name="T45" fmla="*/ 31 h 214"/>
                  <a:gd name="T46" fmla="*/ 41 w 143"/>
                  <a:gd name="T47" fmla="*/ 35 h 214"/>
                  <a:gd name="T48" fmla="*/ 34 w 143"/>
                  <a:gd name="T49" fmla="*/ 49 h 214"/>
                  <a:gd name="T50" fmla="*/ 33 w 143"/>
                  <a:gd name="T51" fmla="*/ 65 h 214"/>
                  <a:gd name="T52" fmla="*/ 29 w 143"/>
                  <a:gd name="T53" fmla="*/ 65 h 214"/>
                  <a:gd name="T54" fmla="*/ 6 w 143"/>
                  <a:gd name="T55" fmla="*/ 63 h 214"/>
                  <a:gd name="T56" fmla="*/ 6 w 143"/>
                  <a:gd name="T57" fmla="*/ 58 h 214"/>
                  <a:gd name="T58" fmla="*/ 13 w 143"/>
                  <a:gd name="T59" fmla="*/ 31 h 214"/>
                  <a:gd name="T60" fmla="*/ 27 w 143"/>
                  <a:gd name="T61" fmla="*/ 15 h 214"/>
                  <a:gd name="T62" fmla="*/ 36 w 143"/>
                  <a:gd name="T63" fmla="*/ 8 h 214"/>
                  <a:gd name="T64" fmla="*/ 60 w 143"/>
                  <a:gd name="T65" fmla="*/ 1 h 214"/>
                  <a:gd name="T66" fmla="*/ 79 w 143"/>
                  <a:gd name="T67" fmla="*/ 1 h 214"/>
                  <a:gd name="T68" fmla="*/ 106 w 143"/>
                  <a:gd name="T69" fmla="*/ 7 h 214"/>
                  <a:gd name="T70" fmla="*/ 124 w 143"/>
                  <a:gd name="T71" fmla="*/ 17 h 214"/>
                  <a:gd name="T72" fmla="*/ 139 w 143"/>
                  <a:gd name="T73" fmla="*/ 41 h 214"/>
                  <a:gd name="T74" fmla="*/ 143 w 143"/>
                  <a:gd name="T75" fmla="*/ 59 h 214"/>
                  <a:gd name="T76" fmla="*/ 140 w 143"/>
                  <a:gd name="T77" fmla="*/ 75 h 214"/>
                  <a:gd name="T78" fmla="*/ 137 w 143"/>
                  <a:gd name="T79" fmla="*/ 84 h 214"/>
                  <a:gd name="T80" fmla="*/ 133 w 143"/>
                  <a:gd name="T81" fmla="*/ 91 h 214"/>
                  <a:gd name="T82" fmla="*/ 120 w 143"/>
                  <a:gd name="T83" fmla="*/ 108 h 214"/>
                  <a:gd name="T84" fmla="*/ 116 w 143"/>
                  <a:gd name="T85" fmla="*/ 113 h 214"/>
                  <a:gd name="T86" fmla="*/ 99 w 143"/>
                  <a:gd name="T87" fmla="*/ 131 h 214"/>
                  <a:gd name="T88" fmla="*/ 79 w 143"/>
                  <a:gd name="T89" fmla="*/ 148 h 214"/>
                  <a:gd name="T90" fmla="*/ 67 w 143"/>
                  <a:gd name="T91" fmla="*/ 158 h 214"/>
                  <a:gd name="T92" fmla="*/ 48 w 143"/>
                  <a:gd name="T93" fmla="*/ 175 h 214"/>
                  <a:gd name="T94" fmla="*/ 47 w 143"/>
                  <a:gd name="T95" fmla="*/ 176 h 214"/>
                  <a:gd name="T96" fmla="*/ 40 w 143"/>
                  <a:gd name="T97" fmla="*/ 184 h 214"/>
                  <a:gd name="T98" fmla="*/ 37 w 143"/>
                  <a:gd name="T99" fmla="*/ 189 h 214"/>
                  <a:gd name="T100" fmla="*/ 102 w 143"/>
                  <a:gd name="T101" fmla="*/ 189 h 214"/>
                  <a:gd name="T102" fmla="*/ 143 w 143"/>
                  <a:gd name="T103" fmla="*/ 18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14">
                    <a:moveTo>
                      <a:pt x="143" y="189"/>
                    </a:moveTo>
                    <a:lnTo>
                      <a:pt x="143" y="193"/>
                    </a:lnTo>
                    <a:lnTo>
                      <a:pt x="141" y="206"/>
                    </a:lnTo>
                    <a:lnTo>
                      <a:pt x="141" y="214"/>
                    </a:lnTo>
                    <a:lnTo>
                      <a:pt x="143" y="214"/>
                    </a:lnTo>
                    <a:lnTo>
                      <a:pt x="120" y="214"/>
                    </a:lnTo>
                    <a:lnTo>
                      <a:pt x="53" y="214"/>
                    </a:lnTo>
                    <a:lnTo>
                      <a:pt x="2" y="214"/>
                    </a:lnTo>
                    <a:lnTo>
                      <a:pt x="0" y="214"/>
                    </a:lnTo>
                    <a:lnTo>
                      <a:pt x="0" y="213"/>
                    </a:lnTo>
                    <a:lnTo>
                      <a:pt x="0" y="210"/>
                    </a:lnTo>
                    <a:lnTo>
                      <a:pt x="0" y="204"/>
                    </a:lnTo>
                    <a:lnTo>
                      <a:pt x="2" y="199"/>
                    </a:lnTo>
                    <a:lnTo>
                      <a:pt x="3" y="196"/>
                    </a:lnTo>
                    <a:lnTo>
                      <a:pt x="6" y="190"/>
                    </a:lnTo>
                    <a:lnTo>
                      <a:pt x="12" y="180"/>
                    </a:lnTo>
                    <a:lnTo>
                      <a:pt x="19" y="170"/>
                    </a:lnTo>
                    <a:lnTo>
                      <a:pt x="22" y="168"/>
                    </a:lnTo>
                    <a:lnTo>
                      <a:pt x="23" y="166"/>
                    </a:lnTo>
                    <a:lnTo>
                      <a:pt x="27" y="162"/>
                    </a:lnTo>
                    <a:lnTo>
                      <a:pt x="37" y="151"/>
                    </a:lnTo>
                    <a:lnTo>
                      <a:pt x="51" y="139"/>
                    </a:lnTo>
                    <a:lnTo>
                      <a:pt x="55" y="135"/>
                    </a:lnTo>
                    <a:lnTo>
                      <a:pt x="61" y="131"/>
                    </a:lnTo>
                    <a:lnTo>
                      <a:pt x="71" y="122"/>
                    </a:lnTo>
                    <a:lnTo>
                      <a:pt x="88" y="107"/>
                    </a:lnTo>
                    <a:lnTo>
                      <a:pt x="101" y="94"/>
                    </a:lnTo>
                    <a:lnTo>
                      <a:pt x="103" y="90"/>
                    </a:lnTo>
                    <a:lnTo>
                      <a:pt x="105" y="89"/>
                    </a:lnTo>
                    <a:lnTo>
                      <a:pt x="108" y="83"/>
                    </a:lnTo>
                    <a:lnTo>
                      <a:pt x="112" y="72"/>
                    </a:lnTo>
                    <a:lnTo>
                      <a:pt x="113" y="60"/>
                    </a:lnTo>
                    <a:lnTo>
                      <a:pt x="115" y="58"/>
                    </a:lnTo>
                    <a:lnTo>
                      <a:pt x="113" y="51"/>
                    </a:lnTo>
                    <a:lnTo>
                      <a:pt x="112" y="46"/>
                    </a:lnTo>
                    <a:lnTo>
                      <a:pt x="108" y="38"/>
                    </a:lnTo>
                    <a:lnTo>
                      <a:pt x="103" y="32"/>
                    </a:lnTo>
                    <a:lnTo>
                      <a:pt x="101" y="31"/>
                    </a:lnTo>
                    <a:lnTo>
                      <a:pt x="96" y="28"/>
                    </a:lnTo>
                    <a:lnTo>
                      <a:pt x="88" y="24"/>
                    </a:lnTo>
                    <a:lnTo>
                      <a:pt x="77" y="22"/>
                    </a:lnTo>
                    <a:lnTo>
                      <a:pt x="75" y="21"/>
                    </a:lnTo>
                    <a:lnTo>
                      <a:pt x="71" y="22"/>
                    </a:lnTo>
                    <a:lnTo>
                      <a:pt x="65" y="22"/>
                    </a:lnTo>
                    <a:lnTo>
                      <a:pt x="55" y="25"/>
                    </a:lnTo>
                    <a:lnTo>
                      <a:pt x="46" y="31"/>
                    </a:lnTo>
                    <a:lnTo>
                      <a:pt x="44" y="32"/>
                    </a:lnTo>
                    <a:lnTo>
                      <a:pt x="41" y="35"/>
                    </a:lnTo>
                    <a:lnTo>
                      <a:pt x="38" y="39"/>
                    </a:lnTo>
                    <a:lnTo>
                      <a:pt x="34" y="49"/>
                    </a:lnTo>
                    <a:lnTo>
                      <a:pt x="33" y="62"/>
                    </a:lnTo>
                    <a:lnTo>
                      <a:pt x="33" y="65"/>
                    </a:lnTo>
                    <a:lnTo>
                      <a:pt x="31" y="65"/>
                    </a:lnTo>
                    <a:lnTo>
                      <a:pt x="29" y="65"/>
                    </a:lnTo>
                    <a:lnTo>
                      <a:pt x="16" y="63"/>
                    </a:lnTo>
                    <a:lnTo>
                      <a:pt x="6" y="63"/>
                    </a:lnTo>
                    <a:lnTo>
                      <a:pt x="6" y="62"/>
                    </a:lnTo>
                    <a:lnTo>
                      <a:pt x="6" y="58"/>
                    </a:lnTo>
                    <a:lnTo>
                      <a:pt x="7" y="48"/>
                    </a:lnTo>
                    <a:lnTo>
                      <a:pt x="13" y="31"/>
                    </a:lnTo>
                    <a:lnTo>
                      <a:pt x="23" y="18"/>
                    </a:lnTo>
                    <a:lnTo>
                      <a:pt x="27" y="15"/>
                    </a:lnTo>
                    <a:lnTo>
                      <a:pt x="30" y="14"/>
                    </a:lnTo>
                    <a:lnTo>
                      <a:pt x="36" y="8"/>
                    </a:lnTo>
                    <a:lnTo>
                      <a:pt x="43" y="5"/>
                    </a:lnTo>
                    <a:lnTo>
                      <a:pt x="60" y="1"/>
                    </a:lnTo>
                    <a:lnTo>
                      <a:pt x="75" y="0"/>
                    </a:lnTo>
                    <a:lnTo>
                      <a:pt x="79" y="1"/>
                    </a:lnTo>
                    <a:lnTo>
                      <a:pt x="89" y="1"/>
                    </a:lnTo>
                    <a:lnTo>
                      <a:pt x="106" y="7"/>
                    </a:lnTo>
                    <a:lnTo>
                      <a:pt x="120" y="15"/>
                    </a:lnTo>
                    <a:lnTo>
                      <a:pt x="124" y="17"/>
                    </a:lnTo>
                    <a:lnTo>
                      <a:pt x="132" y="27"/>
                    </a:lnTo>
                    <a:lnTo>
                      <a:pt x="139" y="41"/>
                    </a:lnTo>
                    <a:lnTo>
                      <a:pt x="141" y="56"/>
                    </a:lnTo>
                    <a:lnTo>
                      <a:pt x="143" y="59"/>
                    </a:lnTo>
                    <a:lnTo>
                      <a:pt x="141" y="66"/>
                    </a:lnTo>
                    <a:lnTo>
                      <a:pt x="140" y="75"/>
                    </a:lnTo>
                    <a:lnTo>
                      <a:pt x="137" y="83"/>
                    </a:lnTo>
                    <a:lnTo>
                      <a:pt x="137" y="84"/>
                    </a:lnTo>
                    <a:lnTo>
                      <a:pt x="136" y="87"/>
                    </a:lnTo>
                    <a:lnTo>
                      <a:pt x="133" y="91"/>
                    </a:lnTo>
                    <a:lnTo>
                      <a:pt x="127" y="100"/>
                    </a:lnTo>
                    <a:lnTo>
                      <a:pt x="120" y="108"/>
                    </a:lnTo>
                    <a:lnTo>
                      <a:pt x="119" y="110"/>
                    </a:lnTo>
                    <a:lnTo>
                      <a:pt x="116" y="113"/>
                    </a:lnTo>
                    <a:lnTo>
                      <a:pt x="112" y="118"/>
                    </a:lnTo>
                    <a:lnTo>
                      <a:pt x="99" y="131"/>
                    </a:lnTo>
                    <a:lnTo>
                      <a:pt x="84" y="145"/>
                    </a:lnTo>
                    <a:lnTo>
                      <a:pt x="79" y="148"/>
                    </a:lnTo>
                    <a:lnTo>
                      <a:pt x="75" y="152"/>
                    </a:lnTo>
                    <a:lnTo>
                      <a:pt x="67" y="158"/>
                    </a:lnTo>
                    <a:lnTo>
                      <a:pt x="55" y="168"/>
                    </a:lnTo>
                    <a:lnTo>
                      <a:pt x="48" y="175"/>
                    </a:lnTo>
                    <a:lnTo>
                      <a:pt x="48" y="175"/>
                    </a:lnTo>
                    <a:lnTo>
                      <a:pt x="47" y="176"/>
                    </a:lnTo>
                    <a:lnTo>
                      <a:pt x="44" y="179"/>
                    </a:lnTo>
                    <a:lnTo>
                      <a:pt x="40" y="184"/>
                    </a:lnTo>
                    <a:lnTo>
                      <a:pt x="37" y="189"/>
                    </a:lnTo>
                    <a:lnTo>
                      <a:pt x="37" y="189"/>
                    </a:lnTo>
                    <a:lnTo>
                      <a:pt x="53" y="189"/>
                    </a:lnTo>
                    <a:lnTo>
                      <a:pt x="102" y="189"/>
                    </a:lnTo>
                    <a:lnTo>
                      <a:pt x="140" y="189"/>
                    </a:lnTo>
                    <a:lnTo>
                      <a:pt x="143" y="189"/>
                    </a:lnTo>
                    <a:lnTo>
                      <a:pt x="143" y="18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7" name="Freeform 141"/>
              <p:cNvSpPr>
                <a:spLocks noEditPoints="1"/>
              </p:cNvSpPr>
              <p:nvPr/>
            </p:nvSpPr>
            <p:spPr bwMode="auto">
              <a:xfrm>
                <a:off x="1616" y="868"/>
                <a:ext cx="54" cy="73"/>
              </a:xfrm>
              <a:custGeom>
                <a:avLst/>
                <a:gdLst>
                  <a:gd name="T0" fmla="*/ 1 w 141"/>
                  <a:gd name="T1" fmla="*/ 103 h 218"/>
                  <a:gd name="T2" fmla="*/ 2 w 141"/>
                  <a:gd name="T3" fmla="*/ 70 h 218"/>
                  <a:gd name="T4" fmla="*/ 8 w 141"/>
                  <a:gd name="T5" fmla="*/ 48 h 218"/>
                  <a:gd name="T6" fmla="*/ 12 w 141"/>
                  <a:gd name="T7" fmla="*/ 38 h 218"/>
                  <a:gd name="T8" fmla="*/ 29 w 141"/>
                  <a:gd name="T9" fmla="*/ 15 h 218"/>
                  <a:gd name="T10" fmla="*/ 33 w 141"/>
                  <a:gd name="T11" fmla="*/ 11 h 218"/>
                  <a:gd name="T12" fmla="*/ 52 w 141"/>
                  <a:gd name="T13" fmla="*/ 3 h 218"/>
                  <a:gd name="T14" fmla="*/ 70 w 141"/>
                  <a:gd name="T15" fmla="*/ 0 h 218"/>
                  <a:gd name="T16" fmla="*/ 88 w 141"/>
                  <a:gd name="T17" fmla="*/ 3 h 218"/>
                  <a:gd name="T18" fmla="*/ 101 w 141"/>
                  <a:gd name="T19" fmla="*/ 7 h 218"/>
                  <a:gd name="T20" fmla="*/ 107 w 141"/>
                  <a:gd name="T21" fmla="*/ 11 h 218"/>
                  <a:gd name="T22" fmla="*/ 119 w 141"/>
                  <a:gd name="T23" fmla="*/ 25 h 218"/>
                  <a:gd name="T24" fmla="*/ 125 w 141"/>
                  <a:gd name="T25" fmla="*/ 34 h 218"/>
                  <a:gd name="T26" fmla="*/ 134 w 141"/>
                  <a:gd name="T27" fmla="*/ 56 h 218"/>
                  <a:gd name="T28" fmla="*/ 135 w 141"/>
                  <a:gd name="T29" fmla="*/ 62 h 218"/>
                  <a:gd name="T30" fmla="*/ 139 w 141"/>
                  <a:gd name="T31" fmla="*/ 84 h 218"/>
                  <a:gd name="T32" fmla="*/ 141 w 141"/>
                  <a:gd name="T33" fmla="*/ 108 h 218"/>
                  <a:gd name="T34" fmla="*/ 139 w 141"/>
                  <a:gd name="T35" fmla="*/ 127 h 218"/>
                  <a:gd name="T36" fmla="*/ 132 w 141"/>
                  <a:gd name="T37" fmla="*/ 168 h 218"/>
                  <a:gd name="T38" fmla="*/ 131 w 141"/>
                  <a:gd name="T39" fmla="*/ 175 h 218"/>
                  <a:gd name="T40" fmla="*/ 121 w 141"/>
                  <a:gd name="T41" fmla="*/ 194 h 218"/>
                  <a:gd name="T42" fmla="*/ 110 w 141"/>
                  <a:gd name="T43" fmla="*/ 206 h 218"/>
                  <a:gd name="T44" fmla="*/ 101 w 141"/>
                  <a:gd name="T45" fmla="*/ 211 h 218"/>
                  <a:gd name="T46" fmla="*/ 73 w 141"/>
                  <a:gd name="T47" fmla="*/ 218 h 218"/>
                  <a:gd name="T48" fmla="*/ 64 w 141"/>
                  <a:gd name="T49" fmla="*/ 218 h 218"/>
                  <a:gd name="T50" fmla="*/ 38 w 141"/>
                  <a:gd name="T51" fmla="*/ 211 h 218"/>
                  <a:gd name="T52" fmla="*/ 22 w 141"/>
                  <a:gd name="T53" fmla="*/ 196 h 218"/>
                  <a:gd name="T54" fmla="*/ 12 w 141"/>
                  <a:gd name="T55" fmla="*/ 182 h 218"/>
                  <a:gd name="T56" fmla="*/ 1 w 141"/>
                  <a:gd name="T57" fmla="*/ 138 h 218"/>
                  <a:gd name="T58" fmla="*/ 0 w 141"/>
                  <a:gd name="T59" fmla="*/ 104 h 218"/>
                  <a:gd name="T60" fmla="*/ 0 w 141"/>
                  <a:gd name="T61" fmla="*/ 108 h 218"/>
                  <a:gd name="T62" fmla="*/ 1 w 141"/>
                  <a:gd name="T63" fmla="*/ 108 h 218"/>
                  <a:gd name="T64" fmla="*/ 28 w 141"/>
                  <a:gd name="T65" fmla="*/ 118 h 218"/>
                  <a:gd name="T66" fmla="*/ 32 w 141"/>
                  <a:gd name="T67" fmla="*/ 159 h 218"/>
                  <a:gd name="T68" fmla="*/ 40 w 141"/>
                  <a:gd name="T69" fmla="*/ 179 h 218"/>
                  <a:gd name="T70" fmla="*/ 46 w 141"/>
                  <a:gd name="T71" fmla="*/ 187 h 218"/>
                  <a:gd name="T72" fmla="*/ 67 w 141"/>
                  <a:gd name="T73" fmla="*/ 197 h 218"/>
                  <a:gd name="T74" fmla="*/ 73 w 141"/>
                  <a:gd name="T75" fmla="*/ 197 h 218"/>
                  <a:gd name="T76" fmla="*/ 84 w 141"/>
                  <a:gd name="T77" fmla="*/ 194 h 218"/>
                  <a:gd name="T78" fmla="*/ 98 w 141"/>
                  <a:gd name="T79" fmla="*/ 182 h 218"/>
                  <a:gd name="T80" fmla="*/ 102 w 141"/>
                  <a:gd name="T81" fmla="*/ 176 h 218"/>
                  <a:gd name="T82" fmla="*/ 108 w 141"/>
                  <a:gd name="T83" fmla="*/ 159 h 218"/>
                  <a:gd name="T84" fmla="*/ 114 w 141"/>
                  <a:gd name="T85" fmla="*/ 108 h 218"/>
                  <a:gd name="T86" fmla="*/ 112 w 141"/>
                  <a:gd name="T87" fmla="*/ 84 h 218"/>
                  <a:gd name="T88" fmla="*/ 102 w 141"/>
                  <a:gd name="T89" fmla="*/ 43 h 218"/>
                  <a:gd name="T90" fmla="*/ 98 w 141"/>
                  <a:gd name="T91" fmla="*/ 36 h 218"/>
                  <a:gd name="T92" fmla="*/ 84 w 141"/>
                  <a:gd name="T93" fmla="*/ 25 h 218"/>
                  <a:gd name="T94" fmla="*/ 70 w 141"/>
                  <a:gd name="T95" fmla="*/ 21 h 218"/>
                  <a:gd name="T96" fmla="*/ 60 w 141"/>
                  <a:gd name="T97" fmla="*/ 22 h 218"/>
                  <a:gd name="T98" fmla="*/ 50 w 141"/>
                  <a:gd name="T99" fmla="*/ 27 h 218"/>
                  <a:gd name="T100" fmla="*/ 43 w 141"/>
                  <a:gd name="T101" fmla="*/ 35 h 218"/>
                  <a:gd name="T102" fmla="*/ 39 w 141"/>
                  <a:gd name="T103" fmla="*/ 41 h 218"/>
                  <a:gd name="T104" fmla="*/ 32 w 141"/>
                  <a:gd name="T105" fmla="*/ 59 h 218"/>
                  <a:gd name="T106" fmla="*/ 28 w 141"/>
                  <a:gd name="T107" fmla="*/ 108 h 218"/>
                  <a:gd name="T108" fmla="*/ 28 w 141"/>
                  <a:gd name="T109" fmla="*/ 124 h 218"/>
                  <a:gd name="T110" fmla="*/ 26 w 141"/>
                  <a:gd name="T111" fmla="*/ 110 h 218"/>
                  <a:gd name="T112" fmla="*/ 28 w 141"/>
                  <a:gd name="T113"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18">
                    <a:moveTo>
                      <a:pt x="1" y="108"/>
                    </a:moveTo>
                    <a:lnTo>
                      <a:pt x="1" y="103"/>
                    </a:lnTo>
                    <a:lnTo>
                      <a:pt x="1" y="91"/>
                    </a:lnTo>
                    <a:lnTo>
                      <a:pt x="2" y="70"/>
                    </a:lnTo>
                    <a:lnTo>
                      <a:pt x="7" y="52"/>
                    </a:lnTo>
                    <a:lnTo>
                      <a:pt x="8" y="48"/>
                    </a:lnTo>
                    <a:lnTo>
                      <a:pt x="9" y="45"/>
                    </a:lnTo>
                    <a:lnTo>
                      <a:pt x="12" y="38"/>
                    </a:lnTo>
                    <a:lnTo>
                      <a:pt x="19" y="25"/>
                    </a:lnTo>
                    <a:lnTo>
                      <a:pt x="29" y="15"/>
                    </a:lnTo>
                    <a:lnTo>
                      <a:pt x="32" y="12"/>
                    </a:lnTo>
                    <a:lnTo>
                      <a:pt x="33" y="11"/>
                    </a:lnTo>
                    <a:lnTo>
                      <a:pt x="39" y="8"/>
                    </a:lnTo>
                    <a:lnTo>
                      <a:pt x="52" y="3"/>
                    </a:lnTo>
                    <a:lnTo>
                      <a:pt x="66" y="1"/>
                    </a:lnTo>
                    <a:lnTo>
                      <a:pt x="70" y="0"/>
                    </a:lnTo>
                    <a:lnTo>
                      <a:pt x="77" y="1"/>
                    </a:lnTo>
                    <a:lnTo>
                      <a:pt x="88" y="3"/>
                    </a:lnTo>
                    <a:lnTo>
                      <a:pt x="98" y="7"/>
                    </a:lnTo>
                    <a:lnTo>
                      <a:pt x="101" y="7"/>
                    </a:lnTo>
                    <a:lnTo>
                      <a:pt x="102" y="8"/>
                    </a:lnTo>
                    <a:lnTo>
                      <a:pt x="107" y="11"/>
                    </a:lnTo>
                    <a:lnTo>
                      <a:pt x="114" y="18"/>
                    </a:lnTo>
                    <a:lnTo>
                      <a:pt x="119" y="25"/>
                    </a:lnTo>
                    <a:lnTo>
                      <a:pt x="122" y="27"/>
                    </a:lnTo>
                    <a:lnTo>
                      <a:pt x="125" y="34"/>
                    </a:lnTo>
                    <a:lnTo>
                      <a:pt x="129" y="45"/>
                    </a:lnTo>
                    <a:lnTo>
                      <a:pt x="134" y="56"/>
                    </a:lnTo>
                    <a:lnTo>
                      <a:pt x="135" y="58"/>
                    </a:lnTo>
                    <a:lnTo>
                      <a:pt x="135" y="62"/>
                    </a:lnTo>
                    <a:lnTo>
                      <a:pt x="136" y="69"/>
                    </a:lnTo>
                    <a:lnTo>
                      <a:pt x="139" y="84"/>
                    </a:lnTo>
                    <a:lnTo>
                      <a:pt x="139" y="104"/>
                    </a:lnTo>
                    <a:lnTo>
                      <a:pt x="141" y="108"/>
                    </a:lnTo>
                    <a:lnTo>
                      <a:pt x="139" y="115"/>
                    </a:lnTo>
                    <a:lnTo>
                      <a:pt x="139" y="127"/>
                    </a:lnTo>
                    <a:lnTo>
                      <a:pt x="136" y="149"/>
                    </a:lnTo>
                    <a:lnTo>
                      <a:pt x="132" y="168"/>
                    </a:lnTo>
                    <a:lnTo>
                      <a:pt x="132" y="170"/>
                    </a:lnTo>
                    <a:lnTo>
                      <a:pt x="131" y="175"/>
                    </a:lnTo>
                    <a:lnTo>
                      <a:pt x="128" y="182"/>
                    </a:lnTo>
                    <a:lnTo>
                      <a:pt x="121" y="194"/>
                    </a:lnTo>
                    <a:lnTo>
                      <a:pt x="111" y="204"/>
                    </a:lnTo>
                    <a:lnTo>
                      <a:pt x="110" y="206"/>
                    </a:lnTo>
                    <a:lnTo>
                      <a:pt x="107" y="208"/>
                    </a:lnTo>
                    <a:lnTo>
                      <a:pt x="101" y="211"/>
                    </a:lnTo>
                    <a:lnTo>
                      <a:pt x="88" y="217"/>
                    </a:lnTo>
                    <a:lnTo>
                      <a:pt x="73" y="218"/>
                    </a:lnTo>
                    <a:lnTo>
                      <a:pt x="70" y="218"/>
                    </a:lnTo>
                    <a:lnTo>
                      <a:pt x="64" y="218"/>
                    </a:lnTo>
                    <a:lnTo>
                      <a:pt x="55" y="218"/>
                    </a:lnTo>
                    <a:lnTo>
                      <a:pt x="38" y="211"/>
                    </a:lnTo>
                    <a:lnTo>
                      <a:pt x="25" y="200"/>
                    </a:lnTo>
                    <a:lnTo>
                      <a:pt x="22" y="196"/>
                    </a:lnTo>
                    <a:lnTo>
                      <a:pt x="18" y="192"/>
                    </a:lnTo>
                    <a:lnTo>
                      <a:pt x="12" y="182"/>
                    </a:lnTo>
                    <a:lnTo>
                      <a:pt x="8" y="169"/>
                    </a:lnTo>
                    <a:lnTo>
                      <a:pt x="1" y="138"/>
                    </a:lnTo>
                    <a:lnTo>
                      <a:pt x="1" y="108"/>
                    </a:lnTo>
                    <a:lnTo>
                      <a:pt x="0" y="104"/>
                    </a:lnTo>
                    <a:lnTo>
                      <a:pt x="1" y="98"/>
                    </a:lnTo>
                    <a:lnTo>
                      <a:pt x="0" y="108"/>
                    </a:lnTo>
                    <a:lnTo>
                      <a:pt x="1" y="108"/>
                    </a:lnTo>
                    <a:lnTo>
                      <a:pt x="1" y="108"/>
                    </a:lnTo>
                    <a:close/>
                    <a:moveTo>
                      <a:pt x="28" y="108"/>
                    </a:moveTo>
                    <a:lnTo>
                      <a:pt x="28" y="118"/>
                    </a:lnTo>
                    <a:lnTo>
                      <a:pt x="28" y="134"/>
                    </a:lnTo>
                    <a:lnTo>
                      <a:pt x="32" y="159"/>
                    </a:lnTo>
                    <a:lnTo>
                      <a:pt x="38" y="176"/>
                    </a:lnTo>
                    <a:lnTo>
                      <a:pt x="40" y="179"/>
                    </a:lnTo>
                    <a:lnTo>
                      <a:pt x="42" y="182"/>
                    </a:lnTo>
                    <a:lnTo>
                      <a:pt x="46" y="187"/>
                    </a:lnTo>
                    <a:lnTo>
                      <a:pt x="56" y="194"/>
                    </a:lnTo>
                    <a:lnTo>
                      <a:pt x="67" y="197"/>
                    </a:lnTo>
                    <a:lnTo>
                      <a:pt x="70" y="197"/>
                    </a:lnTo>
                    <a:lnTo>
                      <a:pt x="73" y="197"/>
                    </a:lnTo>
                    <a:lnTo>
                      <a:pt x="79" y="197"/>
                    </a:lnTo>
                    <a:lnTo>
                      <a:pt x="84" y="194"/>
                    </a:lnTo>
                    <a:lnTo>
                      <a:pt x="88" y="192"/>
                    </a:lnTo>
                    <a:lnTo>
                      <a:pt x="98" y="182"/>
                    </a:lnTo>
                    <a:lnTo>
                      <a:pt x="101" y="179"/>
                    </a:lnTo>
                    <a:lnTo>
                      <a:pt x="102" y="176"/>
                    </a:lnTo>
                    <a:lnTo>
                      <a:pt x="105" y="169"/>
                    </a:lnTo>
                    <a:lnTo>
                      <a:pt x="108" y="159"/>
                    </a:lnTo>
                    <a:lnTo>
                      <a:pt x="112" y="134"/>
                    </a:lnTo>
                    <a:lnTo>
                      <a:pt x="114" y="108"/>
                    </a:lnTo>
                    <a:lnTo>
                      <a:pt x="112" y="100"/>
                    </a:lnTo>
                    <a:lnTo>
                      <a:pt x="112" y="84"/>
                    </a:lnTo>
                    <a:lnTo>
                      <a:pt x="108" y="60"/>
                    </a:lnTo>
                    <a:lnTo>
                      <a:pt x="102" y="43"/>
                    </a:lnTo>
                    <a:lnTo>
                      <a:pt x="101" y="39"/>
                    </a:lnTo>
                    <a:lnTo>
                      <a:pt x="98" y="36"/>
                    </a:lnTo>
                    <a:lnTo>
                      <a:pt x="94" y="32"/>
                    </a:lnTo>
                    <a:lnTo>
                      <a:pt x="84" y="25"/>
                    </a:lnTo>
                    <a:lnTo>
                      <a:pt x="73" y="22"/>
                    </a:lnTo>
                    <a:lnTo>
                      <a:pt x="70" y="21"/>
                    </a:lnTo>
                    <a:lnTo>
                      <a:pt x="66" y="22"/>
                    </a:lnTo>
                    <a:lnTo>
                      <a:pt x="60" y="22"/>
                    </a:lnTo>
                    <a:lnTo>
                      <a:pt x="56" y="25"/>
                    </a:lnTo>
                    <a:lnTo>
                      <a:pt x="50" y="27"/>
                    </a:lnTo>
                    <a:lnTo>
                      <a:pt x="46" y="31"/>
                    </a:lnTo>
                    <a:lnTo>
                      <a:pt x="43" y="35"/>
                    </a:lnTo>
                    <a:lnTo>
                      <a:pt x="42" y="36"/>
                    </a:lnTo>
                    <a:lnTo>
                      <a:pt x="39" y="41"/>
                    </a:lnTo>
                    <a:lnTo>
                      <a:pt x="35" y="49"/>
                    </a:lnTo>
                    <a:lnTo>
                      <a:pt x="32" y="59"/>
                    </a:lnTo>
                    <a:lnTo>
                      <a:pt x="28" y="84"/>
                    </a:lnTo>
                    <a:lnTo>
                      <a:pt x="28" y="108"/>
                    </a:lnTo>
                    <a:lnTo>
                      <a:pt x="26" y="117"/>
                    </a:lnTo>
                    <a:lnTo>
                      <a:pt x="28" y="124"/>
                    </a:lnTo>
                    <a:lnTo>
                      <a:pt x="26" y="120"/>
                    </a:lnTo>
                    <a:lnTo>
                      <a:pt x="26" y="110"/>
                    </a:lnTo>
                    <a:lnTo>
                      <a:pt x="28" y="108"/>
                    </a:lnTo>
                    <a:lnTo>
                      <a:pt x="28" y="10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8" name="Freeform 142"/>
              <p:cNvSpPr>
                <a:spLocks/>
              </p:cNvSpPr>
              <p:nvPr/>
            </p:nvSpPr>
            <p:spPr bwMode="auto">
              <a:xfrm>
                <a:off x="1498" y="766"/>
                <a:ext cx="26" cy="72"/>
              </a:xfrm>
              <a:custGeom>
                <a:avLst/>
                <a:gdLst>
                  <a:gd name="T0" fmla="*/ 81 w 81"/>
                  <a:gd name="T1" fmla="*/ 215 h 215"/>
                  <a:gd name="T2" fmla="*/ 77 w 81"/>
                  <a:gd name="T3" fmla="*/ 215 h 215"/>
                  <a:gd name="T4" fmla="*/ 64 w 81"/>
                  <a:gd name="T5" fmla="*/ 215 h 215"/>
                  <a:gd name="T6" fmla="*/ 55 w 81"/>
                  <a:gd name="T7" fmla="*/ 215 h 215"/>
                  <a:gd name="T8" fmla="*/ 55 w 81"/>
                  <a:gd name="T9" fmla="*/ 215 h 215"/>
                  <a:gd name="T10" fmla="*/ 55 w 81"/>
                  <a:gd name="T11" fmla="*/ 190 h 215"/>
                  <a:gd name="T12" fmla="*/ 54 w 81"/>
                  <a:gd name="T13" fmla="*/ 111 h 215"/>
                  <a:gd name="T14" fmla="*/ 54 w 81"/>
                  <a:gd name="T15" fmla="*/ 52 h 215"/>
                  <a:gd name="T16" fmla="*/ 55 w 81"/>
                  <a:gd name="T17" fmla="*/ 48 h 215"/>
                  <a:gd name="T18" fmla="*/ 53 w 81"/>
                  <a:gd name="T19" fmla="*/ 50 h 215"/>
                  <a:gd name="T20" fmla="*/ 50 w 81"/>
                  <a:gd name="T21" fmla="*/ 53 h 215"/>
                  <a:gd name="T22" fmla="*/ 41 w 81"/>
                  <a:gd name="T23" fmla="*/ 59 h 215"/>
                  <a:gd name="T24" fmla="*/ 31 w 81"/>
                  <a:gd name="T25" fmla="*/ 65 h 215"/>
                  <a:gd name="T26" fmla="*/ 30 w 81"/>
                  <a:gd name="T27" fmla="*/ 66 h 215"/>
                  <a:gd name="T28" fmla="*/ 27 w 81"/>
                  <a:gd name="T29" fmla="*/ 67 h 215"/>
                  <a:gd name="T30" fmla="*/ 22 w 81"/>
                  <a:gd name="T31" fmla="*/ 70 h 215"/>
                  <a:gd name="T32" fmla="*/ 12 w 81"/>
                  <a:gd name="T33" fmla="*/ 76 h 215"/>
                  <a:gd name="T34" fmla="*/ 3 w 81"/>
                  <a:gd name="T35" fmla="*/ 80 h 215"/>
                  <a:gd name="T36" fmla="*/ 2 w 81"/>
                  <a:gd name="T37" fmla="*/ 80 h 215"/>
                  <a:gd name="T38" fmla="*/ 2 w 81"/>
                  <a:gd name="T39" fmla="*/ 77 h 215"/>
                  <a:gd name="T40" fmla="*/ 0 w 81"/>
                  <a:gd name="T41" fmla="*/ 65 h 215"/>
                  <a:gd name="T42" fmla="*/ 0 w 81"/>
                  <a:gd name="T43" fmla="*/ 56 h 215"/>
                  <a:gd name="T44" fmla="*/ 2 w 81"/>
                  <a:gd name="T45" fmla="*/ 55 h 215"/>
                  <a:gd name="T46" fmla="*/ 5 w 81"/>
                  <a:gd name="T47" fmla="*/ 53 h 215"/>
                  <a:gd name="T48" fmla="*/ 12 w 81"/>
                  <a:gd name="T49" fmla="*/ 50 h 215"/>
                  <a:gd name="T50" fmla="*/ 26 w 81"/>
                  <a:gd name="T51" fmla="*/ 42 h 215"/>
                  <a:gd name="T52" fmla="*/ 37 w 81"/>
                  <a:gd name="T53" fmla="*/ 32 h 215"/>
                  <a:gd name="T54" fmla="*/ 41 w 81"/>
                  <a:gd name="T55" fmla="*/ 29 h 215"/>
                  <a:gd name="T56" fmla="*/ 43 w 81"/>
                  <a:gd name="T57" fmla="*/ 28 h 215"/>
                  <a:gd name="T58" fmla="*/ 48 w 81"/>
                  <a:gd name="T59" fmla="*/ 22 h 215"/>
                  <a:gd name="T60" fmla="*/ 57 w 81"/>
                  <a:gd name="T61" fmla="*/ 12 h 215"/>
                  <a:gd name="T62" fmla="*/ 62 w 81"/>
                  <a:gd name="T63" fmla="*/ 2 h 215"/>
                  <a:gd name="T64" fmla="*/ 64 w 81"/>
                  <a:gd name="T65" fmla="*/ 0 h 215"/>
                  <a:gd name="T66" fmla="*/ 65 w 81"/>
                  <a:gd name="T67" fmla="*/ 0 h 215"/>
                  <a:gd name="T68" fmla="*/ 74 w 81"/>
                  <a:gd name="T69" fmla="*/ 0 h 215"/>
                  <a:gd name="T70" fmla="*/ 79 w 81"/>
                  <a:gd name="T71" fmla="*/ 0 h 215"/>
                  <a:gd name="T72" fmla="*/ 81 w 81"/>
                  <a:gd name="T73" fmla="*/ 0 h 215"/>
                  <a:gd name="T74" fmla="*/ 79 w 81"/>
                  <a:gd name="T75" fmla="*/ 5 h 215"/>
                  <a:gd name="T76" fmla="*/ 81 w 81"/>
                  <a:gd name="T77" fmla="*/ 34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7" y="215"/>
                    </a:lnTo>
                    <a:lnTo>
                      <a:pt x="64" y="215"/>
                    </a:lnTo>
                    <a:lnTo>
                      <a:pt x="55" y="215"/>
                    </a:lnTo>
                    <a:lnTo>
                      <a:pt x="55" y="215"/>
                    </a:lnTo>
                    <a:lnTo>
                      <a:pt x="55" y="190"/>
                    </a:lnTo>
                    <a:lnTo>
                      <a:pt x="54" y="111"/>
                    </a:lnTo>
                    <a:lnTo>
                      <a:pt x="54" y="52"/>
                    </a:lnTo>
                    <a:lnTo>
                      <a:pt x="55" y="48"/>
                    </a:lnTo>
                    <a:lnTo>
                      <a:pt x="53" y="50"/>
                    </a:lnTo>
                    <a:lnTo>
                      <a:pt x="50" y="53"/>
                    </a:lnTo>
                    <a:lnTo>
                      <a:pt x="41" y="59"/>
                    </a:lnTo>
                    <a:lnTo>
                      <a:pt x="31" y="65"/>
                    </a:lnTo>
                    <a:lnTo>
                      <a:pt x="30" y="66"/>
                    </a:lnTo>
                    <a:lnTo>
                      <a:pt x="27" y="67"/>
                    </a:lnTo>
                    <a:lnTo>
                      <a:pt x="22" y="70"/>
                    </a:lnTo>
                    <a:lnTo>
                      <a:pt x="12" y="76"/>
                    </a:lnTo>
                    <a:lnTo>
                      <a:pt x="3" y="80"/>
                    </a:lnTo>
                    <a:lnTo>
                      <a:pt x="2" y="80"/>
                    </a:lnTo>
                    <a:lnTo>
                      <a:pt x="2" y="77"/>
                    </a:lnTo>
                    <a:lnTo>
                      <a:pt x="0" y="65"/>
                    </a:lnTo>
                    <a:lnTo>
                      <a:pt x="0" y="56"/>
                    </a:lnTo>
                    <a:lnTo>
                      <a:pt x="2" y="55"/>
                    </a:lnTo>
                    <a:lnTo>
                      <a:pt x="5" y="53"/>
                    </a:lnTo>
                    <a:lnTo>
                      <a:pt x="12" y="50"/>
                    </a:lnTo>
                    <a:lnTo>
                      <a:pt x="26" y="42"/>
                    </a:lnTo>
                    <a:lnTo>
                      <a:pt x="37" y="32"/>
                    </a:lnTo>
                    <a:lnTo>
                      <a:pt x="41" y="29"/>
                    </a:lnTo>
                    <a:lnTo>
                      <a:pt x="43" y="28"/>
                    </a:lnTo>
                    <a:lnTo>
                      <a:pt x="48" y="22"/>
                    </a:lnTo>
                    <a:lnTo>
                      <a:pt x="57" y="12"/>
                    </a:lnTo>
                    <a:lnTo>
                      <a:pt x="62" y="2"/>
                    </a:lnTo>
                    <a:lnTo>
                      <a:pt x="64" y="0"/>
                    </a:lnTo>
                    <a:lnTo>
                      <a:pt x="65" y="0"/>
                    </a:lnTo>
                    <a:lnTo>
                      <a:pt x="74" y="0"/>
                    </a:lnTo>
                    <a:lnTo>
                      <a:pt x="79" y="0"/>
                    </a:lnTo>
                    <a:lnTo>
                      <a:pt x="81" y="0"/>
                    </a:lnTo>
                    <a:lnTo>
                      <a:pt x="79" y="5"/>
                    </a:lnTo>
                    <a:lnTo>
                      <a:pt x="81" y="34"/>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9" name="Freeform 143"/>
              <p:cNvSpPr>
                <a:spLocks noEditPoints="1"/>
              </p:cNvSpPr>
              <p:nvPr/>
            </p:nvSpPr>
            <p:spPr bwMode="auto">
              <a:xfrm>
                <a:off x="1548" y="766"/>
                <a:ext cx="50" cy="72"/>
              </a:xfrm>
              <a:custGeom>
                <a:avLst/>
                <a:gdLst>
                  <a:gd name="T0" fmla="*/ 33 w 141"/>
                  <a:gd name="T1" fmla="*/ 97 h 220"/>
                  <a:gd name="T2" fmla="*/ 17 w 141"/>
                  <a:gd name="T3" fmla="*/ 83 h 220"/>
                  <a:gd name="T4" fmla="*/ 10 w 141"/>
                  <a:gd name="T5" fmla="*/ 69 h 220"/>
                  <a:gd name="T6" fmla="*/ 9 w 141"/>
                  <a:gd name="T7" fmla="*/ 53 h 220"/>
                  <a:gd name="T8" fmla="*/ 23 w 141"/>
                  <a:gd name="T9" fmla="*/ 19 h 220"/>
                  <a:gd name="T10" fmla="*/ 34 w 141"/>
                  <a:gd name="T11" fmla="*/ 10 h 220"/>
                  <a:gd name="T12" fmla="*/ 71 w 141"/>
                  <a:gd name="T13" fmla="*/ 0 h 220"/>
                  <a:gd name="T14" fmla="*/ 99 w 141"/>
                  <a:gd name="T15" fmla="*/ 7 h 220"/>
                  <a:gd name="T16" fmla="*/ 123 w 141"/>
                  <a:gd name="T17" fmla="*/ 26 h 220"/>
                  <a:gd name="T18" fmla="*/ 133 w 141"/>
                  <a:gd name="T19" fmla="*/ 56 h 220"/>
                  <a:gd name="T20" fmla="*/ 124 w 141"/>
                  <a:gd name="T21" fmla="*/ 81 h 220"/>
                  <a:gd name="T22" fmla="*/ 120 w 141"/>
                  <a:gd name="T23" fmla="*/ 88 h 220"/>
                  <a:gd name="T24" fmla="*/ 102 w 141"/>
                  <a:gd name="T25" fmla="*/ 100 h 220"/>
                  <a:gd name="T26" fmla="*/ 120 w 141"/>
                  <a:gd name="T27" fmla="*/ 111 h 220"/>
                  <a:gd name="T28" fmla="*/ 133 w 141"/>
                  <a:gd name="T29" fmla="*/ 122 h 220"/>
                  <a:gd name="T30" fmla="*/ 140 w 141"/>
                  <a:gd name="T31" fmla="*/ 152 h 220"/>
                  <a:gd name="T32" fmla="*/ 140 w 141"/>
                  <a:gd name="T33" fmla="*/ 169 h 220"/>
                  <a:gd name="T34" fmla="*/ 122 w 141"/>
                  <a:gd name="T35" fmla="*/ 200 h 220"/>
                  <a:gd name="T36" fmla="*/ 95 w 141"/>
                  <a:gd name="T37" fmla="*/ 217 h 220"/>
                  <a:gd name="T38" fmla="*/ 65 w 141"/>
                  <a:gd name="T39" fmla="*/ 220 h 220"/>
                  <a:gd name="T40" fmla="*/ 23 w 141"/>
                  <a:gd name="T41" fmla="*/ 204 h 220"/>
                  <a:gd name="T42" fmla="*/ 12 w 141"/>
                  <a:gd name="T43" fmla="*/ 191 h 220"/>
                  <a:gd name="T44" fmla="*/ 0 w 141"/>
                  <a:gd name="T45" fmla="*/ 153 h 220"/>
                  <a:gd name="T46" fmla="*/ 3 w 141"/>
                  <a:gd name="T47" fmla="*/ 132 h 220"/>
                  <a:gd name="T48" fmla="*/ 13 w 141"/>
                  <a:gd name="T49" fmla="*/ 117 h 220"/>
                  <a:gd name="T50" fmla="*/ 37 w 141"/>
                  <a:gd name="T51" fmla="*/ 101 h 220"/>
                  <a:gd name="T52" fmla="*/ 36 w 141"/>
                  <a:gd name="T53" fmla="*/ 98 h 220"/>
                  <a:gd name="T54" fmla="*/ 41 w 141"/>
                  <a:gd name="T55" fmla="*/ 100 h 220"/>
                  <a:gd name="T56" fmla="*/ 36 w 141"/>
                  <a:gd name="T57" fmla="*/ 63 h 220"/>
                  <a:gd name="T58" fmla="*/ 46 w 141"/>
                  <a:gd name="T59" fmla="*/ 80 h 220"/>
                  <a:gd name="T60" fmla="*/ 58 w 141"/>
                  <a:gd name="T61" fmla="*/ 88 h 220"/>
                  <a:gd name="T62" fmla="*/ 72 w 141"/>
                  <a:gd name="T63" fmla="*/ 90 h 220"/>
                  <a:gd name="T64" fmla="*/ 93 w 141"/>
                  <a:gd name="T65" fmla="*/ 81 h 220"/>
                  <a:gd name="T66" fmla="*/ 100 w 141"/>
                  <a:gd name="T67" fmla="*/ 76 h 220"/>
                  <a:gd name="T68" fmla="*/ 106 w 141"/>
                  <a:gd name="T69" fmla="*/ 56 h 220"/>
                  <a:gd name="T70" fmla="*/ 99 w 141"/>
                  <a:gd name="T71" fmla="*/ 38 h 220"/>
                  <a:gd name="T72" fmla="*/ 91 w 141"/>
                  <a:gd name="T73" fmla="*/ 28 h 220"/>
                  <a:gd name="T74" fmla="*/ 71 w 141"/>
                  <a:gd name="T75" fmla="*/ 22 h 220"/>
                  <a:gd name="T76" fmla="*/ 47 w 141"/>
                  <a:gd name="T77" fmla="*/ 31 h 220"/>
                  <a:gd name="T78" fmla="*/ 41 w 141"/>
                  <a:gd name="T79" fmla="*/ 38 h 220"/>
                  <a:gd name="T80" fmla="*/ 36 w 141"/>
                  <a:gd name="T81" fmla="*/ 55 h 220"/>
                  <a:gd name="T82" fmla="*/ 36 w 141"/>
                  <a:gd name="T83" fmla="*/ 55 h 220"/>
                  <a:gd name="T84" fmla="*/ 27 w 141"/>
                  <a:gd name="T85" fmla="*/ 160 h 220"/>
                  <a:gd name="T86" fmla="*/ 33 w 141"/>
                  <a:gd name="T87" fmla="*/ 176 h 220"/>
                  <a:gd name="T88" fmla="*/ 46 w 141"/>
                  <a:gd name="T89" fmla="*/ 191 h 220"/>
                  <a:gd name="T90" fmla="*/ 53 w 141"/>
                  <a:gd name="T91" fmla="*/ 194 h 220"/>
                  <a:gd name="T92" fmla="*/ 71 w 141"/>
                  <a:gd name="T93" fmla="*/ 197 h 220"/>
                  <a:gd name="T94" fmla="*/ 91 w 141"/>
                  <a:gd name="T95" fmla="*/ 194 h 220"/>
                  <a:gd name="T96" fmla="*/ 103 w 141"/>
                  <a:gd name="T97" fmla="*/ 184 h 220"/>
                  <a:gd name="T98" fmla="*/ 113 w 141"/>
                  <a:gd name="T99" fmla="*/ 159 h 220"/>
                  <a:gd name="T100" fmla="*/ 112 w 141"/>
                  <a:gd name="T101" fmla="*/ 141 h 220"/>
                  <a:gd name="T102" fmla="*/ 99 w 141"/>
                  <a:gd name="T103" fmla="*/ 122 h 220"/>
                  <a:gd name="T104" fmla="*/ 74 w 141"/>
                  <a:gd name="T105" fmla="*/ 112 h 220"/>
                  <a:gd name="T106" fmla="*/ 61 w 141"/>
                  <a:gd name="T107" fmla="*/ 112 h 220"/>
                  <a:gd name="T108" fmla="*/ 40 w 141"/>
                  <a:gd name="T109" fmla="*/ 122 h 220"/>
                  <a:gd name="T110" fmla="*/ 29 w 141"/>
                  <a:gd name="T111" fmla="*/ 141 h 220"/>
                  <a:gd name="T112" fmla="*/ 27 w 141"/>
                  <a:gd name="T113" fmla="*/ 1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20">
                    <a:moveTo>
                      <a:pt x="41" y="100"/>
                    </a:moveTo>
                    <a:lnTo>
                      <a:pt x="38" y="100"/>
                    </a:lnTo>
                    <a:lnTo>
                      <a:pt x="33" y="97"/>
                    </a:lnTo>
                    <a:lnTo>
                      <a:pt x="24" y="91"/>
                    </a:lnTo>
                    <a:lnTo>
                      <a:pt x="17" y="86"/>
                    </a:lnTo>
                    <a:lnTo>
                      <a:pt x="17" y="83"/>
                    </a:lnTo>
                    <a:lnTo>
                      <a:pt x="16" y="81"/>
                    </a:lnTo>
                    <a:lnTo>
                      <a:pt x="13" y="77"/>
                    </a:lnTo>
                    <a:lnTo>
                      <a:pt x="10" y="69"/>
                    </a:lnTo>
                    <a:lnTo>
                      <a:pt x="9" y="59"/>
                    </a:lnTo>
                    <a:lnTo>
                      <a:pt x="9" y="56"/>
                    </a:lnTo>
                    <a:lnTo>
                      <a:pt x="9" y="53"/>
                    </a:lnTo>
                    <a:lnTo>
                      <a:pt x="9" y="45"/>
                    </a:lnTo>
                    <a:lnTo>
                      <a:pt x="14" y="32"/>
                    </a:lnTo>
                    <a:lnTo>
                      <a:pt x="23" y="19"/>
                    </a:lnTo>
                    <a:lnTo>
                      <a:pt x="26" y="17"/>
                    </a:lnTo>
                    <a:lnTo>
                      <a:pt x="29" y="15"/>
                    </a:lnTo>
                    <a:lnTo>
                      <a:pt x="34" y="10"/>
                    </a:lnTo>
                    <a:lnTo>
                      <a:pt x="48" y="4"/>
                    </a:lnTo>
                    <a:lnTo>
                      <a:pt x="65" y="1"/>
                    </a:lnTo>
                    <a:lnTo>
                      <a:pt x="71" y="0"/>
                    </a:lnTo>
                    <a:lnTo>
                      <a:pt x="75" y="1"/>
                    </a:lnTo>
                    <a:lnTo>
                      <a:pt x="84" y="1"/>
                    </a:lnTo>
                    <a:lnTo>
                      <a:pt x="99" y="7"/>
                    </a:lnTo>
                    <a:lnTo>
                      <a:pt x="112" y="15"/>
                    </a:lnTo>
                    <a:lnTo>
                      <a:pt x="116" y="17"/>
                    </a:lnTo>
                    <a:lnTo>
                      <a:pt x="123" y="26"/>
                    </a:lnTo>
                    <a:lnTo>
                      <a:pt x="126" y="32"/>
                    </a:lnTo>
                    <a:lnTo>
                      <a:pt x="132" y="46"/>
                    </a:lnTo>
                    <a:lnTo>
                      <a:pt x="133" y="56"/>
                    </a:lnTo>
                    <a:lnTo>
                      <a:pt x="132" y="65"/>
                    </a:lnTo>
                    <a:lnTo>
                      <a:pt x="129" y="73"/>
                    </a:lnTo>
                    <a:lnTo>
                      <a:pt x="124" y="81"/>
                    </a:lnTo>
                    <a:lnTo>
                      <a:pt x="124" y="83"/>
                    </a:lnTo>
                    <a:lnTo>
                      <a:pt x="123" y="86"/>
                    </a:lnTo>
                    <a:lnTo>
                      <a:pt x="120" y="88"/>
                    </a:lnTo>
                    <a:lnTo>
                      <a:pt x="113" y="94"/>
                    </a:lnTo>
                    <a:lnTo>
                      <a:pt x="103" y="100"/>
                    </a:lnTo>
                    <a:lnTo>
                      <a:pt x="102" y="100"/>
                    </a:lnTo>
                    <a:lnTo>
                      <a:pt x="105" y="101"/>
                    </a:lnTo>
                    <a:lnTo>
                      <a:pt x="110" y="104"/>
                    </a:lnTo>
                    <a:lnTo>
                      <a:pt x="120" y="111"/>
                    </a:lnTo>
                    <a:lnTo>
                      <a:pt x="129" y="118"/>
                    </a:lnTo>
                    <a:lnTo>
                      <a:pt x="132" y="119"/>
                    </a:lnTo>
                    <a:lnTo>
                      <a:pt x="133" y="122"/>
                    </a:lnTo>
                    <a:lnTo>
                      <a:pt x="136" y="128"/>
                    </a:lnTo>
                    <a:lnTo>
                      <a:pt x="139" y="139"/>
                    </a:lnTo>
                    <a:lnTo>
                      <a:pt x="140" y="152"/>
                    </a:lnTo>
                    <a:lnTo>
                      <a:pt x="141" y="155"/>
                    </a:lnTo>
                    <a:lnTo>
                      <a:pt x="140" y="160"/>
                    </a:lnTo>
                    <a:lnTo>
                      <a:pt x="140" y="169"/>
                    </a:lnTo>
                    <a:lnTo>
                      <a:pt x="134" y="184"/>
                    </a:lnTo>
                    <a:lnTo>
                      <a:pt x="124" y="197"/>
                    </a:lnTo>
                    <a:lnTo>
                      <a:pt x="122" y="200"/>
                    </a:lnTo>
                    <a:lnTo>
                      <a:pt x="117" y="204"/>
                    </a:lnTo>
                    <a:lnTo>
                      <a:pt x="110" y="208"/>
                    </a:lnTo>
                    <a:lnTo>
                      <a:pt x="95" y="217"/>
                    </a:lnTo>
                    <a:lnTo>
                      <a:pt x="75" y="220"/>
                    </a:lnTo>
                    <a:lnTo>
                      <a:pt x="71" y="220"/>
                    </a:lnTo>
                    <a:lnTo>
                      <a:pt x="65" y="220"/>
                    </a:lnTo>
                    <a:lnTo>
                      <a:pt x="55" y="220"/>
                    </a:lnTo>
                    <a:lnTo>
                      <a:pt x="37" y="214"/>
                    </a:lnTo>
                    <a:lnTo>
                      <a:pt x="23" y="204"/>
                    </a:lnTo>
                    <a:lnTo>
                      <a:pt x="20" y="200"/>
                    </a:lnTo>
                    <a:lnTo>
                      <a:pt x="16" y="197"/>
                    </a:lnTo>
                    <a:lnTo>
                      <a:pt x="12" y="191"/>
                    </a:lnTo>
                    <a:lnTo>
                      <a:pt x="3" y="176"/>
                    </a:lnTo>
                    <a:lnTo>
                      <a:pt x="0" y="159"/>
                    </a:lnTo>
                    <a:lnTo>
                      <a:pt x="0" y="153"/>
                    </a:lnTo>
                    <a:lnTo>
                      <a:pt x="0" y="151"/>
                    </a:lnTo>
                    <a:lnTo>
                      <a:pt x="0" y="143"/>
                    </a:lnTo>
                    <a:lnTo>
                      <a:pt x="3" y="132"/>
                    </a:lnTo>
                    <a:lnTo>
                      <a:pt x="9" y="121"/>
                    </a:lnTo>
                    <a:lnTo>
                      <a:pt x="12" y="118"/>
                    </a:lnTo>
                    <a:lnTo>
                      <a:pt x="13" y="117"/>
                    </a:lnTo>
                    <a:lnTo>
                      <a:pt x="17" y="112"/>
                    </a:lnTo>
                    <a:lnTo>
                      <a:pt x="26" y="105"/>
                    </a:lnTo>
                    <a:lnTo>
                      <a:pt x="37" y="101"/>
                    </a:lnTo>
                    <a:lnTo>
                      <a:pt x="41" y="100"/>
                    </a:lnTo>
                    <a:lnTo>
                      <a:pt x="38" y="100"/>
                    </a:lnTo>
                    <a:lnTo>
                      <a:pt x="36" y="98"/>
                    </a:lnTo>
                    <a:lnTo>
                      <a:pt x="40" y="100"/>
                    </a:lnTo>
                    <a:lnTo>
                      <a:pt x="41" y="100"/>
                    </a:lnTo>
                    <a:lnTo>
                      <a:pt x="41" y="100"/>
                    </a:lnTo>
                    <a:close/>
                    <a:moveTo>
                      <a:pt x="36" y="55"/>
                    </a:moveTo>
                    <a:lnTo>
                      <a:pt x="36" y="57"/>
                    </a:lnTo>
                    <a:lnTo>
                      <a:pt x="36" y="63"/>
                    </a:lnTo>
                    <a:lnTo>
                      <a:pt x="38" y="72"/>
                    </a:lnTo>
                    <a:lnTo>
                      <a:pt x="44" y="79"/>
                    </a:lnTo>
                    <a:lnTo>
                      <a:pt x="46" y="80"/>
                    </a:lnTo>
                    <a:lnTo>
                      <a:pt x="47" y="81"/>
                    </a:lnTo>
                    <a:lnTo>
                      <a:pt x="50" y="84"/>
                    </a:lnTo>
                    <a:lnTo>
                      <a:pt x="58" y="88"/>
                    </a:lnTo>
                    <a:lnTo>
                      <a:pt x="68" y="90"/>
                    </a:lnTo>
                    <a:lnTo>
                      <a:pt x="71" y="90"/>
                    </a:lnTo>
                    <a:lnTo>
                      <a:pt x="72" y="90"/>
                    </a:lnTo>
                    <a:lnTo>
                      <a:pt x="78" y="90"/>
                    </a:lnTo>
                    <a:lnTo>
                      <a:pt x="86" y="87"/>
                    </a:lnTo>
                    <a:lnTo>
                      <a:pt x="93" y="81"/>
                    </a:lnTo>
                    <a:lnTo>
                      <a:pt x="96" y="80"/>
                    </a:lnTo>
                    <a:lnTo>
                      <a:pt x="98" y="79"/>
                    </a:lnTo>
                    <a:lnTo>
                      <a:pt x="100" y="76"/>
                    </a:lnTo>
                    <a:lnTo>
                      <a:pt x="103" y="67"/>
                    </a:lnTo>
                    <a:lnTo>
                      <a:pt x="105" y="59"/>
                    </a:lnTo>
                    <a:lnTo>
                      <a:pt x="106" y="56"/>
                    </a:lnTo>
                    <a:lnTo>
                      <a:pt x="105" y="50"/>
                    </a:lnTo>
                    <a:lnTo>
                      <a:pt x="103" y="46"/>
                    </a:lnTo>
                    <a:lnTo>
                      <a:pt x="99" y="38"/>
                    </a:lnTo>
                    <a:lnTo>
                      <a:pt x="96" y="32"/>
                    </a:lnTo>
                    <a:lnTo>
                      <a:pt x="93" y="31"/>
                    </a:lnTo>
                    <a:lnTo>
                      <a:pt x="91" y="28"/>
                    </a:lnTo>
                    <a:lnTo>
                      <a:pt x="82" y="25"/>
                    </a:lnTo>
                    <a:lnTo>
                      <a:pt x="72" y="24"/>
                    </a:lnTo>
                    <a:lnTo>
                      <a:pt x="71" y="22"/>
                    </a:lnTo>
                    <a:lnTo>
                      <a:pt x="62" y="24"/>
                    </a:lnTo>
                    <a:lnTo>
                      <a:pt x="54" y="26"/>
                    </a:lnTo>
                    <a:lnTo>
                      <a:pt x="47" y="31"/>
                    </a:lnTo>
                    <a:lnTo>
                      <a:pt x="46" y="32"/>
                    </a:lnTo>
                    <a:lnTo>
                      <a:pt x="44" y="35"/>
                    </a:lnTo>
                    <a:lnTo>
                      <a:pt x="41" y="38"/>
                    </a:lnTo>
                    <a:lnTo>
                      <a:pt x="37" y="45"/>
                    </a:lnTo>
                    <a:lnTo>
                      <a:pt x="36" y="53"/>
                    </a:lnTo>
                    <a:lnTo>
                      <a:pt x="36" y="55"/>
                    </a:lnTo>
                    <a:lnTo>
                      <a:pt x="36" y="59"/>
                    </a:lnTo>
                    <a:lnTo>
                      <a:pt x="36" y="55"/>
                    </a:lnTo>
                    <a:lnTo>
                      <a:pt x="36" y="55"/>
                    </a:lnTo>
                    <a:close/>
                    <a:moveTo>
                      <a:pt x="27" y="153"/>
                    </a:moveTo>
                    <a:lnTo>
                      <a:pt x="27" y="156"/>
                    </a:lnTo>
                    <a:lnTo>
                      <a:pt x="27" y="160"/>
                    </a:lnTo>
                    <a:lnTo>
                      <a:pt x="29" y="167"/>
                    </a:lnTo>
                    <a:lnTo>
                      <a:pt x="31" y="174"/>
                    </a:lnTo>
                    <a:lnTo>
                      <a:pt x="33" y="176"/>
                    </a:lnTo>
                    <a:lnTo>
                      <a:pt x="36" y="182"/>
                    </a:lnTo>
                    <a:lnTo>
                      <a:pt x="40" y="187"/>
                    </a:lnTo>
                    <a:lnTo>
                      <a:pt x="46" y="191"/>
                    </a:lnTo>
                    <a:lnTo>
                      <a:pt x="48" y="191"/>
                    </a:lnTo>
                    <a:lnTo>
                      <a:pt x="50" y="193"/>
                    </a:lnTo>
                    <a:lnTo>
                      <a:pt x="53" y="194"/>
                    </a:lnTo>
                    <a:lnTo>
                      <a:pt x="61" y="197"/>
                    </a:lnTo>
                    <a:lnTo>
                      <a:pt x="68" y="197"/>
                    </a:lnTo>
                    <a:lnTo>
                      <a:pt x="71" y="197"/>
                    </a:lnTo>
                    <a:lnTo>
                      <a:pt x="74" y="197"/>
                    </a:lnTo>
                    <a:lnTo>
                      <a:pt x="79" y="197"/>
                    </a:lnTo>
                    <a:lnTo>
                      <a:pt x="91" y="194"/>
                    </a:lnTo>
                    <a:lnTo>
                      <a:pt x="99" y="189"/>
                    </a:lnTo>
                    <a:lnTo>
                      <a:pt x="102" y="186"/>
                    </a:lnTo>
                    <a:lnTo>
                      <a:pt x="103" y="184"/>
                    </a:lnTo>
                    <a:lnTo>
                      <a:pt x="106" y="180"/>
                    </a:lnTo>
                    <a:lnTo>
                      <a:pt x="112" y="170"/>
                    </a:lnTo>
                    <a:lnTo>
                      <a:pt x="113" y="159"/>
                    </a:lnTo>
                    <a:lnTo>
                      <a:pt x="115" y="155"/>
                    </a:lnTo>
                    <a:lnTo>
                      <a:pt x="113" y="146"/>
                    </a:lnTo>
                    <a:lnTo>
                      <a:pt x="112" y="141"/>
                    </a:lnTo>
                    <a:lnTo>
                      <a:pt x="106" y="131"/>
                    </a:lnTo>
                    <a:lnTo>
                      <a:pt x="102" y="124"/>
                    </a:lnTo>
                    <a:lnTo>
                      <a:pt x="99" y="122"/>
                    </a:lnTo>
                    <a:lnTo>
                      <a:pt x="95" y="119"/>
                    </a:lnTo>
                    <a:lnTo>
                      <a:pt x="85" y="114"/>
                    </a:lnTo>
                    <a:lnTo>
                      <a:pt x="74" y="112"/>
                    </a:lnTo>
                    <a:lnTo>
                      <a:pt x="71" y="111"/>
                    </a:lnTo>
                    <a:lnTo>
                      <a:pt x="67" y="112"/>
                    </a:lnTo>
                    <a:lnTo>
                      <a:pt x="61" y="112"/>
                    </a:lnTo>
                    <a:lnTo>
                      <a:pt x="51" y="115"/>
                    </a:lnTo>
                    <a:lnTo>
                      <a:pt x="41" y="121"/>
                    </a:lnTo>
                    <a:lnTo>
                      <a:pt x="40" y="122"/>
                    </a:lnTo>
                    <a:lnTo>
                      <a:pt x="37" y="125"/>
                    </a:lnTo>
                    <a:lnTo>
                      <a:pt x="34" y="129"/>
                    </a:lnTo>
                    <a:lnTo>
                      <a:pt x="29" y="141"/>
                    </a:lnTo>
                    <a:lnTo>
                      <a:pt x="27" y="152"/>
                    </a:lnTo>
                    <a:lnTo>
                      <a:pt x="27" y="153"/>
                    </a:lnTo>
                    <a:lnTo>
                      <a:pt x="27" y="158"/>
                    </a:lnTo>
                    <a:lnTo>
                      <a:pt x="27" y="153"/>
                    </a:lnTo>
                    <a:lnTo>
                      <a:pt x="27" y="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0" name="Freeform 144"/>
              <p:cNvSpPr>
                <a:spLocks noEditPoints="1"/>
              </p:cNvSpPr>
              <p:nvPr/>
            </p:nvSpPr>
            <p:spPr bwMode="auto">
              <a:xfrm>
                <a:off x="812" y="766"/>
                <a:ext cx="55" cy="72"/>
              </a:xfrm>
              <a:custGeom>
                <a:avLst/>
                <a:gdLst>
                  <a:gd name="T0" fmla="*/ 2 w 165"/>
                  <a:gd name="T1" fmla="*/ 182 h 215"/>
                  <a:gd name="T2" fmla="*/ 0 w 165"/>
                  <a:gd name="T3" fmla="*/ 5 h 215"/>
                  <a:gd name="T4" fmla="*/ 13 w 165"/>
                  <a:gd name="T5" fmla="*/ 0 h 215"/>
                  <a:gd name="T6" fmla="*/ 79 w 165"/>
                  <a:gd name="T7" fmla="*/ 0 h 215"/>
                  <a:gd name="T8" fmla="*/ 92 w 165"/>
                  <a:gd name="T9" fmla="*/ 2 h 215"/>
                  <a:gd name="T10" fmla="*/ 112 w 165"/>
                  <a:gd name="T11" fmla="*/ 3 h 215"/>
                  <a:gd name="T12" fmla="*/ 121 w 165"/>
                  <a:gd name="T13" fmla="*/ 5 h 215"/>
                  <a:gd name="T14" fmla="*/ 138 w 165"/>
                  <a:gd name="T15" fmla="*/ 13 h 215"/>
                  <a:gd name="T16" fmla="*/ 143 w 165"/>
                  <a:gd name="T17" fmla="*/ 15 h 215"/>
                  <a:gd name="T18" fmla="*/ 151 w 165"/>
                  <a:gd name="T19" fmla="*/ 24 h 215"/>
                  <a:gd name="T20" fmla="*/ 158 w 165"/>
                  <a:gd name="T21" fmla="*/ 34 h 215"/>
                  <a:gd name="T22" fmla="*/ 164 w 165"/>
                  <a:gd name="T23" fmla="*/ 51 h 215"/>
                  <a:gd name="T24" fmla="*/ 165 w 165"/>
                  <a:gd name="T25" fmla="*/ 62 h 215"/>
                  <a:gd name="T26" fmla="*/ 164 w 165"/>
                  <a:gd name="T27" fmla="*/ 77 h 215"/>
                  <a:gd name="T28" fmla="*/ 150 w 165"/>
                  <a:gd name="T29" fmla="*/ 106 h 215"/>
                  <a:gd name="T30" fmla="*/ 143 w 165"/>
                  <a:gd name="T31" fmla="*/ 113 h 215"/>
                  <a:gd name="T32" fmla="*/ 127 w 165"/>
                  <a:gd name="T33" fmla="*/ 123 h 215"/>
                  <a:gd name="T34" fmla="*/ 85 w 165"/>
                  <a:gd name="T35" fmla="*/ 129 h 215"/>
                  <a:gd name="T36" fmla="*/ 49 w 165"/>
                  <a:gd name="T37" fmla="*/ 129 h 215"/>
                  <a:gd name="T38" fmla="*/ 30 w 165"/>
                  <a:gd name="T39" fmla="*/ 129 h 215"/>
                  <a:gd name="T40" fmla="*/ 28 w 165"/>
                  <a:gd name="T41" fmla="*/ 184 h 215"/>
                  <a:gd name="T42" fmla="*/ 30 w 165"/>
                  <a:gd name="T43" fmla="*/ 215 h 215"/>
                  <a:gd name="T44" fmla="*/ 11 w 165"/>
                  <a:gd name="T45" fmla="*/ 215 h 215"/>
                  <a:gd name="T46" fmla="*/ 2 w 165"/>
                  <a:gd name="T47" fmla="*/ 215 h 215"/>
                  <a:gd name="T48" fmla="*/ 2 w 165"/>
                  <a:gd name="T49" fmla="*/ 215 h 215"/>
                  <a:gd name="T50" fmla="*/ 30 w 165"/>
                  <a:gd name="T51" fmla="*/ 103 h 215"/>
                  <a:gd name="T52" fmla="*/ 64 w 165"/>
                  <a:gd name="T53" fmla="*/ 103 h 215"/>
                  <a:gd name="T54" fmla="*/ 85 w 165"/>
                  <a:gd name="T55" fmla="*/ 103 h 215"/>
                  <a:gd name="T56" fmla="*/ 97 w 165"/>
                  <a:gd name="T57" fmla="*/ 103 h 215"/>
                  <a:gd name="T58" fmla="*/ 121 w 165"/>
                  <a:gd name="T59" fmla="*/ 95 h 215"/>
                  <a:gd name="T60" fmla="*/ 126 w 165"/>
                  <a:gd name="T61" fmla="*/ 91 h 215"/>
                  <a:gd name="T62" fmla="*/ 131 w 165"/>
                  <a:gd name="T63" fmla="*/ 84 h 215"/>
                  <a:gd name="T64" fmla="*/ 135 w 165"/>
                  <a:gd name="T65" fmla="*/ 64 h 215"/>
                  <a:gd name="T66" fmla="*/ 133 w 165"/>
                  <a:gd name="T67" fmla="*/ 50 h 215"/>
                  <a:gd name="T68" fmla="*/ 128 w 165"/>
                  <a:gd name="T69" fmla="*/ 41 h 215"/>
                  <a:gd name="T70" fmla="*/ 124 w 165"/>
                  <a:gd name="T71" fmla="*/ 37 h 215"/>
                  <a:gd name="T72" fmla="*/ 113 w 165"/>
                  <a:gd name="T73" fmla="*/ 30 h 215"/>
                  <a:gd name="T74" fmla="*/ 109 w 165"/>
                  <a:gd name="T75" fmla="*/ 29 h 215"/>
                  <a:gd name="T76" fmla="*/ 97 w 165"/>
                  <a:gd name="T77" fmla="*/ 27 h 215"/>
                  <a:gd name="T78" fmla="*/ 85 w 165"/>
                  <a:gd name="T79" fmla="*/ 26 h 215"/>
                  <a:gd name="T80" fmla="*/ 49 w 165"/>
                  <a:gd name="T81" fmla="*/ 26 h 215"/>
                  <a:gd name="T82" fmla="*/ 30 w 165"/>
                  <a:gd name="T83" fmla="*/ 26 h 215"/>
                  <a:gd name="T84" fmla="*/ 28 w 165"/>
                  <a:gd name="T85" fmla="*/ 75 h 215"/>
                  <a:gd name="T86" fmla="*/ 30 w 165"/>
                  <a:gd name="T87" fmla="*/ 103 h 215"/>
                  <a:gd name="T88" fmla="*/ 30 w 165"/>
                  <a:gd name="T89" fmla="*/ 103 h 215"/>
                  <a:gd name="T90" fmla="*/ 30 w 165"/>
                  <a:gd name="T91" fmla="*/ 10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 h="215">
                    <a:moveTo>
                      <a:pt x="2" y="215"/>
                    </a:moveTo>
                    <a:lnTo>
                      <a:pt x="2" y="182"/>
                    </a:lnTo>
                    <a:lnTo>
                      <a:pt x="0" y="82"/>
                    </a:lnTo>
                    <a:lnTo>
                      <a:pt x="0" y="5"/>
                    </a:lnTo>
                    <a:lnTo>
                      <a:pt x="2" y="0"/>
                    </a:lnTo>
                    <a:lnTo>
                      <a:pt x="13" y="0"/>
                    </a:lnTo>
                    <a:lnTo>
                      <a:pt x="51" y="0"/>
                    </a:lnTo>
                    <a:lnTo>
                      <a:pt x="79" y="0"/>
                    </a:lnTo>
                    <a:lnTo>
                      <a:pt x="82" y="0"/>
                    </a:lnTo>
                    <a:lnTo>
                      <a:pt x="92" y="2"/>
                    </a:lnTo>
                    <a:lnTo>
                      <a:pt x="103" y="2"/>
                    </a:lnTo>
                    <a:lnTo>
                      <a:pt x="112" y="3"/>
                    </a:lnTo>
                    <a:lnTo>
                      <a:pt x="114" y="3"/>
                    </a:lnTo>
                    <a:lnTo>
                      <a:pt x="121" y="5"/>
                    </a:lnTo>
                    <a:lnTo>
                      <a:pt x="131" y="7"/>
                    </a:lnTo>
                    <a:lnTo>
                      <a:pt x="138" y="13"/>
                    </a:lnTo>
                    <a:lnTo>
                      <a:pt x="141" y="13"/>
                    </a:lnTo>
                    <a:lnTo>
                      <a:pt x="143" y="15"/>
                    </a:lnTo>
                    <a:lnTo>
                      <a:pt x="145" y="17"/>
                    </a:lnTo>
                    <a:lnTo>
                      <a:pt x="151" y="24"/>
                    </a:lnTo>
                    <a:lnTo>
                      <a:pt x="157" y="33"/>
                    </a:lnTo>
                    <a:lnTo>
                      <a:pt x="158" y="34"/>
                    </a:lnTo>
                    <a:lnTo>
                      <a:pt x="161" y="41"/>
                    </a:lnTo>
                    <a:lnTo>
                      <a:pt x="164" y="51"/>
                    </a:lnTo>
                    <a:lnTo>
                      <a:pt x="164" y="61"/>
                    </a:lnTo>
                    <a:lnTo>
                      <a:pt x="165" y="62"/>
                    </a:lnTo>
                    <a:lnTo>
                      <a:pt x="164" y="68"/>
                    </a:lnTo>
                    <a:lnTo>
                      <a:pt x="164" y="77"/>
                    </a:lnTo>
                    <a:lnTo>
                      <a:pt x="158" y="92"/>
                    </a:lnTo>
                    <a:lnTo>
                      <a:pt x="150" y="106"/>
                    </a:lnTo>
                    <a:lnTo>
                      <a:pt x="147" y="109"/>
                    </a:lnTo>
                    <a:lnTo>
                      <a:pt x="143" y="113"/>
                    </a:lnTo>
                    <a:lnTo>
                      <a:pt x="135" y="117"/>
                    </a:lnTo>
                    <a:lnTo>
                      <a:pt x="127" y="123"/>
                    </a:lnTo>
                    <a:lnTo>
                      <a:pt x="104" y="129"/>
                    </a:lnTo>
                    <a:lnTo>
                      <a:pt x="85" y="129"/>
                    </a:lnTo>
                    <a:lnTo>
                      <a:pt x="75" y="129"/>
                    </a:lnTo>
                    <a:lnTo>
                      <a:pt x="49" y="129"/>
                    </a:lnTo>
                    <a:lnTo>
                      <a:pt x="30" y="129"/>
                    </a:lnTo>
                    <a:lnTo>
                      <a:pt x="30" y="129"/>
                    </a:lnTo>
                    <a:lnTo>
                      <a:pt x="30" y="143"/>
                    </a:lnTo>
                    <a:lnTo>
                      <a:pt x="28" y="184"/>
                    </a:lnTo>
                    <a:lnTo>
                      <a:pt x="28" y="213"/>
                    </a:lnTo>
                    <a:lnTo>
                      <a:pt x="30" y="215"/>
                    </a:lnTo>
                    <a:lnTo>
                      <a:pt x="24" y="215"/>
                    </a:lnTo>
                    <a:lnTo>
                      <a:pt x="11" y="215"/>
                    </a:lnTo>
                    <a:lnTo>
                      <a:pt x="2" y="215"/>
                    </a:lnTo>
                    <a:lnTo>
                      <a:pt x="2" y="215"/>
                    </a:lnTo>
                    <a:lnTo>
                      <a:pt x="0" y="215"/>
                    </a:lnTo>
                    <a:lnTo>
                      <a:pt x="2" y="215"/>
                    </a:lnTo>
                    <a:lnTo>
                      <a:pt x="2" y="215"/>
                    </a:lnTo>
                    <a:close/>
                    <a:moveTo>
                      <a:pt x="30" y="103"/>
                    </a:moveTo>
                    <a:lnTo>
                      <a:pt x="38" y="103"/>
                    </a:lnTo>
                    <a:lnTo>
                      <a:pt x="64" y="103"/>
                    </a:lnTo>
                    <a:lnTo>
                      <a:pt x="83" y="103"/>
                    </a:lnTo>
                    <a:lnTo>
                      <a:pt x="85" y="103"/>
                    </a:lnTo>
                    <a:lnTo>
                      <a:pt x="89" y="103"/>
                    </a:lnTo>
                    <a:lnTo>
                      <a:pt x="97" y="103"/>
                    </a:lnTo>
                    <a:lnTo>
                      <a:pt x="110" y="101"/>
                    </a:lnTo>
                    <a:lnTo>
                      <a:pt x="121" y="95"/>
                    </a:lnTo>
                    <a:lnTo>
                      <a:pt x="124" y="92"/>
                    </a:lnTo>
                    <a:lnTo>
                      <a:pt x="126" y="91"/>
                    </a:lnTo>
                    <a:lnTo>
                      <a:pt x="128" y="88"/>
                    </a:lnTo>
                    <a:lnTo>
                      <a:pt x="131" y="84"/>
                    </a:lnTo>
                    <a:lnTo>
                      <a:pt x="134" y="74"/>
                    </a:lnTo>
                    <a:lnTo>
                      <a:pt x="135" y="64"/>
                    </a:lnTo>
                    <a:lnTo>
                      <a:pt x="134" y="58"/>
                    </a:lnTo>
                    <a:lnTo>
                      <a:pt x="133" y="50"/>
                    </a:lnTo>
                    <a:lnTo>
                      <a:pt x="128" y="44"/>
                    </a:lnTo>
                    <a:lnTo>
                      <a:pt x="128" y="41"/>
                    </a:lnTo>
                    <a:lnTo>
                      <a:pt x="127" y="40"/>
                    </a:lnTo>
                    <a:lnTo>
                      <a:pt x="124" y="37"/>
                    </a:lnTo>
                    <a:lnTo>
                      <a:pt x="119" y="33"/>
                    </a:lnTo>
                    <a:lnTo>
                      <a:pt x="113" y="30"/>
                    </a:lnTo>
                    <a:lnTo>
                      <a:pt x="112" y="29"/>
                    </a:lnTo>
                    <a:lnTo>
                      <a:pt x="109" y="29"/>
                    </a:lnTo>
                    <a:lnTo>
                      <a:pt x="106" y="29"/>
                    </a:lnTo>
                    <a:lnTo>
                      <a:pt x="97" y="27"/>
                    </a:lnTo>
                    <a:lnTo>
                      <a:pt x="88" y="27"/>
                    </a:lnTo>
                    <a:lnTo>
                      <a:pt x="85" y="26"/>
                    </a:lnTo>
                    <a:lnTo>
                      <a:pt x="75" y="26"/>
                    </a:lnTo>
                    <a:lnTo>
                      <a:pt x="49" y="26"/>
                    </a:lnTo>
                    <a:lnTo>
                      <a:pt x="30" y="26"/>
                    </a:lnTo>
                    <a:lnTo>
                      <a:pt x="30" y="26"/>
                    </a:lnTo>
                    <a:lnTo>
                      <a:pt x="30" y="39"/>
                    </a:lnTo>
                    <a:lnTo>
                      <a:pt x="28" y="75"/>
                    </a:lnTo>
                    <a:lnTo>
                      <a:pt x="28" y="102"/>
                    </a:lnTo>
                    <a:lnTo>
                      <a:pt x="30" y="103"/>
                    </a:lnTo>
                    <a:lnTo>
                      <a:pt x="28" y="105"/>
                    </a:lnTo>
                    <a:lnTo>
                      <a:pt x="30" y="103"/>
                    </a:lnTo>
                    <a:lnTo>
                      <a:pt x="28" y="103"/>
                    </a:lnTo>
                    <a:lnTo>
                      <a:pt x="30" y="103"/>
                    </a:lnTo>
                    <a:lnTo>
                      <a:pt x="30" y="1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1" name="Freeform 145"/>
              <p:cNvSpPr>
                <a:spLocks/>
              </p:cNvSpPr>
              <p:nvPr/>
            </p:nvSpPr>
            <p:spPr bwMode="auto">
              <a:xfrm>
                <a:off x="878" y="784"/>
                <a:ext cx="31" cy="54"/>
              </a:xfrm>
              <a:custGeom>
                <a:avLst/>
                <a:gdLst>
                  <a:gd name="T0" fmla="*/ 2 w 86"/>
                  <a:gd name="T1" fmla="*/ 158 h 158"/>
                  <a:gd name="T2" fmla="*/ 2 w 86"/>
                  <a:gd name="T3" fmla="*/ 134 h 158"/>
                  <a:gd name="T4" fmla="*/ 0 w 86"/>
                  <a:gd name="T5" fmla="*/ 62 h 158"/>
                  <a:gd name="T6" fmla="*/ 0 w 86"/>
                  <a:gd name="T7" fmla="*/ 7 h 158"/>
                  <a:gd name="T8" fmla="*/ 2 w 86"/>
                  <a:gd name="T9" fmla="*/ 3 h 158"/>
                  <a:gd name="T10" fmla="*/ 4 w 86"/>
                  <a:gd name="T11" fmla="*/ 3 h 158"/>
                  <a:gd name="T12" fmla="*/ 16 w 86"/>
                  <a:gd name="T13" fmla="*/ 3 h 158"/>
                  <a:gd name="T14" fmla="*/ 24 w 86"/>
                  <a:gd name="T15" fmla="*/ 3 h 158"/>
                  <a:gd name="T16" fmla="*/ 25 w 86"/>
                  <a:gd name="T17" fmla="*/ 3 h 158"/>
                  <a:gd name="T18" fmla="*/ 25 w 86"/>
                  <a:gd name="T19" fmla="*/ 7 h 158"/>
                  <a:gd name="T20" fmla="*/ 24 w 86"/>
                  <a:gd name="T21" fmla="*/ 18 h 158"/>
                  <a:gd name="T22" fmla="*/ 24 w 86"/>
                  <a:gd name="T23" fmla="*/ 27 h 158"/>
                  <a:gd name="T24" fmla="*/ 25 w 86"/>
                  <a:gd name="T25" fmla="*/ 27 h 158"/>
                  <a:gd name="T26" fmla="*/ 28 w 86"/>
                  <a:gd name="T27" fmla="*/ 20 h 158"/>
                  <a:gd name="T28" fmla="*/ 34 w 86"/>
                  <a:gd name="T29" fmla="*/ 13 h 158"/>
                  <a:gd name="T30" fmla="*/ 40 w 86"/>
                  <a:gd name="T31" fmla="*/ 7 h 158"/>
                  <a:gd name="T32" fmla="*/ 41 w 86"/>
                  <a:gd name="T33" fmla="*/ 5 h 158"/>
                  <a:gd name="T34" fmla="*/ 45 w 86"/>
                  <a:gd name="T35" fmla="*/ 4 h 158"/>
                  <a:gd name="T36" fmla="*/ 49 w 86"/>
                  <a:gd name="T37" fmla="*/ 1 h 158"/>
                  <a:gd name="T38" fmla="*/ 55 w 86"/>
                  <a:gd name="T39" fmla="*/ 1 h 158"/>
                  <a:gd name="T40" fmla="*/ 58 w 86"/>
                  <a:gd name="T41" fmla="*/ 0 h 158"/>
                  <a:gd name="T42" fmla="*/ 65 w 86"/>
                  <a:gd name="T43" fmla="*/ 1 h 158"/>
                  <a:gd name="T44" fmla="*/ 73 w 86"/>
                  <a:gd name="T45" fmla="*/ 4 h 158"/>
                  <a:gd name="T46" fmla="*/ 83 w 86"/>
                  <a:gd name="T47" fmla="*/ 8 h 158"/>
                  <a:gd name="T48" fmla="*/ 86 w 86"/>
                  <a:gd name="T49" fmla="*/ 8 h 158"/>
                  <a:gd name="T50" fmla="*/ 83 w 86"/>
                  <a:gd name="T51" fmla="*/ 13 h 158"/>
                  <a:gd name="T52" fmla="*/ 79 w 86"/>
                  <a:gd name="T53" fmla="*/ 24 h 158"/>
                  <a:gd name="T54" fmla="*/ 76 w 86"/>
                  <a:gd name="T55" fmla="*/ 32 h 158"/>
                  <a:gd name="T56" fmla="*/ 76 w 86"/>
                  <a:gd name="T57" fmla="*/ 32 h 158"/>
                  <a:gd name="T58" fmla="*/ 71 w 86"/>
                  <a:gd name="T59" fmla="*/ 31 h 158"/>
                  <a:gd name="T60" fmla="*/ 68 w 86"/>
                  <a:gd name="T61" fmla="*/ 29 h 158"/>
                  <a:gd name="T62" fmla="*/ 62 w 86"/>
                  <a:gd name="T63" fmla="*/ 28 h 158"/>
                  <a:gd name="T64" fmla="*/ 58 w 86"/>
                  <a:gd name="T65" fmla="*/ 27 h 158"/>
                  <a:gd name="T66" fmla="*/ 52 w 86"/>
                  <a:gd name="T67" fmla="*/ 28 h 158"/>
                  <a:gd name="T68" fmla="*/ 47 w 86"/>
                  <a:gd name="T69" fmla="*/ 29 h 158"/>
                  <a:gd name="T70" fmla="*/ 42 w 86"/>
                  <a:gd name="T71" fmla="*/ 32 h 158"/>
                  <a:gd name="T72" fmla="*/ 42 w 86"/>
                  <a:gd name="T73" fmla="*/ 32 h 158"/>
                  <a:gd name="T74" fmla="*/ 41 w 86"/>
                  <a:gd name="T75" fmla="*/ 34 h 158"/>
                  <a:gd name="T76" fmla="*/ 38 w 86"/>
                  <a:gd name="T77" fmla="*/ 35 h 158"/>
                  <a:gd name="T78" fmla="*/ 35 w 86"/>
                  <a:gd name="T79" fmla="*/ 38 h 158"/>
                  <a:gd name="T80" fmla="*/ 33 w 86"/>
                  <a:gd name="T81" fmla="*/ 44 h 158"/>
                  <a:gd name="T82" fmla="*/ 33 w 86"/>
                  <a:gd name="T83" fmla="*/ 46 h 158"/>
                  <a:gd name="T84" fmla="*/ 31 w 86"/>
                  <a:gd name="T85" fmla="*/ 49 h 158"/>
                  <a:gd name="T86" fmla="*/ 30 w 86"/>
                  <a:gd name="T87" fmla="*/ 55 h 158"/>
                  <a:gd name="T88" fmla="*/ 27 w 86"/>
                  <a:gd name="T89" fmla="*/ 65 h 158"/>
                  <a:gd name="T90" fmla="*/ 27 w 86"/>
                  <a:gd name="T91" fmla="*/ 76 h 158"/>
                  <a:gd name="T92" fmla="*/ 27 w 86"/>
                  <a:gd name="T93" fmla="*/ 77 h 158"/>
                  <a:gd name="T94" fmla="*/ 27 w 86"/>
                  <a:gd name="T95" fmla="*/ 90 h 158"/>
                  <a:gd name="T96" fmla="*/ 25 w 86"/>
                  <a:gd name="T97" fmla="*/ 128 h 158"/>
                  <a:gd name="T98" fmla="*/ 25 w 86"/>
                  <a:gd name="T99" fmla="*/ 156 h 158"/>
                  <a:gd name="T100" fmla="*/ 27 w 86"/>
                  <a:gd name="T101" fmla="*/ 158 h 158"/>
                  <a:gd name="T102" fmla="*/ 23 w 86"/>
                  <a:gd name="T103" fmla="*/ 158 h 158"/>
                  <a:gd name="T104" fmla="*/ 10 w 86"/>
                  <a:gd name="T105" fmla="*/ 158 h 158"/>
                  <a:gd name="T106" fmla="*/ 2 w 86"/>
                  <a:gd name="T107" fmla="*/ 158 h 158"/>
                  <a:gd name="T108" fmla="*/ 2 w 86"/>
                  <a:gd name="T109" fmla="*/ 158 h 158"/>
                  <a:gd name="T110" fmla="*/ 2 w 86"/>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58">
                    <a:moveTo>
                      <a:pt x="2" y="158"/>
                    </a:moveTo>
                    <a:lnTo>
                      <a:pt x="2" y="134"/>
                    </a:lnTo>
                    <a:lnTo>
                      <a:pt x="0" y="62"/>
                    </a:lnTo>
                    <a:lnTo>
                      <a:pt x="0" y="7"/>
                    </a:lnTo>
                    <a:lnTo>
                      <a:pt x="2" y="3"/>
                    </a:lnTo>
                    <a:lnTo>
                      <a:pt x="4" y="3"/>
                    </a:lnTo>
                    <a:lnTo>
                      <a:pt x="16" y="3"/>
                    </a:lnTo>
                    <a:lnTo>
                      <a:pt x="24" y="3"/>
                    </a:lnTo>
                    <a:lnTo>
                      <a:pt x="25" y="3"/>
                    </a:lnTo>
                    <a:lnTo>
                      <a:pt x="25" y="7"/>
                    </a:lnTo>
                    <a:lnTo>
                      <a:pt x="24" y="18"/>
                    </a:lnTo>
                    <a:lnTo>
                      <a:pt x="24" y="27"/>
                    </a:lnTo>
                    <a:lnTo>
                      <a:pt x="25" y="27"/>
                    </a:lnTo>
                    <a:lnTo>
                      <a:pt x="28" y="20"/>
                    </a:lnTo>
                    <a:lnTo>
                      <a:pt x="34" y="13"/>
                    </a:lnTo>
                    <a:lnTo>
                      <a:pt x="40" y="7"/>
                    </a:lnTo>
                    <a:lnTo>
                      <a:pt x="41" y="5"/>
                    </a:lnTo>
                    <a:lnTo>
                      <a:pt x="45" y="4"/>
                    </a:lnTo>
                    <a:lnTo>
                      <a:pt x="49" y="1"/>
                    </a:lnTo>
                    <a:lnTo>
                      <a:pt x="55" y="1"/>
                    </a:lnTo>
                    <a:lnTo>
                      <a:pt x="58" y="0"/>
                    </a:lnTo>
                    <a:lnTo>
                      <a:pt x="65" y="1"/>
                    </a:lnTo>
                    <a:lnTo>
                      <a:pt x="73" y="4"/>
                    </a:lnTo>
                    <a:lnTo>
                      <a:pt x="83" y="8"/>
                    </a:lnTo>
                    <a:lnTo>
                      <a:pt x="86" y="8"/>
                    </a:lnTo>
                    <a:lnTo>
                      <a:pt x="83" y="13"/>
                    </a:lnTo>
                    <a:lnTo>
                      <a:pt x="79" y="24"/>
                    </a:lnTo>
                    <a:lnTo>
                      <a:pt x="76" y="32"/>
                    </a:lnTo>
                    <a:lnTo>
                      <a:pt x="76" y="32"/>
                    </a:lnTo>
                    <a:lnTo>
                      <a:pt x="71" y="31"/>
                    </a:lnTo>
                    <a:lnTo>
                      <a:pt x="68" y="29"/>
                    </a:lnTo>
                    <a:lnTo>
                      <a:pt x="62" y="28"/>
                    </a:lnTo>
                    <a:lnTo>
                      <a:pt x="58" y="27"/>
                    </a:lnTo>
                    <a:lnTo>
                      <a:pt x="52" y="28"/>
                    </a:lnTo>
                    <a:lnTo>
                      <a:pt x="47" y="29"/>
                    </a:lnTo>
                    <a:lnTo>
                      <a:pt x="42" y="32"/>
                    </a:lnTo>
                    <a:lnTo>
                      <a:pt x="42" y="32"/>
                    </a:lnTo>
                    <a:lnTo>
                      <a:pt x="41" y="34"/>
                    </a:lnTo>
                    <a:lnTo>
                      <a:pt x="38" y="35"/>
                    </a:lnTo>
                    <a:lnTo>
                      <a:pt x="35" y="38"/>
                    </a:lnTo>
                    <a:lnTo>
                      <a:pt x="33" y="44"/>
                    </a:lnTo>
                    <a:lnTo>
                      <a:pt x="33" y="46"/>
                    </a:lnTo>
                    <a:lnTo>
                      <a:pt x="31" y="49"/>
                    </a:lnTo>
                    <a:lnTo>
                      <a:pt x="30" y="55"/>
                    </a:lnTo>
                    <a:lnTo>
                      <a:pt x="27" y="65"/>
                    </a:lnTo>
                    <a:lnTo>
                      <a:pt x="27" y="76"/>
                    </a:lnTo>
                    <a:lnTo>
                      <a:pt x="27" y="77"/>
                    </a:lnTo>
                    <a:lnTo>
                      <a:pt x="27" y="90"/>
                    </a:lnTo>
                    <a:lnTo>
                      <a:pt x="25" y="128"/>
                    </a:lnTo>
                    <a:lnTo>
                      <a:pt x="25" y="156"/>
                    </a:lnTo>
                    <a:lnTo>
                      <a:pt x="27" y="158"/>
                    </a:lnTo>
                    <a:lnTo>
                      <a:pt x="23" y="158"/>
                    </a:lnTo>
                    <a:lnTo>
                      <a:pt x="10" y="158"/>
                    </a:lnTo>
                    <a:lnTo>
                      <a:pt x="2" y="158"/>
                    </a:lnTo>
                    <a:lnTo>
                      <a:pt x="2" y="158"/>
                    </a:lnTo>
                    <a:lnTo>
                      <a:pt x="2"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2" name="Freeform 146"/>
              <p:cNvSpPr>
                <a:spLocks noEditPoints="1"/>
              </p:cNvSpPr>
              <p:nvPr/>
            </p:nvSpPr>
            <p:spPr bwMode="auto">
              <a:xfrm>
                <a:off x="909" y="784"/>
                <a:ext cx="54" cy="54"/>
              </a:xfrm>
              <a:custGeom>
                <a:avLst/>
                <a:gdLst>
                  <a:gd name="T0" fmla="*/ 117 w 143"/>
                  <a:gd name="T1" fmla="*/ 110 h 162"/>
                  <a:gd name="T2" fmla="*/ 140 w 143"/>
                  <a:gd name="T3" fmla="*/ 111 h 162"/>
                  <a:gd name="T4" fmla="*/ 140 w 143"/>
                  <a:gd name="T5" fmla="*/ 115 h 162"/>
                  <a:gd name="T6" fmla="*/ 130 w 143"/>
                  <a:gd name="T7" fmla="*/ 137 h 162"/>
                  <a:gd name="T8" fmla="*/ 117 w 143"/>
                  <a:gd name="T9" fmla="*/ 149 h 162"/>
                  <a:gd name="T10" fmla="*/ 107 w 143"/>
                  <a:gd name="T11" fmla="*/ 155 h 162"/>
                  <a:gd name="T12" fmla="*/ 78 w 143"/>
                  <a:gd name="T13" fmla="*/ 162 h 162"/>
                  <a:gd name="T14" fmla="*/ 68 w 143"/>
                  <a:gd name="T15" fmla="*/ 162 h 162"/>
                  <a:gd name="T16" fmla="*/ 38 w 143"/>
                  <a:gd name="T17" fmla="*/ 155 h 162"/>
                  <a:gd name="T18" fmla="*/ 20 w 143"/>
                  <a:gd name="T19" fmla="*/ 141 h 162"/>
                  <a:gd name="T20" fmla="*/ 10 w 143"/>
                  <a:gd name="T21" fmla="*/ 130 h 162"/>
                  <a:gd name="T22" fmla="*/ 0 w 143"/>
                  <a:gd name="T23" fmla="*/ 89 h 162"/>
                  <a:gd name="T24" fmla="*/ 0 w 143"/>
                  <a:gd name="T25" fmla="*/ 76 h 162"/>
                  <a:gd name="T26" fmla="*/ 6 w 143"/>
                  <a:gd name="T27" fmla="*/ 42 h 162"/>
                  <a:gd name="T28" fmla="*/ 20 w 143"/>
                  <a:gd name="T29" fmla="*/ 21 h 162"/>
                  <a:gd name="T30" fmla="*/ 30 w 143"/>
                  <a:gd name="T31" fmla="*/ 13 h 162"/>
                  <a:gd name="T32" fmla="*/ 66 w 143"/>
                  <a:gd name="T33" fmla="*/ 1 h 162"/>
                  <a:gd name="T34" fmla="*/ 76 w 143"/>
                  <a:gd name="T35" fmla="*/ 1 h 162"/>
                  <a:gd name="T36" fmla="*/ 104 w 143"/>
                  <a:gd name="T37" fmla="*/ 8 h 162"/>
                  <a:gd name="T38" fmla="*/ 123 w 143"/>
                  <a:gd name="T39" fmla="*/ 21 h 162"/>
                  <a:gd name="T40" fmla="*/ 130 w 143"/>
                  <a:gd name="T41" fmla="*/ 34 h 162"/>
                  <a:gd name="T42" fmla="*/ 141 w 143"/>
                  <a:gd name="T43" fmla="*/ 75 h 162"/>
                  <a:gd name="T44" fmla="*/ 143 w 143"/>
                  <a:gd name="T45" fmla="*/ 82 h 162"/>
                  <a:gd name="T46" fmla="*/ 143 w 143"/>
                  <a:gd name="T47" fmla="*/ 87 h 162"/>
                  <a:gd name="T48" fmla="*/ 69 w 143"/>
                  <a:gd name="T49" fmla="*/ 87 h 162"/>
                  <a:gd name="T50" fmla="*/ 27 w 143"/>
                  <a:gd name="T51" fmla="*/ 87 h 162"/>
                  <a:gd name="T52" fmla="*/ 27 w 143"/>
                  <a:gd name="T53" fmla="*/ 100 h 162"/>
                  <a:gd name="T54" fmla="*/ 38 w 143"/>
                  <a:gd name="T55" fmla="*/ 125 h 162"/>
                  <a:gd name="T56" fmla="*/ 42 w 143"/>
                  <a:gd name="T57" fmla="*/ 130 h 162"/>
                  <a:gd name="T58" fmla="*/ 58 w 143"/>
                  <a:gd name="T59" fmla="*/ 139 h 162"/>
                  <a:gd name="T60" fmla="*/ 73 w 143"/>
                  <a:gd name="T61" fmla="*/ 141 h 162"/>
                  <a:gd name="T62" fmla="*/ 80 w 143"/>
                  <a:gd name="T63" fmla="*/ 141 h 162"/>
                  <a:gd name="T64" fmla="*/ 96 w 143"/>
                  <a:gd name="T65" fmla="*/ 134 h 162"/>
                  <a:gd name="T66" fmla="*/ 102 w 143"/>
                  <a:gd name="T67" fmla="*/ 130 h 162"/>
                  <a:gd name="T68" fmla="*/ 110 w 143"/>
                  <a:gd name="T69" fmla="*/ 117 h 162"/>
                  <a:gd name="T70" fmla="*/ 113 w 143"/>
                  <a:gd name="T71" fmla="*/ 110 h 162"/>
                  <a:gd name="T72" fmla="*/ 113 w 143"/>
                  <a:gd name="T73" fmla="*/ 108 h 162"/>
                  <a:gd name="T74" fmla="*/ 114 w 143"/>
                  <a:gd name="T75" fmla="*/ 108 h 162"/>
                  <a:gd name="T76" fmla="*/ 41 w 143"/>
                  <a:gd name="T77" fmla="*/ 66 h 162"/>
                  <a:gd name="T78" fmla="*/ 112 w 143"/>
                  <a:gd name="T79" fmla="*/ 66 h 162"/>
                  <a:gd name="T80" fmla="*/ 113 w 143"/>
                  <a:gd name="T81" fmla="*/ 63 h 162"/>
                  <a:gd name="T82" fmla="*/ 110 w 143"/>
                  <a:gd name="T83" fmla="*/ 48 h 162"/>
                  <a:gd name="T84" fmla="*/ 104 w 143"/>
                  <a:gd name="T85" fmla="*/ 36 h 162"/>
                  <a:gd name="T86" fmla="*/ 97 w 143"/>
                  <a:gd name="T87" fmla="*/ 31 h 162"/>
                  <a:gd name="T88" fmla="*/ 75 w 143"/>
                  <a:gd name="T89" fmla="*/ 22 h 162"/>
                  <a:gd name="T90" fmla="*/ 64 w 143"/>
                  <a:gd name="T91" fmla="*/ 22 h 162"/>
                  <a:gd name="T92" fmla="*/ 48 w 143"/>
                  <a:gd name="T93" fmla="*/ 29 h 162"/>
                  <a:gd name="T94" fmla="*/ 40 w 143"/>
                  <a:gd name="T95" fmla="*/ 36 h 162"/>
                  <a:gd name="T96" fmla="*/ 30 w 143"/>
                  <a:gd name="T97" fmla="*/ 51 h 162"/>
                  <a:gd name="T98" fmla="*/ 28 w 143"/>
                  <a:gd name="T99" fmla="*/ 66 h 162"/>
                  <a:gd name="T100" fmla="*/ 28 w 143"/>
                  <a:gd name="T101" fmla="*/ 66 h 162"/>
                  <a:gd name="T102" fmla="*/ 28 w 143"/>
                  <a:gd name="T103"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162">
                    <a:moveTo>
                      <a:pt x="114" y="108"/>
                    </a:moveTo>
                    <a:lnTo>
                      <a:pt x="117" y="110"/>
                    </a:lnTo>
                    <a:lnTo>
                      <a:pt x="130" y="111"/>
                    </a:lnTo>
                    <a:lnTo>
                      <a:pt x="140" y="111"/>
                    </a:lnTo>
                    <a:lnTo>
                      <a:pt x="141" y="111"/>
                    </a:lnTo>
                    <a:lnTo>
                      <a:pt x="140" y="115"/>
                    </a:lnTo>
                    <a:lnTo>
                      <a:pt x="137" y="124"/>
                    </a:lnTo>
                    <a:lnTo>
                      <a:pt x="130" y="137"/>
                    </a:lnTo>
                    <a:lnTo>
                      <a:pt x="120" y="148"/>
                    </a:lnTo>
                    <a:lnTo>
                      <a:pt x="117" y="149"/>
                    </a:lnTo>
                    <a:lnTo>
                      <a:pt x="113" y="152"/>
                    </a:lnTo>
                    <a:lnTo>
                      <a:pt x="107" y="155"/>
                    </a:lnTo>
                    <a:lnTo>
                      <a:pt x="93" y="161"/>
                    </a:lnTo>
                    <a:lnTo>
                      <a:pt x="78" y="162"/>
                    </a:lnTo>
                    <a:lnTo>
                      <a:pt x="73" y="162"/>
                    </a:lnTo>
                    <a:lnTo>
                      <a:pt x="68" y="162"/>
                    </a:lnTo>
                    <a:lnTo>
                      <a:pt x="57" y="162"/>
                    </a:lnTo>
                    <a:lnTo>
                      <a:pt x="38" y="155"/>
                    </a:lnTo>
                    <a:lnTo>
                      <a:pt x="23" y="145"/>
                    </a:lnTo>
                    <a:lnTo>
                      <a:pt x="20" y="141"/>
                    </a:lnTo>
                    <a:lnTo>
                      <a:pt x="16" y="138"/>
                    </a:lnTo>
                    <a:lnTo>
                      <a:pt x="10" y="130"/>
                    </a:lnTo>
                    <a:lnTo>
                      <a:pt x="3" y="111"/>
                    </a:lnTo>
                    <a:lnTo>
                      <a:pt x="0" y="89"/>
                    </a:lnTo>
                    <a:lnTo>
                      <a:pt x="0" y="82"/>
                    </a:lnTo>
                    <a:lnTo>
                      <a:pt x="0" y="76"/>
                    </a:lnTo>
                    <a:lnTo>
                      <a:pt x="0" y="65"/>
                    </a:lnTo>
                    <a:lnTo>
                      <a:pt x="6" y="42"/>
                    </a:lnTo>
                    <a:lnTo>
                      <a:pt x="16" y="25"/>
                    </a:lnTo>
                    <a:lnTo>
                      <a:pt x="20" y="21"/>
                    </a:lnTo>
                    <a:lnTo>
                      <a:pt x="23" y="18"/>
                    </a:lnTo>
                    <a:lnTo>
                      <a:pt x="30" y="13"/>
                    </a:lnTo>
                    <a:lnTo>
                      <a:pt x="47" y="4"/>
                    </a:lnTo>
                    <a:lnTo>
                      <a:pt x="66" y="1"/>
                    </a:lnTo>
                    <a:lnTo>
                      <a:pt x="72" y="0"/>
                    </a:lnTo>
                    <a:lnTo>
                      <a:pt x="76" y="1"/>
                    </a:lnTo>
                    <a:lnTo>
                      <a:pt x="86" y="1"/>
                    </a:lnTo>
                    <a:lnTo>
                      <a:pt x="104" y="8"/>
                    </a:lnTo>
                    <a:lnTo>
                      <a:pt x="119" y="18"/>
                    </a:lnTo>
                    <a:lnTo>
                      <a:pt x="123" y="21"/>
                    </a:lnTo>
                    <a:lnTo>
                      <a:pt x="126" y="25"/>
                    </a:lnTo>
                    <a:lnTo>
                      <a:pt x="130" y="34"/>
                    </a:lnTo>
                    <a:lnTo>
                      <a:pt x="138" y="52"/>
                    </a:lnTo>
                    <a:lnTo>
                      <a:pt x="141" y="75"/>
                    </a:lnTo>
                    <a:lnTo>
                      <a:pt x="143" y="80"/>
                    </a:lnTo>
                    <a:lnTo>
                      <a:pt x="143" y="82"/>
                    </a:lnTo>
                    <a:lnTo>
                      <a:pt x="141" y="87"/>
                    </a:lnTo>
                    <a:lnTo>
                      <a:pt x="143" y="87"/>
                    </a:lnTo>
                    <a:lnTo>
                      <a:pt x="124" y="87"/>
                    </a:lnTo>
                    <a:lnTo>
                      <a:pt x="69" y="87"/>
                    </a:lnTo>
                    <a:lnTo>
                      <a:pt x="28" y="87"/>
                    </a:lnTo>
                    <a:lnTo>
                      <a:pt x="27" y="87"/>
                    </a:lnTo>
                    <a:lnTo>
                      <a:pt x="27" y="91"/>
                    </a:lnTo>
                    <a:lnTo>
                      <a:pt x="27" y="100"/>
                    </a:lnTo>
                    <a:lnTo>
                      <a:pt x="31" y="114"/>
                    </a:lnTo>
                    <a:lnTo>
                      <a:pt x="38" y="125"/>
                    </a:lnTo>
                    <a:lnTo>
                      <a:pt x="41" y="127"/>
                    </a:lnTo>
                    <a:lnTo>
                      <a:pt x="42" y="130"/>
                    </a:lnTo>
                    <a:lnTo>
                      <a:pt x="47" y="134"/>
                    </a:lnTo>
                    <a:lnTo>
                      <a:pt x="58" y="139"/>
                    </a:lnTo>
                    <a:lnTo>
                      <a:pt x="69" y="141"/>
                    </a:lnTo>
                    <a:lnTo>
                      <a:pt x="73" y="141"/>
                    </a:lnTo>
                    <a:lnTo>
                      <a:pt x="75" y="141"/>
                    </a:lnTo>
                    <a:lnTo>
                      <a:pt x="80" y="141"/>
                    </a:lnTo>
                    <a:lnTo>
                      <a:pt x="89" y="138"/>
                    </a:lnTo>
                    <a:lnTo>
                      <a:pt x="96" y="134"/>
                    </a:lnTo>
                    <a:lnTo>
                      <a:pt x="99" y="132"/>
                    </a:lnTo>
                    <a:lnTo>
                      <a:pt x="102" y="130"/>
                    </a:lnTo>
                    <a:lnTo>
                      <a:pt x="104" y="125"/>
                    </a:lnTo>
                    <a:lnTo>
                      <a:pt x="110" y="117"/>
                    </a:lnTo>
                    <a:lnTo>
                      <a:pt x="114" y="108"/>
                    </a:lnTo>
                    <a:lnTo>
                      <a:pt x="113" y="110"/>
                    </a:lnTo>
                    <a:lnTo>
                      <a:pt x="114" y="108"/>
                    </a:lnTo>
                    <a:lnTo>
                      <a:pt x="113" y="108"/>
                    </a:lnTo>
                    <a:lnTo>
                      <a:pt x="114" y="108"/>
                    </a:lnTo>
                    <a:lnTo>
                      <a:pt x="114" y="108"/>
                    </a:lnTo>
                    <a:close/>
                    <a:moveTo>
                      <a:pt x="28" y="66"/>
                    </a:moveTo>
                    <a:lnTo>
                      <a:pt x="41" y="66"/>
                    </a:lnTo>
                    <a:lnTo>
                      <a:pt x="82" y="66"/>
                    </a:lnTo>
                    <a:lnTo>
                      <a:pt x="112" y="66"/>
                    </a:lnTo>
                    <a:lnTo>
                      <a:pt x="114" y="66"/>
                    </a:lnTo>
                    <a:lnTo>
                      <a:pt x="113" y="63"/>
                    </a:lnTo>
                    <a:lnTo>
                      <a:pt x="113" y="58"/>
                    </a:lnTo>
                    <a:lnTo>
                      <a:pt x="110" y="48"/>
                    </a:lnTo>
                    <a:lnTo>
                      <a:pt x="104" y="39"/>
                    </a:lnTo>
                    <a:lnTo>
                      <a:pt x="104" y="36"/>
                    </a:lnTo>
                    <a:lnTo>
                      <a:pt x="102" y="35"/>
                    </a:lnTo>
                    <a:lnTo>
                      <a:pt x="97" y="31"/>
                    </a:lnTo>
                    <a:lnTo>
                      <a:pt x="88" y="25"/>
                    </a:lnTo>
                    <a:lnTo>
                      <a:pt x="75" y="22"/>
                    </a:lnTo>
                    <a:lnTo>
                      <a:pt x="72" y="21"/>
                    </a:lnTo>
                    <a:lnTo>
                      <a:pt x="64" y="22"/>
                    </a:lnTo>
                    <a:lnTo>
                      <a:pt x="58" y="24"/>
                    </a:lnTo>
                    <a:lnTo>
                      <a:pt x="48" y="29"/>
                    </a:lnTo>
                    <a:lnTo>
                      <a:pt x="42" y="34"/>
                    </a:lnTo>
                    <a:lnTo>
                      <a:pt x="40" y="36"/>
                    </a:lnTo>
                    <a:lnTo>
                      <a:pt x="35" y="41"/>
                    </a:lnTo>
                    <a:lnTo>
                      <a:pt x="30" y="51"/>
                    </a:lnTo>
                    <a:lnTo>
                      <a:pt x="28" y="63"/>
                    </a:lnTo>
                    <a:lnTo>
                      <a:pt x="28" y="66"/>
                    </a:lnTo>
                    <a:lnTo>
                      <a:pt x="27" y="67"/>
                    </a:lnTo>
                    <a:lnTo>
                      <a:pt x="28" y="66"/>
                    </a:lnTo>
                    <a:lnTo>
                      <a:pt x="27" y="66"/>
                    </a:lnTo>
                    <a:lnTo>
                      <a:pt x="28" y="66"/>
                    </a:lnTo>
                    <a:lnTo>
                      <a:pt x="28"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3" name="Freeform 147"/>
              <p:cNvSpPr>
                <a:spLocks/>
              </p:cNvSpPr>
              <p:nvPr/>
            </p:nvSpPr>
            <p:spPr bwMode="auto">
              <a:xfrm>
                <a:off x="967" y="766"/>
                <a:ext cx="42" cy="72"/>
              </a:xfrm>
              <a:custGeom>
                <a:avLst/>
                <a:gdLst>
                  <a:gd name="T0" fmla="*/ 1 w 128"/>
                  <a:gd name="T1" fmla="*/ 182 h 215"/>
                  <a:gd name="T2" fmla="*/ 0 w 128"/>
                  <a:gd name="T3" fmla="*/ 5 h 215"/>
                  <a:gd name="T4" fmla="*/ 4 w 128"/>
                  <a:gd name="T5" fmla="*/ 0 h 215"/>
                  <a:gd name="T6" fmla="*/ 25 w 128"/>
                  <a:gd name="T7" fmla="*/ 0 h 215"/>
                  <a:gd name="T8" fmla="*/ 26 w 128"/>
                  <a:gd name="T9" fmla="*/ 13 h 215"/>
                  <a:gd name="T10" fmla="*/ 25 w 128"/>
                  <a:gd name="T11" fmla="*/ 77 h 215"/>
                  <a:gd name="T12" fmla="*/ 29 w 128"/>
                  <a:gd name="T13" fmla="*/ 75 h 215"/>
                  <a:gd name="T14" fmla="*/ 50 w 128"/>
                  <a:gd name="T15" fmla="*/ 61 h 215"/>
                  <a:gd name="T16" fmla="*/ 73 w 128"/>
                  <a:gd name="T17" fmla="*/ 57 h 215"/>
                  <a:gd name="T18" fmla="*/ 91 w 128"/>
                  <a:gd name="T19" fmla="*/ 60 h 215"/>
                  <a:gd name="T20" fmla="*/ 104 w 128"/>
                  <a:gd name="T21" fmla="*/ 64 h 215"/>
                  <a:gd name="T22" fmla="*/ 109 w 128"/>
                  <a:gd name="T23" fmla="*/ 68 h 215"/>
                  <a:gd name="T24" fmla="*/ 121 w 128"/>
                  <a:gd name="T25" fmla="*/ 81 h 215"/>
                  <a:gd name="T26" fmla="*/ 122 w 128"/>
                  <a:gd name="T27" fmla="*/ 85 h 215"/>
                  <a:gd name="T28" fmla="*/ 126 w 128"/>
                  <a:gd name="T29" fmla="*/ 101 h 215"/>
                  <a:gd name="T30" fmla="*/ 128 w 128"/>
                  <a:gd name="T31" fmla="*/ 117 h 215"/>
                  <a:gd name="T32" fmla="*/ 126 w 128"/>
                  <a:gd name="T33" fmla="*/ 179 h 215"/>
                  <a:gd name="T34" fmla="*/ 128 w 128"/>
                  <a:gd name="T35" fmla="*/ 215 h 215"/>
                  <a:gd name="T36" fmla="*/ 111 w 128"/>
                  <a:gd name="T37" fmla="*/ 215 h 215"/>
                  <a:gd name="T38" fmla="*/ 101 w 128"/>
                  <a:gd name="T39" fmla="*/ 215 h 215"/>
                  <a:gd name="T40" fmla="*/ 100 w 128"/>
                  <a:gd name="T41" fmla="*/ 154 h 215"/>
                  <a:gd name="T42" fmla="*/ 101 w 128"/>
                  <a:gd name="T43" fmla="*/ 117 h 215"/>
                  <a:gd name="T44" fmla="*/ 97 w 128"/>
                  <a:gd name="T45" fmla="*/ 98 h 215"/>
                  <a:gd name="T46" fmla="*/ 93 w 128"/>
                  <a:gd name="T47" fmla="*/ 88 h 215"/>
                  <a:gd name="T48" fmla="*/ 84 w 128"/>
                  <a:gd name="T49" fmla="*/ 84 h 215"/>
                  <a:gd name="T50" fmla="*/ 69 w 128"/>
                  <a:gd name="T51" fmla="*/ 79 h 215"/>
                  <a:gd name="T52" fmla="*/ 55 w 128"/>
                  <a:gd name="T53" fmla="*/ 82 h 215"/>
                  <a:gd name="T54" fmla="*/ 46 w 128"/>
                  <a:gd name="T55" fmla="*/ 85 h 215"/>
                  <a:gd name="T56" fmla="*/ 40 w 128"/>
                  <a:gd name="T57" fmla="*/ 89 h 215"/>
                  <a:gd name="T58" fmla="*/ 32 w 128"/>
                  <a:gd name="T59" fmla="*/ 101 h 215"/>
                  <a:gd name="T60" fmla="*/ 31 w 128"/>
                  <a:gd name="T61" fmla="*/ 105 h 215"/>
                  <a:gd name="T62" fmla="*/ 26 w 128"/>
                  <a:gd name="T63" fmla="*/ 117 h 215"/>
                  <a:gd name="T64" fmla="*/ 26 w 128"/>
                  <a:gd name="T65" fmla="*/ 130 h 215"/>
                  <a:gd name="T66" fmla="*/ 25 w 128"/>
                  <a:gd name="T67" fmla="*/ 184 h 215"/>
                  <a:gd name="T68" fmla="*/ 26 w 128"/>
                  <a:gd name="T69" fmla="*/ 215 h 215"/>
                  <a:gd name="T70" fmla="*/ 9 w 128"/>
                  <a:gd name="T71" fmla="*/ 215 h 215"/>
                  <a:gd name="T72" fmla="*/ 1 w 128"/>
                  <a:gd name="T73"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15">
                    <a:moveTo>
                      <a:pt x="1" y="215"/>
                    </a:moveTo>
                    <a:lnTo>
                      <a:pt x="1" y="182"/>
                    </a:lnTo>
                    <a:lnTo>
                      <a:pt x="0" y="82"/>
                    </a:lnTo>
                    <a:lnTo>
                      <a:pt x="0" y="5"/>
                    </a:lnTo>
                    <a:lnTo>
                      <a:pt x="1" y="0"/>
                    </a:lnTo>
                    <a:lnTo>
                      <a:pt x="4" y="0"/>
                    </a:lnTo>
                    <a:lnTo>
                      <a:pt x="16" y="0"/>
                    </a:lnTo>
                    <a:lnTo>
                      <a:pt x="25" y="0"/>
                    </a:lnTo>
                    <a:lnTo>
                      <a:pt x="26" y="0"/>
                    </a:lnTo>
                    <a:lnTo>
                      <a:pt x="26" y="13"/>
                    </a:lnTo>
                    <a:lnTo>
                      <a:pt x="25" y="50"/>
                    </a:lnTo>
                    <a:lnTo>
                      <a:pt x="25" y="77"/>
                    </a:lnTo>
                    <a:lnTo>
                      <a:pt x="26" y="78"/>
                    </a:lnTo>
                    <a:lnTo>
                      <a:pt x="29" y="75"/>
                    </a:lnTo>
                    <a:lnTo>
                      <a:pt x="36" y="70"/>
                    </a:lnTo>
                    <a:lnTo>
                      <a:pt x="50" y="61"/>
                    </a:lnTo>
                    <a:lnTo>
                      <a:pt x="67" y="58"/>
                    </a:lnTo>
                    <a:lnTo>
                      <a:pt x="73" y="57"/>
                    </a:lnTo>
                    <a:lnTo>
                      <a:pt x="81" y="58"/>
                    </a:lnTo>
                    <a:lnTo>
                      <a:pt x="91" y="60"/>
                    </a:lnTo>
                    <a:lnTo>
                      <a:pt x="101" y="64"/>
                    </a:lnTo>
                    <a:lnTo>
                      <a:pt x="104" y="64"/>
                    </a:lnTo>
                    <a:lnTo>
                      <a:pt x="105" y="65"/>
                    </a:lnTo>
                    <a:lnTo>
                      <a:pt x="109" y="68"/>
                    </a:lnTo>
                    <a:lnTo>
                      <a:pt x="115" y="74"/>
                    </a:lnTo>
                    <a:lnTo>
                      <a:pt x="121" y="81"/>
                    </a:lnTo>
                    <a:lnTo>
                      <a:pt x="122" y="82"/>
                    </a:lnTo>
                    <a:lnTo>
                      <a:pt x="122" y="85"/>
                    </a:lnTo>
                    <a:lnTo>
                      <a:pt x="124" y="89"/>
                    </a:lnTo>
                    <a:lnTo>
                      <a:pt x="126" y="101"/>
                    </a:lnTo>
                    <a:lnTo>
                      <a:pt x="126" y="115"/>
                    </a:lnTo>
                    <a:lnTo>
                      <a:pt x="128" y="117"/>
                    </a:lnTo>
                    <a:lnTo>
                      <a:pt x="128" y="133"/>
                    </a:lnTo>
                    <a:lnTo>
                      <a:pt x="126" y="179"/>
                    </a:lnTo>
                    <a:lnTo>
                      <a:pt x="126" y="213"/>
                    </a:lnTo>
                    <a:lnTo>
                      <a:pt x="128" y="215"/>
                    </a:lnTo>
                    <a:lnTo>
                      <a:pt x="124" y="215"/>
                    </a:lnTo>
                    <a:lnTo>
                      <a:pt x="111" y="215"/>
                    </a:lnTo>
                    <a:lnTo>
                      <a:pt x="101" y="215"/>
                    </a:lnTo>
                    <a:lnTo>
                      <a:pt x="101" y="215"/>
                    </a:lnTo>
                    <a:lnTo>
                      <a:pt x="101" y="201"/>
                    </a:lnTo>
                    <a:lnTo>
                      <a:pt x="100" y="154"/>
                    </a:lnTo>
                    <a:lnTo>
                      <a:pt x="100" y="120"/>
                    </a:lnTo>
                    <a:lnTo>
                      <a:pt x="101" y="117"/>
                    </a:lnTo>
                    <a:lnTo>
                      <a:pt x="100" y="109"/>
                    </a:lnTo>
                    <a:lnTo>
                      <a:pt x="97" y="98"/>
                    </a:lnTo>
                    <a:lnTo>
                      <a:pt x="93" y="91"/>
                    </a:lnTo>
                    <a:lnTo>
                      <a:pt x="93" y="88"/>
                    </a:lnTo>
                    <a:lnTo>
                      <a:pt x="87" y="85"/>
                    </a:lnTo>
                    <a:lnTo>
                      <a:pt x="84" y="84"/>
                    </a:lnTo>
                    <a:lnTo>
                      <a:pt x="76" y="81"/>
                    </a:lnTo>
                    <a:lnTo>
                      <a:pt x="69" y="79"/>
                    </a:lnTo>
                    <a:lnTo>
                      <a:pt x="62" y="81"/>
                    </a:lnTo>
                    <a:lnTo>
                      <a:pt x="55" y="82"/>
                    </a:lnTo>
                    <a:lnTo>
                      <a:pt x="47" y="85"/>
                    </a:lnTo>
                    <a:lnTo>
                      <a:pt x="46" y="85"/>
                    </a:lnTo>
                    <a:lnTo>
                      <a:pt x="43" y="86"/>
                    </a:lnTo>
                    <a:lnTo>
                      <a:pt x="40" y="89"/>
                    </a:lnTo>
                    <a:lnTo>
                      <a:pt x="36" y="95"/>
                    </a:lnTo>
                    <a:lnTo>
                      <a:pt x="32" y="101"/>
                    </a:lnTo>
                    <a:lnTo>
                      <a:pt x="32" y="102"/>
                    </a:lnTo>
                    <a:lnTo>
                      <a:pt x="31" y="105"/>
                    </a:lnTo>
                    <a:lnTo>
                      <a:pt x="29" y="109"/>
                    </a:lnTo>
                    <a:lnTo>
                      <a:pt x="26" y="117"/>
                    </a:lnTo>
                    <a:lnTo>
                      <a:pt x="26" y="129"/>
                    </a:lnTo>
                    <a:lnTo>
                      <a:pt x="26" y="130"/>
                    </a:lnTo>
                    <a:lnTo>
                      <a:pt x="26" y="144"/>
                    </a:lnTo>
                    <a:lnTo>
                      <a:pt x="25" y="184"/>
                    </a:lnTo>
                    <a:lnTo>
                      <a:pt x="25" y="213"/>
                    </a:lnTo>
                    <a:lnTo>
                      <a:pt x="26" y="215"/>
                    </a:lnTo>
                    <a:lnTo>
                      <a:pt x="22" y="215"/>
                    </a:lnTo>
                    <a:lnTo>
                      <a:pt x="9" y="215"/>
                    </a:lnTo>
                    <a:lnTo>
                      <a:pt x="1" y="215"/>
                    </a:lnTo>
                    <a:lnTo>
                      <a:pt x="1" y="215"/>
                    </a:lnTo>
                    <a:lnTo>
                      <a:pt x="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4" name="Freeform 148"/>
              <p:cNvSpPr>
                <a:spLocks noEditPoints="1"/>
              </p:cNvSpPr>
              <p:nvPr/>
            </p:nvSpPr>
            <p:spPr bwMode="auto">
              <a:xfrm>
                <a:off x="1022" y="766"/>
                <a:ext cx="14" cy="72"/>
              </a:xfrm>
              <a:custGeom>
                <a:avLst/>
                <a:gdLst>
                  <a:gd name="T0" fmla="*/ 1 w 28"/>
                  <a:gd name="T1" fmla="*/ 31 h 216"/>
                  <a:gd name="T2" fmla="*/ 1 w 28"/>
                  <a:gd name="T3" fmla="*/ 27 h 216"/>
                  <a:gd name="T4" fmla="*/ 0 w 28"/>
                  <a:gd name="T5" fmla="*/ 13 h 216"/>
                  <a:gd name="T6" fmla="*/ 0 w 28"/>
                  <a:gd name="T7" fmla="*/ 2 h 216"/>
                  <a:gd name="T8" fmla="*/ 1 w 28"/>
                  <a:gd name="T9" fmla="*/ 0 h 216"/>
                  <a:gd name="T10" fmla="*/ 4 w 28"/>
                  <a:gd name="T11" fmla="*/ 0 h 216"/>
                  <a:gd name="T12" fmla="*/ 17 w 28"/>
                  <a:gd name="T13" fmla="*/ 0 h 216"/>
                  <a:gd name="T14" fmla="*/ 27 w 28"/>
                  <a:gd name="T15" fmla="*/ 0 h 216"/>
                  <a:gd name="T16" fmla="*/ 28 w 28"/>
                  <a:gd name="T17" fmla="*/ 0 h 216"/>
                  <a:gd name="T18" fmla="*/ 28 w 28"/>
                  <a:gd name="T19" fmla="*/ 6 h 216"/>
                  <a:gd name="T20" fmla="*/ 27 w 28"/>
                  <a:gd name="T21" fmla="*/ 20 h 216"/>
                  <a:gd name="T22" fmla="*/ 27 w 28"/>
                  <a:gd name="T23" fmla="*/ 31 h 216"/>
                  <a:gd name="T24" fmla="*/ 28 w 28"/>
                  <a:gd name="T25" fmla="*/ 31 h 216"/>
                  <a:gd name="T26" fmla="*/ 24 w 28"/>
                  <a:gd name="T27" fmla="*/ 31 h 216"/>
                  <a:gd name="T28" fmla="*/ 11 w 28"/>
                  <a:gd name="T29" fmla="*/ 31 h 216"/>
                  <a:gd name="T30" fmla="*/ 1 w 28"/>
                  <a:gd name="T31" fmla="*/ 31 h 216"/>
                  <a:gd name="T32" fmla="*/ 1 w 28"/>
                  <a:gd name="T33" fmla="*/ 31 h 216"/>
                  <a:gd name="T34" fmla="*/ 0 w 28"/>
                  <a:gd name="T35" fmla="*/ 33 h 216"/>
                  <a:gd name="T36" fmla="*/ 1 w 28"/>
                  <a:gd name="T37" fmla="*/ 31 h 216"/>
                  <a:gd name="T38" fmla="*/ 0 w 28"/>
                  <a:gd name="T39" fmla="*/ 31 h 216"/>
                  <a:gd name="T40" fmla="*/ 1 w 28"/>
                  <a:gd name="T41" fmla="*/ 31 h 216"/>
                  <a:gd name="T42" fmla="*/ 1 w 28"/>
                  <a:gd name="T43" fmla="*/ 31 h 216"/>
                  <a:gd name="T44" fmla="*/ 1 w 28"/>
                  <a:gd name="T45" fmla="*/ 215 h 216"/>
                  <a:gd name="T46" fmla="*/ 1 w 28"/>
                  <a:gd name="T47" fmla="*/ 191 h 216"/>
                  <a:gd name="T48" fmla="*/ 0 w 28"/>
                  <a:gd name="T49" fmla="*/ 119 h 216"/>
                  <a:gd name="T50" fmla="*/ 0 w 28"/>
                  <a:gd name="T51" fmla="*/ 64 h 216"/>
                  <a:gd name="T52" fmla="*/ 1 w 28"/>
                  <a:gd name="T53" fmla="*/ 60 h 216"/>
                  <a:gd name="T54" fmla="*/ 4 w 28"/>
                  <a:gd name="T55" fmla="*/ 60 h 216"/>
                  <a:gd name="T56" fmla="*/ 17 w 28"/>
                  <a:gd name="T57" fmla="*/ 60 h 216"/>
                  <a:gd name="T58" fmla="*/ 27 w 28"/>
                  <a:gd name="T59" fmla="*/ 60 h 216"/>
                  <a:gd name="T60" fmla="*/ 28 w 28"/>
                  <a:gd name="T61" fmla="*/ 60 h 216"/>
                  <a:gd name="T62" fmla="*/ 27 w 28"/>
                  <a:gd name="T63" fmla="*/ 64 h 216"/>
                  <a:gd name="T64" fmla="*/ 28 w 28"/>
                  <a:gd name="T65" fmla="*/ 85 h 216"/>
                  <a:gd name="T66" fmla="*/ 27 w 28"/>
                  <a:gd name="T67" fmla="*/ 157 h 216"/>
                  <a:gd name="T68" fmla="*/ 27 w 28"/>
                  <a:gd name="T69" fmla="*/ 212 h 216"/>
                  <a:gd name="T70" fmla="*/ 28 w 28"/>
                  <a:gd name="T71" fmla="*/ 215 h 216"/>
                  <a:gd name="T72" fmla="*/ 24 w 28"/>
                  <a:gd name="T73" fmla="*/ 215 h 216"/>
                  <a:gd name="T74" fmla="*/ 11 w 28"/>
                  <a:gd name="T75" fmla="*/ 215 h 216"/>
                  <a:gd name="T76" fmla="*/ 1 w 28"/>
                  <a:gd name="T77" fmla="*/ 215 h 216"/>
                  <a:gd name="T78" fmla="*/ 1 w 28"/>
                  <a:gd name="T79" fmla="*/ 215 h 216"/>
                  <a:gd name="T80" fmla="*/ 0 w 28"/>
                  <a:gd name="T81" fmla="*/ 216 h 216"/>
                  <a:gd name="T82" fmla="*/ 1 w 28"/>
                  <a:gd name="T83" fmla="*/ 215 h 216"/>
                  <a:gd name="T84" fmla="*/ 0 w 28"/>
                  <a:gd name="T85" fmla="*/ 215 h 216"/>
                  <a:gd name="T86" fmla="*/ 1 w 28"/>
                  <a:gd name="T87" fmla="*/ 215 h 216"/>
                  <a:gd name="T88" fmla="*/ 1 w 28"/>
                  <a:gd name="T89"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16">
                    <a:moveTo>
                      <a:pt x="1" y="31"/>
                    </a:moveTo>
                    <a:lnTo>
                      <a:pt x="1" y="27"/>
                    </a:lnTo>
                    <a:lnTo>
                      <a:pt x="0" y="13"/>
                    </a:lnTo>
                    <a:lnTo>
                      <a:pt x="0" y="2"/>
                    </a:lnTo>
                    <a:lnTo>
                      <a:pt x="1" y="0"/>
                    </a:lnTo>
                    <a:lnTo>
                      <a:pt x="4" y="0"/>
                    </a:lnTo>
                    <a:lnTo>
                      <a:pt x="17" y="0"/>
                    </a:lnTo>
                    <a:lnTo>
                      <a:pt x="27" y="0"/>
                    </a:lnTo>
                    <a:lnTo>
                      <a:pt x="28" y="0"/>
                    </a:lnTo>
                    <a:lnTo>
                      <a:pt x="28" y="6"/>
                    </a:lnTo>
                    <a:lnTo>
                      <a:pt x="27" y="20"/>
                    </a:lnTo>
                    <a:lnTo>
                      <a:pt x="27" y="31"/>
                    </a:lnTo>
                    <a:lnTo>
                      <a:pt x="28" y="31"/>
                    </a:lnTo>
                    <a:lnTo>
                      <a:pt x="24" y="31"/>
                    </a:lnTo>
                    <a:lnTo>
                      <a:pt x="11" y="31"/>
                    </a:lnTo>
                    <a:lnTo>
                      <a:pt x="1" y="31"/>
                    </a:lnTo>
                    <a:lnTo>
                      <a:pt x="1" y="31"/>
                    </a:lnTo>
                    <a:lnTo>
                      <a:pt x="0" y="33"/>
                    </a:lnTo>
                    <a:lnTo>
                      <a:pt x="1" y="31"/>
                    </a:lnTo>
                    <a:lnTo>
                      <a:pt x="0" y="31"/>
                    </a:lnTo>
                    <a:lnTo>
                      <a:pt x="1" y="31"/>
                    </a:lnTo>
                    <a:lnTo>
                      <a:pt x="1" y="31"/>
                    </a:lnTo>
                    <a:close/>
                    <a:moveTo>
                      <a:pt x="1" y="215"/>
                    </a:moveTo>
                    <a:lnTo>
                      <a:pt x="1" y="191"/>
                    </a:lnTo>
                    <a:lnTo>
                      <a:pt x="0" y="119"/>
                    </a:lnTo>
                    <a:lnTo>
                      <a:pt x="0" y="64"/>
                    </a:lnTo>
                    <a:lnTo>
                      <a:pt x="1" y="60"/>
                    </a:lnTo>
                    <a:lnTo>
                      <a:pt x="4" y="60"/>
                    </a:lnTo>
                    <a:lnTo>
                      <a:pt x="17" y="60"/>
                    </a:lnTo>
                    <a:lnTo>
                      <a:pt x="27" y="60"/>
                    </a:lnTo>
                    <a:lnTo>
                      <a:pt x="28" y="60"/>
                    </a:lnTo>
                    <a:lnTo>
                      <a:pt x="27" y="64"/>
                    </a:lnTo>
                    <a:lnTo>
                      <a:pt x="28" y="85"/>
                    </a:lnTo>
                    <a:lnTo>
                      <a:pt x="27" y="157"/>
                    </a:lnTo>
                    <a:lnTo>
                      <a:pt x="27" y="212"/>
                    </a:lnTo>
                    <a:lnTo>
                      <a:pt x="28" y="215"/>
                    </a:lnTo>
                    <a:lnTo>
                      <a:pt x="24" y="215"/>
                    </a:lnTo>
                    <a:lnTo>
                      <a:pt x="11" y="215"/>
                    </a:lnTo>
                    <a:lnTo>
                      <a:pt x="1" y="215"/>
                    </a:lnTo>
                    <a:lnTo>
                      <a:pt x="1" y="215"/>
                    </a:lnTo>
                    <a:lnTo>
                      <a:pt x="0" y="216"/>
                    </a:lnTo>
                    <a:lnTo>
                      <a:pt x="1" y="215"/>
                    </a:lnTo>
                    <a:lnTo>
                      <a:pt x="0" y="215"/>
                    </a:lnTo>
                    <a:lnTo>
                      <a:pt x="1" y="215"/>
                    </a:lnTo>
                    <a:lnTo>
                      <a:pt x="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5" name="Freeform 149"/>
              <p:cNvSpPr>
                <a:spLocks/>
              </p:cNvSpPr>
              <p:nvPr/>
            </p:nvSpPr>
            <p:spPr bwMode="auto">
              <a:xfrm>
                <a:off x="1041" y="784"/>
                <a:ext cx="43" cy="54"/>
              </a:xfrm>
              <a:custGeom>
                <a:avLst/>
                <a:gdLst>
                  <a:gd name="T0" fmla="*/ 15 w 128"/>
                  <a:gd name="T1" fmla="*/ 111 h 162"/>
                  <a:gd name="T2" fmla="*/ 25 w 128"/>
                  <a:gd name="T3" fmla="*/ 111 h 162"/>
                  <a:gd name="T4" fmla="*/ 35 w 128"/>
                  <a:gd name="T5" fmla="*/ 131 h 162"/>
                  <a:gd name="T6" fmla="*/ 42 w 128"/>
                  <a:gd name="T7" fmla="*/ 137 h 162"/>
                  <a:gd name="T8" fmla="*/ 66 w 128"/>
                  <a:gd name="T9" fmla="*/ 141 h 162"/>
                  <a:gd name="T10" fmla="*/ 83 w 128"/>
                  <a:gd name="T11" fmla="*/ 138 h 162"/>
                  <a:gd name="T12" fmla="*/ 96 w 128"/>
                  <a:gd name="T13" fmla="*/ 130 h 162"/>
                  <a:gd name="T14" fmla="*/ 101 w 128"/>
                  <a:gd name="T15" fmla="*/ 115 h 162"/>
                  <a:gd name="T16" fmla="*/ 97 w 128"/>
                  <a:gd name="T17" fmla="*/ 107 h 162"/>
                  <a:gd name="T18" fmla="*/ 93 w 128"/>
                  <a:gd name="T19" fmla="*/ 101 h 162"/>
                  <a:gd name="T20" fmla="*/ 80 w 128"/>
                  <a:gd name="T21" fmla="*/ 97 h 162"/>
                  <a:gd name="T22" fmla="*/ 60 w 128"/>
                  <a:gd name="T23" fmla="*/ 93 h 162"/>
                  <a:gd name="T24" fmla="*/ 28 w 128"/>
                  <a:gd name="T25" fmla="*/ 82 h 162"/>
                  <a:gd name="T26" fmla="*/ 15 w 128"/>
                  <a:gd name="T27" fmla="*/ 73 h 162"/>
                  <a:gd name="T28" fmla="*/ 8 w 128"/>
                  <a:gd name="T29" fmla="*/ 63 h 162"/>
                  <a:gd name="T30" fmla="*/ 4 w 128"/>
                  <a:gd name="T31" fmla="*/ 48 h 162"/>
                  <a:gd name="T32" fmla="*/ 4 w 128"/>
                  <a:gd name="T33" fmla="*/ 41 h 162"/>
                  <a:gd name="T34" fmla="*/ 8 w 128"/>
                  <a:gd name="T35" fmla="*/ 25 h 162"/>
                  <a:gd name="T36" fmla="*/ 19 w 128"/>
                  <a:gd name="T37" fmla="*/ 11 h 162"/>
                  <a:gd name="T38" fmla="*/ 29 w 128"/>
                  <a:gd name="T39" fmla="*/ 5 h 162"/>
                  <a:gd name="T40" fmla="*/ 39 w 128"/>
                  <a:gd name="T41" fmla="*/ 3 h 162"/>
                  <a:gd name="T42" fmla="*/ 57 w 128"/>
                  <a:gd name="T43" fmla="*/ 1 h 162"/>
                  <a:gd name="T44" fmla="*/ 80 w 128"/>
                  <a:gd name="T45" fmla="*/ 3 h 162"/>
                  <a:gd name="T46" fmla="*/ 98 w 128"/>
                  <a:gd name="T47" fmla="*/ 8 h 162"/>
                  <a:gd name="T48" fmla="*/ 114 w 128"/>
                  <a:gd name="T49" fmla="*/ 20 h 162"/>
                  <a:gd name="T50" fmla="*/ 121 w 128"/>
                  <a:gd name="T51" fmla="*/ 36 h 162"/>
                  <a:gd name="T52" fmla="*/ 105 w 128"/>
                  <a:gd name="T53" fmla="*/ 46 h 162"/>
                  <a:gd name="T54" fmla="*/ 94 w 128"/>
                  <a:gd name="T55" fmla="*/ 42 h 162"/>
                  <a:gd name="T56" fmla="*/ 86 w 128"/>
                  <a:gd name="T57" fmla="*/ 28 h 162"/>
                  <a:gd name="T58" fmla="*/ 70 w 128"/>
                  <a:gd name="T59" fmla="*/ 22 h 162"/>
                  <a:gd name="T60" fmla="*/ 53 w 128"/>
                  <a:gd name="T61" fmla="*/ 22 h 162"/>
                  <a:gd name="T62" fmla="*/ 36 w 128"/>
                  <a:gd name="T63" fmla="*/ 27 h 162"/>
                  <a:gd name="T64" fmla="*/ 29 w 128"/>
                  <a:gd name="T65" fmla="*/ 35 h 162"/>
                  <a:gd name="T66" fmla="*/ 29 w 128"/>
                  <a:gd name="T67" fmla="*/ 42 h 162"/>
                  <a:gd name="T68" fmla="*/ 31 w 128"/>
                  <a:gd name="T69" fmla="*/ 51 h 162"/>
                  <a:gd name="T70" fmla="*/ 36 w 128"/>
                  <a:gd name="T71" fmla="*/ 56 h 162"/>
                  <a:gd name="T72" fmla="*/ 45 w 128"/>
                  <a:gd name="T73" fmla="*/ 59 h 162"/>
                  <a:gd name="T74" fmla="*/ 66 w 128"/>
                  <a:gd name="T75" fmla="*/ 65 h 162"/>
                  <a:gd name="T76" fmla="*/ 91 w 128"/>
                  <a:gd name="T77" fmla="*/ 73 h 162"/>
                  <a:gd name="T78" fmla="*/ 105 w 128"/>
                  <a:gd name="T79" fmla="*/ 77 h 162"/>
                  <a:gd name="T80" fmla="*/ 121 w 128"/>
                  <a:gd name="T81" fmla="*/ 90 h 162"/>
                  <a:gd name="T82" fmla="*/ 125 w 128"/>
                  <a:gd name="T83" fmla="*/ 99 h 162"/>
                  <a:gd name="T84" fmla="*/ 127 w 128"/>
                  <a:gd name="T85" fmla="*/ 120 h 162"/>
                  <a:gd name="T86" fmla="*/ 121 w 128"/>
                  <a:gd name="T87" fmla="*/ 138 h 162"/>
                  <a:gd name="T88" fmla="*/ 108 w 128"/>
                  <a:gd name="T89" fmla="*/ 149 h 162"/>
                  <a:gd name="T90" fmla="*/ 96 w 128"/>
                  <a:gd name="T91" fmla="*/ 156 h 162"/>
                  <a:gd name="T92" fmla="*/ 67 w 128"/>
                  <a:gd name="T93" fmla="*/ 162 h 162"/>
                  <a:gd name="T94" fmla="*/ 50 w 128"/>
                  <a:gd name="T95" fmla="*/ 162 h 162"/>
                  <a:gd name="T96" fmla="*/ 19 w 128"/>
                  <a:gd name="T97" fmla="*/ 149 h 162"/>
                  <a:gd name="T98" fmla="*/ 4 w 128"/>
                  <a:gd name="T99" fmla="*/ 131 h 162"/>
                  <a:gd name="T100" fmla="*/ 0 w 128"/>
                  <a:gd name="T101" fmla="*/ 11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62">
                    <a:moveTo>
                      <a:pt x="0" y="113"/>
                    </a:moveTo>
                    <a:lnTo>
                      <a:pt x="3" y="113"/>
                    </a:lnTo>
                    <a:lnTo>
                      <a:pt x="15" y="111"/>
                    </a:lnTo>
                    <a:lnTo>
                      <a:pt x="24" y="110"/>
                    </a:lnTo>
                    <a:lnTo>
                      <a:pt x="25" y="108"/>
                    </a:lnTo>
                    <a:lnTo>
                      <a:pt x="25" y="111"/>
                    </a:lnTo>
                    <a:lnTo>
                      <a:pt x="26" y="117"/>
                    </a:lnTo>
                    <a:lnTo>
                      <a:pt x="29" y="125"/>
                    </a:lnTo>
                    <a:lnTo>
                      <a:pt x="35" y="131"/>
                    </a:lnTo>
                    <a:lnTo>
                      <a:pt x="38" y="132"/>
                    </a:lnTo>
                    <a:lnTo>
                      <a:pt x="39" y="134"/>
                    </a:lnTo>
                    <a:lnTo>
                      <a:pt x="42" y="137"/>
                    </a:lnTo>
                    <a:lnTo>
                      <a:pt x="46" y="138"/>
                    </a:lnTo>
                    <a:lnTo>
                      <a:pt x="56" y="141"/>
                    </a:lnTo>
                    <a:lnTo>
                      <a:pt x="66" y="141"/>
                    </a:lnTo>
                    <a:lnTo>
                      <a:pt x="67" y="141"/>
                    </a:lnTo>
                    <a:lnTo>
                      <a:pt x="73" y="141"/>
                    </a:lnTo>
                    <a:lnTo>
                      <a:pt x="83" y="138"/>
                    </a:lnTo>
                    <a:lnTo>
                      <a:pt x="90" y="134"/>
                    </a:lnTo>
                    <a:lnTo>
                      <a:pt x="93" y="132"/>
                    </a:lnTo>
                    <a:lnTo>
                      <a:pt x="96" y="130"/>
                    </a:lnTo>
                    <a:lnTo>
                      <a:pt x="97" y="127"/>
                    </a:lnTo>
                    <a:lnTo>
                      <a:pt x="100" y="121"/>
                    </a:lnTo>
                    <a:lnTo>
                      <a:pt x="101" y="115"/>
                    </a:lnTo>
                    <a:lnTo>
                      <a:pt x="100" y="113"/>
                    </a:lnTo>
                    <a:lnTo>
                      <a:pt x="98" y="110"/>
                    </a:lnTo>
                    <a:lnTo>
                      <a:pt x="97" y="107"/>
                    </a:lnTo>
                    <a:lnTo>
                      <a:pt x="96" y="104"/>
                    </a:lnTo>
                    <a:lnTo>
                      <a:pt x="93" y="103"/>
                    </a:lnTo>
                    <a:lnTo>
                      <a:pt x="93" y="101"/>
                    </a:lnTo>
                    <a:lnTo>
                      <a:pt x="90" y="100"/>
                    </a:lnTo>
                    <a:lnTo>
                      <a:pt x="86" y="99"/>
                    </a:lnTo>
                    <a:lnTo>
                      <a:pt x="80" y="97"/>
                    </a:lnTo>
                    <a:lnTo>
                      <a:pt x="69" y="94"/>
                    </a:lnTo>
                    <a:lnTo>
                      <a:pt x="66" y="93"/>
                    </a:lnTo>
                    <a:lnTo>
                      <a:pt x="60" y="93"/>
                    </a:lnTo>
                    <a:lnTo>
                      <a:pt x="52" y="90"/>
                    </a:lnTo>
                    <a:lnTo>
                      <a:pt x="38" y="86"/>
                    </a:lnTo>
                    <a:lnTo>
                      <a:pt x="28" y="82"/>
                    </a:lnTo>
                    <a:lnTo>
                      <a:pt x="26" y="80"/>
                    </a:lnTo>
                    <a:lnTo>
                      <a:pt x="21" y="77"/>
                    </a:lnTo>
                    <a:lnTo>
                      <a:pt x="15" y="73"/>
                    </a:lnTo>
                    <a:lnTo>
                      <a:pt x="10" y="67"/>
                    </a:lnTo>
                    <a:lnTo>
                      <a:pt x="10" y="65"/>
                    </a:lnTo>
                    <a:lnTo>
                      <a:pt x="8" y="63"/>
                    </a:lnTo>
                    <a:lnTo>
                      <a:pt x="7" y="60"/>
                    </a:lnTo>
                    <a:lnTo>
                      <a:pt x="4" y="55"/>
                    </a:lnTo>
                    <a:lnTo>
                      <a:pt x="4" y="48"/>
                    </a:lnTo>
                    <a:lnTo>
                      <a:pt x="4" y="45"/>
                    </a:lnTo>
                    <a:lnTo>
                      <a:pt x="4" y="44"/>
                    </a:lnTo>
                    <a:lnTo>
                      <a:pt x="4" y="41"/>
                    </a:lnTo>
                    <a:lnTo>
                      <a:pt x="5" y="34"/>
                    </a:lnTo>
                    <a:lnTo>
                      <a:pt x="7" y="28"/>
                    </a:lnTo>
                    <a:lnTo>
                      <a:pt x="8" y="25"/>
                    </a:lnTo>
                    <a:lnTo>
                      <a:pt x="10" y="22"/>
                    </a:lnTo>
                    <a:lnTo>
                      <a:pt x="14" y="17"/>
                    </a:lnTo>
                    <a:lnTo>
                      <a:pt x="19" y="11"/>
                    </a:lnTo>
                    <a:lnTo>
                      <a:pt x="21" y="10"/>
                    </a:lnTo>
                    <a:lnTo>
                      <a:pt x="24" y="8"/>
                    </a:lnTo>
                    <a:lnTo>
                      <a:pt x="29" y="5"/>
                    </a:lnTo>
                    <a:lnTo>
                      <a:pt x="35" y="4"/>
                    </a:lnTo>
                    <a:lnTo>
                      <a:pt x="38" y="3"/>
                    </a:lnTo>
                    <a:lnTo>
                      <a:pt x="39" y="3"/>
                    </a:lnTo>
                    <a:lnTo>
                      <a:pt x="42" y="3"/>
                    </a:lnTo>
                    <a:lnTo>
                      <a:pt x="50" y="1"/>
                    </a:lnTo>
                    <a:lnTo>
                      <a:pt x="57" y="1"/>
                    </a:lnTo>
                    <a:lnTo>
                      <a:pt x="60" y="0"/>
                    </a:lnTo>
                    <a:lnTo>
                      <a:pt x="69" y="1"/>
                    </a:lnTo>
                    <a:lnTo>
                      <a:pt x="80" y="3"/>
                    </a:lnTo>
                    <a:lnTo>
                      <a:pt x="90" y="5"/>
                    </a:lnTo>
                    <a:lnTo>
                      <a:pt x="93" y="5"/>
                    </a:lnTo>
                    <a:lnTo>
                      <a:pt x="98" y="8"/>
                    </a:lnTo>
                    <a:lnTo>
                      <a:pt x="105" y="13"/>
                    </a:lnTo>
                    <a:lnTo>
                      <a:pt x="111" y="18"/>
                    </a:lnTo>
                    <a:lnTo>
                      <a:pt x="114" y="20"/>
                    </a:lnTo>
                    <a:lnTo>
                      <a:pt x="117" y="25"/>
                    </a:lnTo>
                    <a:lnTo>
                      <a:pt x="118" y="28"/>
                    </a:lnTo>
                    <a:lnTo>
                      <a:pt x="121" y="36"/>
                    </a:lnTo>
                    <a:lnTo>
                      <a:pt x="122" y="44"/>
                    </a:lnTo>
                    <a:lnTo>
                      <a:pt x="118" y="45"/>
                    </a:lnTo>
                    <a:lnTo>
                      <a:pt x="105" y="46"/>
                    </a:lnTo>
                    <a:lnTo>
                      <a:pt x="97" y="46"/>
                    </a:lnTo>
                    <a:lnTo>
                      <a:pt x="97" y="46"/>
                    </a:lnTo>
                    <a:lnTo>
                      <a:pt x="94" y="42"/>
                    </a:lnTo>
                    <a:lnTo>
                      <a:pt x="93" y="38"/>
                    </a:lnTo>
                    <a:lnTo>
                      <a:pt x="89" y="32"/>
                    </a:lnTo>
                    <a:lnTo>
                      <a:pt x="86" y="28"/>
                    </a:lnTo>
                    <a:lnTo>
                      <a:pt x="81" y="25"/>
                    </a:lnTo>
                    <a:lnTo>
                      <a:pt x="77" y="24"/>
                    </a:lnTo>
                    <a:lnTo>
                      <a:pt x="70" y="22"/>
                    </a:lnTo>
                    <a:lnTo>
                      <a:pt x="63" y="21"/>
                    </a:lnTo>
                    <a:lnTo>
                      <a:pt x="59" y="22"/>
                    </a:lnTo>
                    <a:lnTo>
                      <a:pt x="53" y="22"/>
                    </a:lnTo>
                    <a:lnTo>
                      <a:pt x="45" y="24"/>
                    </a:lnTo>
                    <a:lnTo>
                      <a:pt x="38" y="27"/>
                    </a:lnTo>
                    <a:lnTo>
                      <a:pt x="36" y="27"/>
                    </a:lnTo>
                    <a:lnTo>
                      <a:pt x="35" y="28"/>
                    </a:lnTo>
                    <a:lnTo>
                      <a:pt x="32" y="31"/>
                    </a:lnTo>
                    <a:lnTo>
                      <a:pt x="29" y="35"/>
                    </a:lnTo>
                    <a:lnTo>
                      <a:pt x="29" y="41"/>
                    </a:lnTo>
                    <a:lnTo>
                      <a:pt x="29" y="41"/>
                    </a:lnTo>
                    <a:lnTo>
                      <a:pt x="29" y="42"/>
                    </a:lnTo>
                    <a:lnTo>
                      <a:pt x="29" y="45"/>
                    </a:lnTo>
                    <a:lnTo>
                      <a:pt x="29" y="48"/>
                    </a:lnTo>
                    <a:lnTo>
                      <a:pt x="31" y="51"/>
                    </a:lnTo>
                    <a:lnTo>
                      <a:pt x="32" y="51"/>
                    </a:lnTo>
                    <a:lnTo>
                      <a:pt x="34" y="53"/>
                    </a:lnTo>
                    <a:lnTo>
                      <a:pt x="36" y="56"/>
                    </a:lnTo>
                    <a:lnTo>
                      <a:pt x="41" y="58"/>
                    </a:lnTo>
                    <a:lnTo>
                      <a:pt x="42" y="58"/>
                    </a:lnTo>
                    <a:lnTo>
                      <a:pt x="45" y="59"/>
                    </a:lnTo>
                    <a:lnTo>
                      <a:pt x="48" y="60"/>
                    </a:lnTo>
                    <a:lnTo>
                      <a:pt x="56" y="63"/>
                    </a:lnTo>
                    <a:lnTo>
                      <a:pt x="66" y="65"/>
                    </a:lnTo>
                    <a:lnTo>
                      <a:pt x="70" y="66"/>
                    </a:lnTo>
                    <a:lnTo>
                      <a:pt x="79" y="69"/>
                    </a:lnTo>
                    <a:lnTo>
                      <a:pt x="91" y="73"/>
                    </a:lnTo>
                    <a:lnTo>
                      <a:pt x="101" y="76"/>
                    </a:lnTo>
                    <a:lnTo>
                      <a:pt x="104" y="76"/>
                    </a:lnTo>
                    <a:lnTo>
                      <a:pt x="105" y="77"/>
                    </a:lnTo>
                    <a:lnTo>
                      <a:pt x="110" y="80"/>
                    </a:lnTo>
                    <a:lnTo>
                      <a:pt x="115" y="84"/>
                    </a:lnTo>
                    <a:lnTo>
                      <a:pt x="121" y="90"/>
                    </a:lnTo>
                    <a:lnTo>
                      <a:pt x="122" y="90"/>
                    </a:lnTo>
                    <a:lnTo>
                      <a:pt x="124" y="96"/>
                    </a:lnTo>
                    <a:lnTo>
                      <a:pt x="125" y="99"/>
                    </a:lnTo>
                    <a:lnTo>
                      <a:pt x="127" y="107"/>
                    </a:lnTo>
                    <a:lnTo>
                      <a:pt x="128" y="113"/>
                    </a:lnTo>
                    <a:lnTo>
                      <a:pt x="127" y="120"/>
                    </a:lnTo>
                    <a:lnTo>
                      <a:pt x="125" y="128"/>
                    </a:lnTo>
                    <a:lnTo>
                      <a:pt x="121" y="137"/>
                    </a:lnTo>
                    <a:lnTo>
                      <a:pt x="121" y="138"/>
                    </a:lnTo>
                    <a:lnTo>
                      <a:pt x="118" y="141"/>
                    </a:lnTo>
                    <a:lnTo>
                      <a:pt x="115" y="144"/>
                    </a:lnTo>
                    <a:lnTo>
                      <a:pt x="108" y="149"/>
                    </a:lnTo>
                    <a:lnTo>
                      <a:pt x="100" y="155"/>
                    </a:lnTo>
                    <a:lnTo>
                      <a:pt x="98" y="155"/>
                    </a:lnTo>
                    <a:lnTo>
                      <a:pt x="96" y="156"/>
                    </a:lnTo>
                    <a:lnTo>
                      <a:pt x="90" y="159"/>
                    </a:lnTo>
                    <a:lnTo>
                      <a:pt x="79" y="162"/>
                    </a:lnTo>
                    <a:lnTo>
                      <a:pt x="67" y="162"/>
                    </a:lnTo>
                    <a:lnTo>
                      <a:pt x="66" y="162"/>
                    </a:lnTo>
                    <a:lnTo>
                      <a:pt x="60" y="162"/>
                    </a:lnTo>
                    <a:lnTo>
                      <a:pt x="50" y="162"/>
                    </a:lnTo>
                    <a:lnTo>
                      <a:pt x="34" y="158"/>
                    </a:lnTo>
                    <a:lnTo>
                      <a:pt x="21" y="152"/>
                    </a:lnTo>
                    <a:lnTo>
                      <a:pt x="19" y="149"/>
                    </a:lnTo>
                    <a:lnTo>
                      <a:pt x="17" y="148"/>
                    </a:lnTo>
                    <a:lnTo>
                      <a:pt x="11" y="142"/>
                    </a:lnTo>
                    <a:lnTo>
                      <a:pt x="4" y="131"/>
                    </a:lnTo>
                    <a:lnTo>
                      <a:pt x="0" y="117"/>
                    </a:lnTo>
                    <a:lnTo>
                      <a:pt x="0" y="113"/>
                    </a:lnTo>
                    <a:lnTo>
                      <a:pt x="0" y="1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6" name="Freeform 150"/>
              <p:cNvSpPr>
                <a:spLocks/>
              </p:cNvSpPr>
              <p:nvPr/>
            </p:nvSpPr>
            <p:spPr bwMode="auto">
              <a:xfrm>
                <a:off x="1090" y="766"/>
                <a:ext cx="25" cy="72"/>
              </a:xfrm>
              <a:custGeom>
                <a:avLst/>
                <a:gdLst>
                  <a:gd name="T0" fmla="*/ 74 w 78"/>
                  <a:gd name="T1" fmla="*/ 188 h 212"/>
                  <a:gd name="T2" fmla="*/ 75 w 78"/>
                  <a:gd name="T3" fmla="*/ 200 h 212"/>
                  <a:gd name="T4" fmla="*/ 78 w 78"/>
                  <a:gd name="T5" fmla="*/ 209 h 212"/>
                  <a:gd name="T6" fmla="*/ 71 w 78"/>
                  <a:gd name="T7" fmla="*/ 210 h 212"/>
                  <a:gd name="T8" fmla="*/ 60 w 78"/>
                  <a:gd name="T9" fmla="*/ 212 h 212"/>
                  <a:gd name="T10" fmla="*/ 55 w 78"/>
                  <a:gd name="T11" fmla="*/ 212 h 212"/>
                  <a:gd name="T12" fmla="*/ 43 w 78"/>
                  <a:gd name="T13" fmla="*/ 210 h 212"/>
                  <a:gd name="T14" fmla="*/ 36 w 78"/>
                  <a:gd name="T15" fmla="*/ 207 h 212"/>
                  <a:gd name="T16" fmla="*/ 27 w 78"/>
                  <a:gd name="T17" fmla="*/ 202 h 212"/>
                  <a:gd name="T18" fmla="*/ 24 w 78"/>
                  <a:gd name="T19" fmla="*/ 195 h 212"/>
                  <a:gd name="T20" fmla="*/ 22 w 78"/>
                  <a:gd name="T21" fmla="*/ 190 h 212"/>
                  <a:gd name="T22" fmla="*/ 22 w 78"/>
                  <a:gd name="T23" fmla="*/ 175 h 212"/>
                  <a:gd name="T24" fmla="*/ 22 w 78"/>
                  <a:gd name="T25" fmla="*/ 151 h 212"/>
                  <a:gd name="T26" fmla="*/ 20 w 78"/>
                  <a:gd name="T27" fmla="*/ 78 h 212"/>
                  <a:gd name="T28" fmla="*/ 17 w 78"/>
                  <a:gd name="T29" fmla="*/ 75 h 212"/>
                  <a:gd name="T30" fmla="*/ 2 w 78"/>
                  <a:gd name="T31" fmla="*/ 75 h 212"/>
                  <a:gd name="T32" fmla="*/ 2 w 78"/>
                  <a:gd name="T33" fmla="*/ 72 h 212"/>
                  <a:gd name="T34" fmla="*/ 0 w 78"/>
                  <a:gd name="T35" fmla="*/ 55 h 212"/>
                  <a:gd name="T36" fmla="*/ 5 w 78"/>
                  <a:gd name="T37" fmla="*/ 54 h 212"/>
                  <a:gd name="T38" fmla="*/ 20 w 78"/>
                  <a:gd name="T39" fmla="*/ 54 h 212"/>
                  <a:gd name="T40" fmla="*/ 22 w 78"/>
                  <a:gd name="T41" fmla="*/ 48 h 212"/>
                  <a:gd name="T42" fmla="*/ 20 w 78"/>
                  <a:gd name="T43" fmla="*/ 17 h 212"/>
                  <a:gd name="T44" fmla="*/ 24 w 78"/>
                  <a:gd name="T45" fmla="*/ 14 h 212"/>
                  <a:gd name="T46" fmla="*/ 46 w 78"/>
                  <a:gd name="T47" fmla="*/ 1 h 212"/>
                  <a:gd name="T48" fmla="*/ 47 w 78"/>
                  <a:gd name="T49" fmla="*/ 9 h 212"/>
                  <a:gd name="T50" fmla="*/ 46 w 78"/>
                  <a:gd name="T51" fmla="*/ 54 h 212"/>
                  <a:gd name="T52" fmla="*/ 50 w 78"/>
                  <a:gd name="T53" fmla="*/ 54 h 212"/>
                  <a:gd name="T54" fmla="*/ 72 w 78"/>
                  <a:gd name="T55" fmla="*/ 54 h 212"/>
                  <a:gd name="T56" fmla="*/ 74 w 78"/>
                  <a:gd name="T57" fmla="*/ 58 h 212"/>
                  <a:gd name="T58" fmla="*/ 72 w 78"/>
                  <a:gd name="T59" fmla="*/ 75 h 212"/>
                  <a:gd name="T60" fmla="*/ 70 w 78"/>
                  <a:gd name="T61" fmla="*/ 75 h 212"/>
                  <a:gd name="T62" fmla="*/ 47 w 78"/>
                  <a:gd name="T63" fmla="*/ 75 h 212"/>
                  <a:gd name="T64" fmla="*/ 47 w 78"/>
                  <a:gd name="T65" fmla="*/ 89 h 212"/>
                  <a:gd name="T66" fmla="*/ 46 w 78"/>
                  <a:gd name="T67" fmla="*/ 164 h 212"/>
                  <a:gd name="T68" fmla="*/ 47 w 78"/>
                  <a:gd name="T69" fmla="*/ 168 h 212"/>
                  <a:gd name="T70" fmla="*/ 47 w 78"/>
                  <a:gd name="T71" fmla="*/ 176 h 212"/>
                  <a:gd name="T72" fmla="*/ 48 w 78"/>
                  <a:gd name="T73" fmla="*/ 179 h 212"/>
                  <a:gd name="T74" fmla="*/ 51 w 78"/>
                  <a:gd name="T75" fmla="*/ 185 h 212"/>
                  <a:gd name="T76" fmla="*/ 55 w 78"/>
                  <a:gd name="T77" fmla="*/ 186 h 212"/>
                  <a:gd name="T78" fmla="*/ 61 w 78"/>
                  <a:gd name="T79" fmla="*/ 186 h 212"/>
                  <a:gd name="T80" fmla="*/ 64 w 78"/>
                  <a:gd name="T81" fmla="*/ 186 h 212"/>
                  <a:gd name="T82" fmla="*/ 72 w 78"/>
                  <a:gd name="T83" fmla="*/ 186 h 212"/>
                  <a:gd name="T84" fmla="*/ 74 w 78"/>
                  <a:gd name="T85" fmla="*/ 18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12">
                    <a:moveTo>
                      <a:pt x="74" y="186"/>
                    </a:moveTo>
                    <a:lnTo>
                      <a:pt x="74" y="188"/>
                    </a:lnTo>
                    <a:lnTo>
                      <a:pt x="74" y="190"/>
                    </a:lnTo>
                    <a:lnTo>
                      <a:pt x="75" y="200"/>
                    </a:lnTo>
                    <a:lnTo>
                      <a:pt x="77" y="209"/>
                    </a:lnTo>
                    <a:lnTo>
                      <a:pt x="78" y="209"/>
                    </a:lnTo>
                    <a:lnTo>
                      <a:pt x="75" y="210"/>
                    </a:lnTo>
                    <a:lnTo>
                      <a:pt x="71" y="210"/>
                    </a:lnTo>
                    <a:lnTo>
                      <a:pt x="65" y="212"/>
                    </a:lnTo>
                    <a:lnTo>
                      <a:pt x="60" y="212"/>
                    </a:lnTo>
                    <a:lnTo>
                      <a:pt x="58" y="212"/>
                    </a:lnTo>
                    <a:lnTo>
                      <a:pt x="55" y="212"/>
                    </a:lnTo>
                    <a:lnTo>
                      <a:pt x="51" y="212"/>
                    </a:lnTo>
                    <a:lnTo>
                      <a:pt x="43" y="210"/>
                    </a:lnTo>
                    <a:lnTo>
                      <a:pt x="37" y="209"/>
                    </a:lnTo>
                    <a:lnTo>
                      <a:pt x="36" y="207"/>
                    </a:lnTo>
                    <a:lnTo>
                      <a:pt x="31" y="204"/>
                    </a:lnTo>
                    <a:lnTo>
                      <a:pt x="27" y="202"/>
                    </a:lnTo>
                    <a:lnTo>
                      <a:pt x="24" y="196"/>
                    </a:lnTo>
                    <a:lnTo>
                      <a:pt x="24" y="195"/>
                    </a:lnTo>
                    <a:lnTo>
                      <a:pt x="23" y="193"/>
                    </a:lnTo>
                    <a:lnTo>
                      <a:pt x="22" y="190"/>
                    </a:lnTo>
                    <a:lnTo>
                      <a:pt x="22" y="186"/>
                    </a:lnTo>
                    <a:lnTo>
                      <a:pt x="22" y="175"/>
                    </a:lnTo>
                    <a:lnTo>
                      <a:pt x="22" y="164"/>
                    </a:lnTo>
                    <a:lnTo>
                      <a:pt x="22" y="151"/>
                    </a:lnTo>
                    <a:lnTo>
                      <a:pt x="20" y="109"/>
                    </a:lnTo>
                    <a:lnTo>
                      <a:pt x="20" y="78"/>
                    </a:lnTo>
                    <a:lnTo>
                      <a:pt x="22" y="75"/>
                    </a:lnTo>
                    <a:lnTo>
                      <a:pt x="17" y="75"/>
                    </a:lnTo>
                    <a:lnTo>
                      <a:pt x="9" y="75"/>
                    </a:lnTo>
                    <a:lnTo>
                      <a:pt x="2" y="75"/>
                    </a:lnTo>
                    <a:lnTo>
                      <a:pt x="2" y="75"/>
                    </a:lnTo>
                    <a:lnTo>
                      <a:pt x="2" y="72"/>
                    </a:lnTo>
                    <a:lnTo>
                      <a:pt x="0" y="62"/>
                    </a:lnTo>
                    <a:lnTo>
                      <a:pt x="0" y="55"/>
                    </a:lnTo>
                    <a:lnTo>
                      <a:pt x="2" y="54"/>
                    </a:lnTo>
                    <a:lnTo>
                      <a:pt x="5" y="54"/>
                    </a:lnTo>
                    <a:lnTo>
                      <a:pt x="13" y="54"/>
                    </a:lnTo>
                    <a:lnTo>
                      <a:pt x="20" y="54"/>
                    </a:lnTo>
                    <a:lnTo>
                      <a:pt x="22" y="54"/>
                    </a:lnTo>
                    <a:lnTo>
                      <a:pt x="22" y="48"/>
                    </a:lnTo>
                    <a:lnTo>
                      <a:pt x="20" y="31"/>
                    </a:lnTo>
                    <a:lnTo>
                      <a:pt x="20" y="17"/>
                    </a:lnTo>
                    <a:lnTo>
                      <a:pt x="22" y="16"/>
                    </a:lnTo>
                    <a:lnTo>
                      <a:pt x="24" y="14"/>
                    </a:lnTo>
                    <a:lnTo>
                      <a:pt x="37" y="7"/>
                    </a:lnTo>
                    <a:lnTo>
                      <a:pt x="46" y="1"/>
                    </a:lnTo>
                    <a:lnTo>
                      <a:pt x="47" y="0"/>
                    </a:lnTo>
                    <a:lnTo>
                      <a:pt x="47" y="9"/>
                    </a:lnTo>
                    <a:lnTo>
                      <a:pt x="46" y="34"/>
                    </a:lnTo>
                    <a:lnTo>
                      <a:pt x="46" y="54"/>
                    </a:lnTo>
                    <a:lnTo>
                      <a:pt x="47" y="54"/>
                    </a:lnTo>
                    <a:lnTo>
                      <a:pt x="50" y="54"/>
                    </a:lnTo>
                    <a:lnTo>
                      <a:pt x="63" y="54"/>
                    </a:lnTo>
                    <a:lnTo>
                      <a:pt x="72" y="54"/>
                    </a:lnTo>
                    <a:lnTo>
                      <a:pt x="74" y="54"/>
                    </a:lnTo>
                    <a:lnTo>
                      <a:pt x="74" y="58"/>
                    </a:lnTo>
                    <a:lnTo>
                      <a:pt x="72" y="68"/>
                    </a:lnTo>
                    <a:lnTo>
                      <a:pt x="72" y="75"/>
                    </a:lnTo>
                    <a:lnTo>
                      <a:pt x="74" y="75"/>
                    </a:lnTo>
                    <a:lnTo>
                      <a:pt x="70" y="75"/>
                    </a:lnTo>
                    <a:lnTo>
                      <a:pt x="57" y="75"/>
                    </a:lnTo>
                    <a:lnTo>
                      <a:pt x="47" y="75"/>
                    </a:lnTo>
                    <a:lnTo>
                      <a:pt x="47" y="75"/>
                    </a:lnTo>
                    <a:lnTo>
                      <a:pt x="47" y="89"/>
                    </a:lnTo>
                    <a:lnTo>
                      <a:pt x="46" y="131"/>
                    </a:lnTo>
                    <a:lnTo>
                      <a:pt x="46" y="164"/>
                    </a:lnTo>
                    <a:lnTo>
                      <a:pt x="47" y="165"/>
                    </a:lnTo>
                    <a:lnTo>
                      <a:pt x="47" y="168"/>
                    </a:lnTo>
                    <a:lnTo>
                      <a:pt x="47" y="171"/>
                    </a:lnTo>
                    <a:lnTo>
                      <a:pt x="47" y="176"/>
                    </a:lnTo>
                    <a:lnTo>
                      <a:pt x="47" y="179"/>
                    </a:lnTo>
                    <a:lnTo>
                      <a:pt x="48" y="179"/>
                    </a:lnTo>
                    <a:lnTo>
                      <a:pt x="50" y="183"/>
                    </a:lnTo>
                    <a:lnTo>
                      <a:pt x="51" y="185"/>
                    </a:lnTo>
                    <a:lnTo>
                      <a:pt x="53" y="185"/>
                    </a:lnTo>
                    <a:lnTo>
                      <a:pt x="55" y="186"/>
                    </a:lnTo>
                    <a:lnTo>
                      <a:pt x="57" y="186"/>
                    </a:lnTo>
                    <a:lnTo>
                      <a:pt x="61" y="186"/>
                    </a:lnTo>
                    <a:lnTo>
                      <a:pt x="63" y="186"/>
                    </a:lnTo>
                    <a:lnTo>
                      <a:pt x="64" y="186"/>
                    </a:lnTo>
                    <a:lnTo>
                      <a:pt x="68" y="186"/>
                    </a:lnTo>
                    <a:lnTo>
                      <a:pt x="72" y="186"/>
                    </a:lnTo>
                    <a:lnTo>
                      <a:pt x="74" y="186"/>
                    </a:lnTo>
                    <a:lnTo>
                      <a:pt x="74" y="1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7" name="Freeform 151"/>
              <p:cNvSpPr>
                <a:spLocks noEditPoints="1"/>
              </p:cNvSpPr>
              <p:nvPr/>
            </p:nvSpPr>
            <p:spPr bwMode="auto">
              <a:xfrm>
                <a:off x="1118" y="784"/>
                <a:ext cx="49" cy="54"/>
              </a:xfrm>
              <a:custGeom>
                <a:avLst/>
                <a:gdLst>
                  <a:gd name="T0" fmla="*/ 1 w 146"/>
                  <a:gd name="T1" fmla="*/ 75 h 162"/>
                  <a:gd name="T2" fmla="*/ 8 w 146"/>
                  <a:gd name="T3" fmla="*/ 39 h 162"/>
                  <a:gd name="T4" fmla="*/ 25 w 146"/>
                  <a:gd name="T5" fmla="*/ 17 h 162"/>
                  <a:gd name="T6" fmla="*/ 35 w 146"/>
                  <a:gd name="T7" fmla="*/ 10 h 162"/>
                  <a:gd name="T8" fmla="*/ 69 w 146"/>
                  <a:gd name="T9" fmla="*/ 1 h 162"/>
                  <a:gd name="T10" fmla="*/ 79 w 146"/>
                  <a:gd name="T11" fmla="*/ 1 h 162"/>
                  <a:gd name="T12" fmla="*/ 107 w 146"/>
                  <a:gd name="T13" fmla="*/ 8 h 162"/>
                  <a:gd name="T14" fmla="*/ 127 w 146"/>
                  <a:gd name="T15" fmla="*/ 21 h 162"/>
                  <a:gd name="T16" fmla="*/ 135 w 146"/>
                  <a:gd name="T17" fmla="*/ 34 h 162"/>
                  <a:gd name="T18" fmla="*/ 145 w 146"/>
                  <a:gd name="T19" fmla="*/ 73 h 162"/>
                  <a:gd name="T20" fmla="*/ 145 w 146"/>
                  <a:gd name="T21" fmla="*/ 84 h 162"/>
                  <a:gd name="T22" fmla="*/ 142 w 146"/>
                  <a:gd name="T23" fmla="*/ 110 h 162"/>
                  <a:gd name="T24" fmla="*/ 138 w 146"/>
                  <a:gd name="T25" fmla="*/ 125 h 162"/>
                  <a:gd name="T26" fmla="*/ 132 w 146"/>
                  <a:gd name="T27" fmla="*/ 134 h 162"/>
                  <a:gd name="T28" fmla="*/ 114 w 146"/>
                  <a:gd name="T29" fmla="*/ 151 h 162"/>
                  <a:gd name="T30" fmla="*/ 108 w 146"/>
                  <a:gd name="T31" fmla="*/ 155 h 162"/>
                  <a:gd name="T32" fmla="*/ 90 w 146"/>
                  <a:gd name="T33" fmla="*/ 161 h 162"/>
                  <a:gd name="T34" fmla="*/ 75 w 146"/>
                  <a:gd name="T35" fmla="*/ 162 h 162"/>
                  <a:gd name="T36" fmla="*/ 59 w 146"/>
                  <a:gd name="T37" fmla="*/ 162 h 162"/>
                  <a:gd name="T38" fmla="*/ 25 w 146"/>
                  <a:gd name="T39" fmla="*/ 145 h 162"/>
                  <a:gd name="T40" fmla="*/ 18 w 146"/>
                  <a:gd name="T41" fmla="*/ 138 h 162"/>
                  <a:gd name="T42" fmla="*/ 4 w 146"/>
                  <a:gd name="T43" fmla="*/ 111 h 162"/>
                  <a:gd name="T44" fmla="*/ 1 w 146"/>
                  <a:gd name="T45" fmla="*/ 80 h 162"/>
                  <a:gd name="T46" fmla="*/ 1 w 146"/>
                  <a:gd name="T47" fmla="*/ 69 h 162"/>
                  <a:gd name="T48" fmla="*/ 1 w 146"/>
                  <a:gd name="T49" fmla="*/ 80 h 162"/>
                  <a:gd name="T50" fmla="*/ 28 w 146"/>
                  <a:gd name="T51" fmla="*/ 80 h 162"/>
                  <a:gd name="T52" fmla="*/ 28 w 146"/>
                  <a:gd name="T53" fmla="*/ 94 h 162"/>
                  <a:gd name="T54" fmla="*/ 39 w 146"/>
                  <a:gd name="T55" fmla="*/ 124 h 162"/>
                  <a:gd name="T56" fmla="*/ 44 w 146"/>
                  <a:gd name="T57" fmla="*/ 128 h 162"/>
                  <a:gd name="T58" fmla="*/ 59 w 146"/>
                  <a:gd name="T59" fmla="*/ 138 h 162"/>
                  <a:gd name="T60" fmla="*/ 75 w 146"/>
                  <a:gd name="T61" fmla="*/ 141 h 162"/>
                  <a:gd name="T62" fmla="*/ 83 w 146"/>
                  <a:gd name="T63" fmla="*/ 141 h 162"/>
                  <a:gd name="T64" fmla="*/ 104 w 146"/>
                  <a:gd name="T65" fmla="*/ 128 h 162"/>
                  <a:gd name="T66" fmla="*/ 108 w 146"/>
                  <a:gd name="T67" fmla="*/ 124 h 162"/>
                  <a:gd name="T68" fmla="*/ 117 w 146"/>
                  <a:gd name="T69" fmla="*/ 103 h 162"/>
                  <a:gd name="T70" fmla="*/ 120 w 146"/>
                  <a:gd name="T71" fmla="*/ 80 h 162"/>
                  <a:gd name="T72" fmla="*/ 118 w 146"/>
                  <a:gd name="T73" fmla="*/ 67 h 162"/>
                  <a:gd name="T74" fmla="*/ 108 w 146"/>
                  <a:gd name="T75" fmla="*/ 39 h 162"/>
                  <a:gd name="T76" fmla="*/ 104 w 146"/>
                  <a:gd name="T77" fmla="*/ 35 h 162"/>
                  <a:gd name="T78" fmla="*/ 89 w 146"/>
                  <a:gd name="T79" fmla="*/ 25 h 162"/>
                  <a:gd name="T80" fmla="*/ 75 w 146"/>
                  <a:gd name="T81" fmla="*/ 21 h 162"/>
                  <a:gd name="T82" fmla="*/ 65 w 146"/>
                  <a:gd name="T83" fmla="*/ 22 h 162"/>
                  <a:gd name="T84" fmla="*/ 44 w 146"/>
                  <a:gd name="T85" fmla="*/ 35 h 162"/>
                  <a:gd name="T86" fmla="*/ 39 w 146"/>
                  <a:gd name="T87" fmla="*/ 39 h 162"/>
                  <a:gd name="T88" fmla="*/ 29 w 146"/>
                  <a:gd name="T89" fmla="*/ 59 h 162"/>
                  <a:gd name="T90" fmla="*/ 28 w 146"/>
                  <a:gd name="T91" fmla="*/ 80 h 162"/>
                  <a:gd name="T92" fmla="*/ 28 w 146"/>
                  <a:gd name="T93" fmla="*/ 89 h 162"/>
                  <a:gd name="T94" fmla="*/ 28 w 146"/>
                  <a:gd name="T9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 h="162">
                    <a:moveTo>
                      <a:pt x="1" y="80"/>
                    </a:moveTo>
                    <a:lnTo>
                      <a:pt x="1" y="75"/>
                    </a:lnTo>
                    <a:lnTo>
                      <a:pt x="3" y="60"/>
                    </a:lnTo>
                    <a:lnTo>
                      <a:pt x="8" y="39"/>
                    </a:lnTo>
                    <a:lnTo>
                      <a:pt x="21" y="21"/>
                    </a:lnTo>
                    <a:lnTo>
                      <a:pt x="25" y="17"/>
                    </a:lnTo>
                    <a:lnTo>
                      <a:pt x="28" y="15"/>
                    </a:lnTo>
                    <a:lnTo>
                      <a:pt x="35" y="10"/>
                    </a:lnTo>
                    <a:lnTo>
                      <a:pt x="51" y="4"/>
                    </a:lnTo>
                    <a:lnTo>
                      <a:pt x="69" y="1"/>
                    </a:lnTo>
                    <a:lnTo>
                      <a:pt x="75" y="0"/>
                    </a:lnTo>
                    <a:lnTo>
                      <a:pt x="79" y="1"/>
                    </a:lnTo>
                    <a:lnTo>
                      <a:pt x="89" y="1"/>
                    </a:lnTo>
                    <a:lnTo>
                      <a:pt x="107" y="8"/>
                    </a:lnTo>
                    <a:lnTo>
                      <a:pt x="123" y="18"/>
                    </a:lnTo>
                    <a:lnTo>
                      <a:pt x="127" y="21"/>
                    </a:lnTo>
                    <a:lnTo>
                      <a:pt x="130" y="25"/>
                    </a:lnTo>
                    <a:lnTo>
                      <a:pt x="135" y="34"/>
                    </a:lnTo>
                    <a:lnTo>
                      <a:pt x="142" y="51"/>
                    </a:lnTo>
                    <a:lnTo>
                      <a:pt x="145" y="73"/>
                    </a:lnTo>
                    <a:lnTo>
                      <a:pt x="146" y="79"/>
                    </a:lnTo>
                    <a:lnTo>
                      <a:pt x="145" y="84"/>
                    </a:lnTo>
                    <a:lnTo>
                      <a:pt x="145" y="93"/>
                    </a:lnTo>
                    <a:lnTo>
                      <a:pt x="142" y="110"/>
                    </a:lnTo>
                    <a:lnTo>
                      <a:pt x="138" y="122"/>
                    </a:lnTo>
                    <a:lnTo>
                      <a:pt x="138" y="125"/>
                    </a:lnTo>
                    <a:lnTo>
                      <a:pt x="135" y="128"/>
                    </a:lnTo>
                    <a:lnTo>
                      <a:pt x="132" y="134"/>
                    </a:lnTo>
                    <a:lnTo>
                      <a:pt x="124" y="144"/>
                    </a:lnTo>
                    <a:lnTo>
                      <a:pt x="114" y="151"/>
                    </a:lnTo>
                    <a:lnTo>
                      <a:pt x="113" y="152"/>
                    </a:lnTo>
                    <a:lnTo>
                      <a:pt x="108" y="155"/>
                    </a:lnTo>
                    <a:lnTo>
                      <a:pt x="103" y="158"/>
                    </a:lnTo>
                    <a:lnTo>
                      <a:pt x="90" y="161"/>
                    </a:lnTo>
                    <a:lnTo>
                      <a:pt x="77" y="162"/>
                    </a:lnTo>
                    <a:lnTo>
                      <a:pt x="75" y="162"/>
                    </a:lnTo>
                    <a:lnTo>
                      <a:pt x="69" y="162"/>
                    </a:lnTo>
                    <a:lnTo>
                      <a:pt x="59" y="162"/>
                    </a:lnTo>
                    <a:lnTo>
                      <a:pt x="41" y="155"/>
                    </a:lnTo>
                    <a:lnTo>
                      <a:pt x="25" y="145"/>
                    </a:lnTo>
                    <a:lnTo>
                      <a:pt x="22" y="141"/>
                    </a:lnTo>
                    <a:lnTo>
                      <a:pt x="18" y="138"/>
                    </a:lnTo>
                    <a:lnTo>
                      <a:pt x="13" y="130"/>
                    </a:lnTo>
                    <a:lnTo>
                      <a:pt x="4" y="111"/>
                    </a:lnTo>
                    <a:lnTo>
                      <a:pt x="1" y="87"/>
                    </a:lnTo>
                    <a:lnTo>
                      <a:pt x="1" y="80"/>
                    </a:lnTo>
                    <a:lnTo>
                      <a:pt x="0" y="75"/>
                    </a:lnTo>
                    <a:lnTo>
                      <a:pt x="1" y="69"/>
                    </a:lnTo>
                    <a:lnTo>
                      <a:pt x="0" y="80"/>
                    </a:lnTo>
                    <a:lnTo>
                      <a:pt x="1" y="80"/>
                    </a:lnTo>
                    <a:lnTo>
                      <a:pt x="1" y="80"/>
                    </a:lnTo>
                    <a:close/>
                    <a:moveTo>
                      <a:pt x="28" y="80"/>
                    </a:moveTo>
                    <a:lnTo>
                      <a:pt x="28" y="86"/>
                    </a:lnTo>
                    <a:lnTo>
                      <a:pt x="28" y="94"/>
                    </a:lnTo>
                    <a:lnTo>
                      <a:pt x="32" y="111"/>
                    </a:lnTo>
                    <a:lnTo>
                      <a:pt x="39" y="124"/>
                    </a:lnTo>
                    <a:lnTo>
                      <a:pt x="42" y="125"/>
                    </a:lnTo>
                    <a:lnTo>
                      <a:pt x="44" y="128"/>
                    </a:lnTo>
                    <a:lnTo>
                      <a:pt x="48" y="132"/>
                    </a:lnTo>
                    <a:lnTo>
                      <a:pt x="59" y="138"/>
                    </a:lnTo>
                    <a:lnTo>
                      <a:pt x="70" y="141"/>
                    </a:lnTo>
                    <a:lnTo>
                      <a:pt x="75" y="141"/>
                    </a:lnTo>
                    <a:lnTo>
                      <a:pt x="77" y="141"/>
                    </a:lnTo>
                    <a:lnTo>
                      <a:pt x="83" y="141"/>
                    </a:lnTo>
                    <a:lnTo>
                      <a:pt x="94" y="137"/>
                    </a:lnTo>
                    <a:lnTo>
                      <a:pt x="104" y="128"/>
                    </a:lnTo>
                    <a:lnTo>
                      <a:pt x="107" y="125"/>
                    </a:lnTo>
                    <a:lnTo>
                      <a:pt x="108" y="124"/>
                    </a:lnTo>
                    <a:lnTo>
                      <a:pt x="111" y="118"/>
                    </a:lnTo>
                    <a:lnTo>
                      <a:pt x="117" y="103"/>
                    </a:lnTo>
                    <a:lnTo>
                      <a:pt x="118" y="86"/>
                    </a:lnTo>
                    <a:lnTo>
                      <a:pt x="120" y="80"/>
                    </a:lnTo>
                    <a:lnTo>
                      <a:pt x="118" y="76"/>
                    </a:lnTo>
                    <a:lnTo>
                      <a:pt x="118" y="67"/>
                    </a:lnTo>
                    <a:lnTo>
                      <a:pt x="114" y="52"/>
                    </a:lnTo>
                    <a:lnTo>
                      <a:pt x="108" y="39"/>
                    </a:lnTo>
                    <a:lnTo>
                      <a:pt x="107" y="36"/>
                    </a:lnTo>
                    <a:lnTo>
                      <a:pt x="104" y="35"/>
                    </a:lnTo>
                    <a:lnTo>
                      <a:pt x="100" y="31"/>
                    </a:lnTo>
                    <a:lnTo>
                      <a:pt x="89" y="25"/>
                    </a:lnTo>
                    <a:lnTo>
                      <a:pt x="77" y="22"/>
                    </a:lnTo>
                    <a:lnTo>
                      <a:pt x="75" y="21"/>
                    </a:lnTo>
                    <a:lnTo>
                      <a:pt x="70" y="22"/>
                    </a:lnTo>
                    <a:lnTo>
                      <a:pt x="65" y="22"/>
                    </a:lnTo>
                    <a:lnTo>
                      <a:pt x="53" y="27"/>
                    </a:lnTo>
                    <a:lnTo>
                      <a:pt x="44" y="35"/>
                    </a:lnTo>
                    <a:lnTo>
                      <a:pt x="42" y="36"/>
                    </a:lnTo>
                    <a:lnTo>
                      <a:pt x="39" y="39"/>
                    </a:lnTo>
                    <a:lnTo>
                      <a:pt x="35" y="45"/>
                    </a:lnTo>
                    <a:lnTo>
                      <a:pt x="29" y="59"/>
                    </a:lnTo>
                    <a:lnTo>
                      <a:pt x="28" y="76"/>
                    </a:lnTo>
                    <a:lnTo>
                      <a:pt x="28" y="80"/>
                    </a:lnTo>
                    <a:lnTo>
                      <a:pt x="27" y="84"/>
                    </a:lnTo>
                    <a:lnTo>
                      <a:pt x="28" y="89"/>
                    </a:lnTo>
                    <a:lnTo>
                      <a:pt x="27" y="82"/>
                    </a:lnTo>
                    <a:lnTo>
                      <a:pt x="28" y="80"/>
                    </a:lnTo>
                    <a:lnTo>
                      <a:pt x="28" y="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8" name="Freeform 152"/>
              <p:cNvSpPr>
                <a:spLocks/>
              </p:cNvSpPr>
              <p:nvPr/>
            </p:nvSpPr>
            <p:spPr bwMode="auto">
              <a:xfrm>
                <a:off x="1181" y="784"/>
                <a:ext cx="36" cy="54"/>
              </a:xfrm>
              <a:custGeom>
                <a:avLst/>
                <a:gdLst>
                  <a:gd name="T0" fmla="*/ 2 w 86"/>
                  <a:gd name="T1" fmla="*/ 158 h 158"/>
                  <a:gd name="T2" fmla="*/ 2 w 86"/>
                  <a:gd name="T3" fmla="*/ 134 h 158"/>
                  <a:gd name="T4" fmla="*/ 0 w 86"/>
                  <a:gd name="T5" fmla="*/ 62 h 158"/>
                  <a:gd name="T6" fmla="*/ 0 w 86"/>
                  <a:gd name="T7" fmla="*/ 7 h 158"/>
                  <a:gd name="T8" fmla="*/ 2 w 86"/>
                  <a:gd name="T9" fmla="*/ 3 h 158"/>
                  <a:gd name="T10" fmla="*/ 4 w 86"/>
                  <a:gd name="T11" fmla="*/ 3 h 158"/>
                  <a:gd name="T12" fmla="*/ 16 w 86"/>
                  <a:gd name="T13" fmla="*/ 3 h 158"/>
                  <a:gd name="T14" fmla="*/ 24 w 86"/>
                  <a:gd name="T15" fmla="*/ 3 h 158"/>
                  <a:gd name="T16" fmla="*/ 25 w 86"/>
                  <a:gd name="T17" fmla="*/ 3 h 158"/>
                  <a:gd name="T18" fmla="*/ 25 w 86"/>
                  <a:gd name="T19" fmla="*/ 7 h 158"/>
                  <a:gd name="T20" fmla="*/ 24 w 86"/>
                  <a:gd name="T21" fmla="*/ 18 h 158"/>
                  <a:gd name="T22" fmla="*/ 24 w 86"/>
                  <a:gd name="T23" fmla="*/ 27 h 158"/>
                  <a:gd name="T24" fmla="*/ 25 w 86"/>
                  <a:gd name="T25" fmla="*/ 27 h 158"/>
                  <a:gd name="T26" fmla="*/ 30 w 86"/>
                  <a:gd name="T27" fmla="*/ 20 h 158"/>
                  <a:gd name="T28" fmla="*/ 34 w 86"/>
                  <a:gd name="T29" fmla="*/ 13 h 158"/>
                  <a:gd name="T30" fmla="*/ 40 w 86"/>
                  <a:gd name="T31" fmla="*/ 7 h 158"/>
                  <a:gd name="T32" fmla="*/ 42 w 86"/>
                  <a:gd name="T33" fmla="*/ 5 h 158"/>
                  <a:gd name="T34" fmla="*/ 45 w 86"/>
                  <a:gd name="T35" fmla="*/ 4 h 158"/>
                  <a:gd name="T36" fmla="*/ 48 w 86"/>
                  <a:gd name="T37" fmla="*/ 3 h 158"/>
                  <a:gd name="T38" fmla="*/ 54 w 86"/>
                  <a:gd name="T39" fmla="*/ 1 h 158"/>
                  <a:gd name="T40" fmla="*/ 59 w 86"/>
                  <a:gd name="T41" fmla="*/ 0 h 158"/>
                  <a:gd name="T42" fmla="*/ 65 w 86"/>
                  <a:gd name="T43" fmla="*/ 1 h 158"/>
                  <a:gd name="T44" fmla="*/ 73 w 86"/>
                  <a:gd name="T45" fmla="*/ 4 h 158"/>
                  <a:gd name="T46" fmla="*/ 83 w 86"/>
                  <a:gd name="T47" fmla="*/ 8 h 158"/>
                  <a:gd name="T48" fmla="*/ 86 w 86"/>
                  <a:gd name="T49" fmla="*/ 8 h 158"/>
                  <a:gd name="T50" fmla="*/ 85 w 86"/>
                  <a:gd name="T51" fmla="*/ 13 h 158"/>
                  <a:gd name="T52" fmla="*/ 80 w 86"/>
                  <a:gd name="T53" fmla="*/ 24 h 158"/>
                  <a:gd name="T54" fmla="*/ 78 w 86"/>
                  <a:gd name="T55" fmla="*/ 32 h 158"/>
                  <a:gd name="T56" fmla="*/ 78 w 86"/>
                  <a:gd name="T57" fmla="*/ 32 h 158"/>
                  <a:gd name="T58" fmla="*/ 72 w 86"/>
                  <a:gd name="T59" fmla="*/ 31 h 158"/>
                  <a:gd name="T60" fmla="*/ 65 w 86"/>
                  <a:gd name="T61" fmla="*/ 28 h 158"/>
                  <a:gd name="T62" fmla="*/ 59 w 86"/>
                  <a:gd name="T63" fmla="*/ 28 h 158"/>
                  <a:gd name="T64" fmla="*/ 58 w 86"/>
                  <a:gd name="T65" fmla="*/ 27 h 158"/>
                  <a:gd name="T66" fmla="*/ 54 w 86"/>
                  <a:gd name="T67" fmla="*/ 28 h 158"/>
                  <a:gd name="T68" fmla="*/ 48 w 86"/>
                  <a:gd name="T69" fmla="*/ 29 h 158"/>
                  <a:gd name="T70" fmla="*/ 42 w 86"/>
                  <a:gd name="T71" fmla="*/ 32 h 158"/>
                  <a:gd name="T72" fmla="*/ 42 w 86"/>
                  <a:gd name="T73" fmla="*/ 32 h 158"/>
                  <a:gd name="T74" fmla="*/ 41 w 86"/>
                  <a:gd name="T75" fmla="*/ 34 h 158"/>
                  <a:gd name="T76" fmla="*/ 38 w 86"/>
                  <a:gd name="T77" fmla="*/ 35 h 158"/>
                  <a:gd name="T78" fmla="*/ 35 w 86"/>
                  <a:gd name="T79" fmla="*/ 41 h 158"/>
                  <a:gd name="T80" fmla="*/ 33 w 86"/>
                  <a:gd name="T81" fmla="*/ 46 h 158"/>
                  <a:gd name="T82" fmla="*/ 33 w 86"/>
                  <a:gd name="T83" fmla="*/ 46 h 158"/>
                  <a:gd name="T84" fmla="*/ 31 w 86"/>
                  <a:gd name="T85" fmla="*/ 49 h 158"/>
                  <a:gd name="T86" fmla="*/ 30 w 86"/>
                  <a:gd name="T87" fmla="*/ 55 h 158"/>
                  <a:gd name="T88" fmla="*/ 28 w 86"/>
                  <a:gd name="T89" fmla="*/ 65 h 158"/>
                  <a:gd name="T90" fmla="*/ 28 w 86"/>
                  <a:gd name="T91" fmla="*/ 76 h 158"/>
                  <a:gd name="T92" fmla="*/ 28 w 86"/>
                  <a:gd name="T93" fmla="*/ 77 h 158"/>
                  <a:gd name="T94" fmla="*/ 28 w 86"/>
                  <a:gd name="T95" fmla="*/ 90 h 158"/>
                  <a:gd name="T96" fmla="*/ 27 w 86"/>
                  <a:gd name="T97" fmla="*/ 128 h 158"/>
                  <a:gd name="T98" fmla="*/ 27 w 86"/>
                  <a:gd name="T99" fmla="*/ 156 h 158"/>
                  <a:gd name="T100" fmla="*/ 28 w 86"/>
                  <a:gd name="T101" fmla="*/ 158 h 158"/>
                  <a:gd name="T102" fmla="*/ 24 w 86"/>
                  <a:gd name="T103" fmla="*/ 158 h 158"/>
                  <a:gd name="T104" fmla="*/ 11 w 86"/>
                  <a:gd name="T105" fmla="*/ 158 h 158"/>
                  <a:gd name="T106" fmla="*/ 2 w 86"/>
                  <a:gd name="T107" fmla="*/ 158 h 158"/>
                  <a:gd name="T108" fmla="*/ 2 w 86"/>
                  <a:gd name="T109" fmla="*/ 158 h 158"/>
                  <a:gd name="T110" fmla="*/ 2 w 86"/>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58">
                    <a:moveTo>
                      <a:pt x="2" y="158"/>
                    </a:moveTo>
                    <a:lnTo>
                      <a:pt x="2" y="134"/>
                    </a:lnTo>
                    <a:lnTo>
                      <a:pt x="0" y="62"/>
                    </a:lnTo>
                    <a:lnTo>
                      <a:pt x="0" y="7"/>
                    </a:lnTo>
                    <a:lnTo>
                      <a:pt x="2" y="3"/>
                    </a:lnTo>
                    <a:lnTo>
                      <a:pt x="4" y="3"/>
                    </a:lnTo>
                    <a:lnTo>
                      <a:pt x="16" y="3"/>
                    </a:lnTo>
                    <a:lnTo>
                      <a:pt x="24" y="3"/>
                    </a:lnTo>
                    <a:lnTo>
                      <a:pt x="25" y="3"/>
                    </a:lnTo>
                    <a:lnTo>
                      <a:pt x="25" y="7"/>
                    </a:lnTo>
                    <a:lnTo>
                      <a:pt x="24" y="18"/>
                    </a:lnTo>
                    <a:lnTo>
                      <a:pt x="24" y="27"/>
                    </a:lnTo>
                    <a:lnTo>
                      <a:pt x="25" y="27"/>
                    </a:lnTo>
                    <a:lnTo>
                      <a:pt x="30" y="20"/>
                    </a:lnTo>
                    <a:lnTo>
                      <a:pt x="34" y="13"/>
                    </a:lnTo>
                    <a:lnTo>
                      <a:pt x="40" y="7"/>
                    </a:lnTo>
                    <a:lnTo>
                      <a:pt x="42" y="5"/>
                    </a:lnTo>
                    <a:lnTo>
                      <a:pt x="45" y="4"/>
                    </a:lnTo>
                    <a:lnTo>
                      <a:pt x="48" y="3"/>
                    </a:lnTo>
                    <a:lnTo>
                      <a:pt x="54" y="1"/>
                    </a:lnTo>
                    <a:lnTo>
                      <a:pt x="59" y="0"/>
                    </a:lnTo>
                    <a:lnTo>
                      <a:pt x="65" y="1"/>
                    </a:lnTo>
                    <a:lnTo>
                      <a:pt x="73" y="4"/>
                    </a:lnTo>
                    <a:lnTo>
                      <a:pt x="83" y="8"/>
                    </a:lnTo>
                    <a:lnTo>
                      <a:pt x="86" y="8"/>
                    </a:lnTo>
                    <a:lnTo>
                      <a:pt x="85" y="13"/>
                    </a:lnTo>
                    <a:lnTo>
                      <a:pt x="80" y="24"/>
                    </a:lnTo>
                    <a:lnTo>
                      <a:pt x="78" y="32"/>
                    </a:lnTo>
                    <a:lnTo>
                      <a:pt x="78" y="32"/>
                    </a:lnTo>
                    <a:lnTo>
                      <a:pt x="72" y="31"/>
                    </a:lnTo>
                    <a:lnTo>
                      <a:pt x="65" y="28"/>
                    </a:lnTo>
                    <a:lnTo>
                      <a:pt x="59" y="28"/>
                    </a:lnTo>
                    <a:lnTo>
                      <a:pt x="58" y="27"/>
                    </a:lnTo>
                    <a:lnTo>
                      <a:pt x="54" y="28"/>
                    </a:lnTo>
                    <a:lnTo>
                      <a:pt x="48" y="29"/>
                    </a:lnTo>
                    <a:lnTo>
                      <a:pt x="42" y="32"/>
                    </a:lnTo>
                    <a:lnTo>
                      <a:pt x="42" y="32"/>
                    </a:lnTo>
                    <a:lnTo>
                      <a:pt x="41" y="34"/>
                    </a:lnTo>
                    <a:lnTo>
                      <a:pt x="38" y="35"/>
                    </a:lnTo>
                    <a:lnTo>
                      <a:pt x="35" y="41"/>
                    </a:lnTo>
                    <a:lnTo>
                      <a:pt x="33" y="46"/>
                    </a:lnTo>
                    <a:lnTo>
                      <a:pt x="33" y="46"/>
                    </a:lnTo>
                    <a:lnTo>
                      <a:pt x="31" y="49"/>
                    </a:lnTo>
                    <a:lnTo>
                      <a:pt x="30" y="55"/>
                    </a:lnTo>
                    <a:lnTo>
                      <a:pt x="28" y="65"/>
                    </a:lnTo>
                    <a:lnTo>
                      <a:pt x="28" y="76"/>
                    </a:lnTo>
                    <a:lnTo>
                      <a:pt x="28" y="77"/>
                    </a:lnTo>
                    <a:lnTo>
                      <a:pt x="28" y="90"/>
                    </a:lnTo>
                    <a:lnTo>
                      <a:pt x="27" y="128"/>
                    </a:lnTo>
                    <a:lnTo>
                      <a:pt x="27" y="156"/>
                    </a:lnTo>
                    <a:lnTo>
                      <a:pt x="28" y="158"/>
                    </a:lnTo>
                    <a:lnTo>
                      <a:pt x="24" y="158"/>
                    </a:lnTo>
                    <a:lnTo>
                      <a:pt x="11" y="158"/>
                    </a:lnTo>
                    <a:lnTo>
                      <a:pt x="2" y="158"/>
                    </a:lnTo>
                    <a:lnTo>
                      <a:pt x="2" y="158"/>
                    </a:lnTo>
                    <a:lnTo>
                      <a:pt x="2"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9" name="Freeform 153"/>
              <p:cNvSpPr>
                <a:spLocks noEditPoints="1"/>
              </p:cNvSpPr>
              <p:nvPr/>
            </p:nvSpPr>
            <p:spPr bwMode="auto">
              <a:xfrm>
                <a:off x="1210" y="766"/>
                <a:ext cx="10" cy="72"/>
              </a:xfrm>
              <a:custGeom>
                <a:avLst/>
                <a:gdLst>
                  <a:gd name="T0" fmla="*/ 2 w 28"/>
                  <a:gd name="T1" fmla="*/ 31 h 216"/>
                  <a:gd name="T2" fmla="*/ 2 w 28"/>
                  <a:gd name="T3" fmla="*/ 27 h 216"/>
                  <a:gd name="T4" fmla="*/ 0 w 28"/>
                  <a:gd name="T5" fmla="*/ 13 h 216"/>
                  <a:gd name="T6" fmla="*/ 0 w 28"/>
                  <a:gd name="T7" fmla="*/ 2 h 216"/>
                  <a:gd name="T8" fmla="*/ 2 w 28"/>
                  <a:gd name="T9" fmla="*/ 0 h 216"/>
                  <a:gd name="T10" fmla="*/ 4 w 28"/>
                  <a:gd name="T11" fmla="*/ 0 h 216"/>
                  <a:gd name="T12" fmla="*/ 17 w 28"/>
                  <a:gd name="T13" fmla="*/ 0 h 216"/>
                  <a:gd name="T14" fmla="*/ 27 w 28"/>
                  <a:gd name="T15" fmla="*/ 0 h 216"/>
                  <a:gd name="T16" fmla="*/ 28 w 28"/>
                  <a:gd name="T17" fmla="*/ 0 h 216"/>
                  <a:gd name="T18" fmla="*/ 28 w 28"/>
                  <a:gd name="T19" fmla="*/ 6 h 216"/>
                  <a:gd name="T20" fmla="*/ 27 w 28"/>
                  <a:gd name="T21" fmla="*/ 20 h 216"/>
                  <a:gd name="T22" fmla="*/ 27 w 28"/>
                  <a:gd name="T23" fmla="*/ 31 h 216"/>
                  <a:gd name="T24" fmla="*/ 28 w 28"/>
                  <a:gd name="T25" fmla="*/ 31 h 216"/>
                  <a:gd name="T26" fmla="*/ 24 w 28"/>
                  <a:gd name="T27" fmla="*/ 31 h 216"/>
                  <a:gd name="T28" fmla="*/ 11 w 28"/>
                  <a:gd name="T29" fmla="*/ 31 h 216"/>
                  <a:gd name="T30" fmla="*/ 2 w 28"/>
                  <a:gd name="T31" fmla="*/ 31 h 216"/>
                  <a:gd name="T32" fmla="*/ 2 w 28"/>
                  <a:gd name="T33" fmla="*/ 31 h 216"/>
                  <a:gd name="T34" fmla="*/ 0 w 28"/>
                  <a:gd name="T35" fmla="*/ 33 h 216"/>
                  <a:gd name="T36" fmla="*/ 2 w 28"/>
                  <a:gd name="T37" fmla="*/ 31 h 216"/>
                  <a:gd name="T38" fmla="*/ 0 w 28"/>
                  <a:gd name="T39" fmla="*/ 31 h 216"/>
                  <a:gd name="T40" fmla="*/ 2 w 28"/>
                  <a:gd name="T41" fmla="*/ 31 h 216"/>
                  <a:gd name="T42" fmla="*/ 2 w 28"/>
                  <a:gd name="T43" fmla="*/ 31 h 216"/>
                  <a:gd name="T44" fmla="*/ 2 w 28"/>
                  <a:gd name="T45" fmla="*/ 215 h 216"/>
                  <a:gd name="T46" fmla="*/ 2 w 28"/>
                  <a:gd name="T47" fmla="*/ 191 h 216"/>
                  <a:gd name="T48" fmla="*/ 0 w 28"/>
                  <a:gd name="T49" fmla="*/ 119 h 216"/>
                  <a:gd name="T50" fmla="*/ 0 w 28"/>
                  <a:gd name="T51" fmla="*/ 64 h 216"/>
                  <a:gd name="T52" fmla="*/ 2 w 28"/>
                  <a:gd name="T53" fmla="*/ 60 h 216"/>
                  <a:gd name="T54" fmla="*/ 4 w 28"/>
                  <a:gd name="T55" fmla="*/ 60 h 216"/>
                  <a:gd name="T56" fmla="*/ 17 w 28"/>
                  <a:gd name="T57" fmla="*/ 60 h 216"/>
                  <a:gd name="T58" fmla="*/ 27 w 28"/>
                  <a:gd name="T59" fmla="*/ 60 h 216"/>
                  <a:gd name="T60" fmla="*/ 28 w 28"/>
                  <a:gd name="T61" fmla="*/ 60 h 216"/>
                  <a:gd name="T62" fmla="*/ 27 w 28"/>
                  <a:gd name="T63" fmla="*/ 64 h 216"/>
                  <a:gd name="T64" fmla="*/ 28 w 28"/>
                  <a:gd name="T65" fmla="*/ 85 h 216"/>
                  <a:gd name="T66" fmla="*/ 27 w 28"/>
                  <a:gd name="T67" fmla="*/ 157 h 216"/>
                  <a:gd name="T68" fmla="*/ 27 w 28"/>
                  <a:gd name="T69" fmla="*/ 212 h 216"/>
                  <a:gd name="T70" fmla="*/ 28 w 28"/>
                  <a:gd name="T71" fmla="*/ 215 h 216"/>
                  <a:gd name="T72" fmla="*/ 24 w 28"/>
                  <a:gd name="T73" fmla="*/ 215 h 216"/>
                  <a:gd name="T74" fmla="*/ 11 w 28"/>
                  <a:gd name="T75" fmla="*/ 215 h 216"/>
                  <a:gd name="T76" fmla="*/ 2 w 28"/>
                  <a:gd name="T77" fmla="*/ 215 h 216"/>
                  <a:gd name="T78" fmla="*/ 2 w 28"/>
                  <a:gd name="T79" fmla="*/ 215 h 216"/>
                  <a:gd name="T80" fmla="*/ 0 w 28"/>
                  <a:gd name="T81" fmla="*/ 216 h 216"/>
                  <a:gd name="T82" fmla="*/ 2 w 28"/>
                  <a:gd name="T83" fmla="*/ 215 h 216"/>
                  <a:gd name="T84" fmla="*/ 0 w 28"/>
                  <a:gd name="T85" fmla="*/ 215 h 216"/>
                  <a:gd name="T86" fmla="*/ 2 w 28"/>
                  <a:gd name="T87" fmla="*/ 215 h 216"/>
                  <a:gd name="T88" fmla="*/ 2 w 28"/>
                  <a:gd name="T89"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16">
                    <a:moveTo>
                      <a:pt x="2" y="31"/>
                    </a:moveTo>
                    <a:lnTo>
                      <a:pt x="2" y="27"/>
                    </a:lnTo>
                    <a:lnTo>
                      <a:pt x="0" y="13"/>
                    </a:lnTo>
                    <a:lnTo>
                      <a:pt x="0" y="2"/>
                    </a:lnTo>
                    <a:lnTo>
                      <a:pt x="2" y="0"/>
                    </a:lnTo>
                    <a:lnTo>
                      <a:pt x="4" y="0"/>
                    </a:lnTo>
                    <a:lnTo>
                      <a:pt x="17" y="0"/>
                    </a:lnTo>
                    <a:lnTo>
                      <a:pt x="27" y="0"/>
                    </a:lnTo>
                    <a:lnTo>
                      <a:pt x="28" y="0"/>
                    </a:lnTo>
                    <a:lnTo>
                      <a:pt x="28" y="6"/>
                    </a:lnTo>
                    <a:lnTo>
                      <a:pt x="27" y="20"/>
                    </a:lnTo>
                    <a:lnTo>
                      <a:pt x="27" y="31"/>
                    </a:lnTo>
                    <a:lnTo>
                      <a:pt x="28" y="31"/>
                    </a:lnTo>
                    <a:lnTo>
                      <a:pt x="24" y="31"/>
                    </a:lnTo>
                    <a:lnTo>
                      <a:pt x="11" y="31"/>
                    </a:lnTo>
                    <a:lnTo>
                      <a:pt x="2" y="31"/>
                    </a:lnTo>
                    <a:lnTo>
                      <a:pt x="2" y="31"/>
                    </a:lnTo>
                    <a:lnTo>
                      <a:pt x="0" y="33"/>
                    </a:lnTo>
                    <a:lnTo>
                      <a:pt x="2" y="31"/>
                    </a:lnTo>
                    <a:lnTo>
                      <a:pt x="0" y="31"/>
                    </a:lnTo>
                    <a:lnTo>
                      <a:pt x="2" y="31"/>
                    </a:lnTo>
                    <a:lnTo>
                      <a:pt x="2" y="31"/>
                    </a:lnTo>
                    <a:close/>
                    <a:moveTo>
                      <a:pt x="2" y="215"/>
                    </a:moveTo>
                    <a:lnTo>
                      <a:pt x="2" y="191"/>
                    </a:lnTo>
                    <a:lnTo>
                      <a:pt x="0" y="119"/>
                    </a:lnTo>
                    <a:lnTo>
                      <a:pt x="0" y="64"/>
                    </a:lnTo>
                    <a:lnTo>
                      <a:pt x="2" y="60"/>
                    </a:lnTo>
                    <a:lnTo>
                      <a:pt x="4" y="60"/>
                    </a:lnTo>
                    <a:lnTo>
                      <a:pt x="17" y="60"/>
                    </a:lnTo>
                    <a:lnTo>
                      <a:pt x="27" y="60"/>
                    </a:lnTo>
                    <a:lnTo>
                      <a:pt x="28" y="60"/>
                    </a:lnTo>
                    <a:lnTo>
                      <a:pt x="27" y="64"/>
                    </a:lnTo>
                    <a:lnTo>
                      <a:pt x="28" y="85"/>
                    </a:lnTo>
                    <a:lnTo>
                      <a:pt x="27" y="157"/>
                    </a:lnTo>
                    <a:lnTo>
                      <a:pt x="27" y="212"/>
                    </a:lnTo>
                    <a:lnTo>
                      <a:pt x="28" y="215"/>
                    </a:lnTo>
                    <a:lnTo>
                      <a:pt x="24" y="215"/>
                    </a:lnTo>
                    <a:lnTo>
                      <a:pt x="11" y="215"/>
                    </a:lnTo>
                    <a:lnTo>
                      <a:pt x="2" y="215"/>
                    </a:lnTo>
                    <a:lnTo>
                      <a:pt x="2" y="215"/>
                    </a:lnTo>
                    <a:lnTo>
                      <a:pt x="0" y="216"/>
                    </a:lnTo>
                    <a:lnTo>
                      <a:pt x="2" y="215"/>
                    </a:lnTo>
                    <a:lnTo>
                      <a:pt x="0" y="215"/>
                    </a:lnTo>
                    <a:lnTo>
                      <a:pt x="2" y="215"/>
                    </a:lnTo>
                    <a:lnTo>
                      <a:pt x="2"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0" name="Freeform 154"/>
              <p:cNvSpPr>
                <a:spLocks/>
              </p:cNvSpPr>
              <p:nvPr/>
            </p:nvSpPr>
            <p:spPr bwMode="auto">
              <a:xfrm>
                <a:off x="1235" y="784"/>
                <a:ext cx="40" cy="54"/>
              </a:xfrm>
              <a:custGeom>
                <a:avLst/>
                <a:gdLst>
                  <a:gd name="T0" fmla="*/ 111 w 134"/>
                  <a:gd name="T1" fmla="*/ 103 h 162"/>
                  <a:gd name="T2" fmla="*/ 132 w 134"/>
                  <a:gd name="T3" fmla="*/ 104 h 162"/>
                  <a:gd name="T4" fmla="*/ 132 w 134"/>
                  <a:gd name="T5" fmla="*/ 110 h 162"/>
                  <a:gd name="T6" fmla="*/ 124 w 134"/>
                  <a:gd name="T7" fmla="*/ 132 h 162"/>
                  <a:gd name="T8" fmla="*/ 113 w 134"/>
                  <a:gd name="T9" fmla="*/ 146 h 162"/>
                  <a:gd name="T10" fmla="*/ 103 w 134"/>
                  <a:gd name="T11" fmla="*/ 153 h 162"/>
                  <a:gd name="T12" fmla="*/ 73 w 134"/>
                  <a:gd name="T13" fmla="*/ 162 h 162"/>
                  <a:gd name="T14" fmla="*/ 65 w 134"/>
                  <a:gd name="T15" fmla="*/ 162 h 162"/>
                  <a:gd name="T16" fmla="*/ 36 w 134"/>
                  <a:gd name="T17" fmla="*/ 155 h 162"/>
                  <a:gd name="T18" fmla="*/ 18 w 134"/>
                  <a:gd name="T19" fmla="*/ 141 h 162"/>
                  <a:gd name="T20" fmla="*/ 10 w 134"/>
                  <a:gd name="T21" fmla="*/ 130 h 162"/>
                  <a:gd name="T22" fmla="*/ 0 w 134"/>
                  <a:gd name="T23" fmla="*/ 89 h 162"/>
                  <a:gd name="T24" fmla="*/ 0 w 134"/>
                  <a:gd name="T25" fmla="*/ 79 h 162"/>
                  <a:gd name="T26" fmla="*/ 1 w 134"/>
                  <a:gd name="T27" fmla="*/ 55 h 162"/>
                  <a:gd name="T28" fmla="*/ 7 w 134"/>
                  <a:gd name="T29" fmla="*/ 38 h 162"/>
                  <a:gd name="T30" fmla="*/ 11 w 134"/>
                  <a:gd name="T31" fmla="*/ 29 h 162"/>
                  <a:gd name="T32" fmla="*/ 29 w 134"/>
                  <a:gd name="T33" fmla="*/ 11 h 162"/>
                  <a:gd name="T34" fmla="*/ 41 w 134"/>
                  <a:gd name="T35" fmla="*/ 5 h 162"/>
                  <a:gd name="T36" fmla="*/ 66 w 134"/>
                  <a:gd name="T37" fmla="*/ 1 h 162"/>
                  <a:gd name="T38" fmla="*/ 82 w 134"/>
                  <a:gd name="T39" fmla="*/ 1 h 162"/>
                  <a:gd name="T40" fmla="*/ 107 w 134"/>
                  <a:gd name="T41" fmla="*/ 11 h 162"/>
                  <a:gd name="T42" fmla="*/ 118 w 134"/>
                  <a:gd name="T43" fmla="*/ 20 h 162"/>
                  <a:gd name="T44" fmla="*/ 128 w 134"/>
                  <a:gd name="T45" fmla="*/ 38 h 162"/>
                  <a:gd name="T46" fmla="*/ 128 w 134"/>
                  <a:gd name="T47" fmla="*/ 51 h 162"/>
                  <a:gd name="T48" fmla="*/ 107 w 134"/>
                  <a:gd name="T49" fmla="*/ 52 h 162"/>
                  <a:gd name="T50" fmla="*/ 104 w 134"/>
                  <a:gd name="T51" fmla="*/ 45 h 162"/>
                  <a:gd name="T52" fmla="*/ 94 w 134"/>
                  <a:gd name="T53" fmla="*/ 31 h 162"/>
                  <a:gd name="T54" fmla="*/ 87 w 134"/>
                  <a:gd name="T55" fmla="*/ 27 h 162"/>
                  <a:gd name="T56" fmla="*/ 76 w 134"/>
                  <a:gd name="T57" fmla="*/ 22 h 162"/>
                  <a:gd name="T58" fmla="*/ 66 w 134"/>
                  <a:gd name="T59" fmla="*/ 22 h 162"/>
                  <a:gd name="T60" fmla="*/ 49 w 134"/>
                  <a:gd name="T61" fmla="*/ 27 h 162"/>
                  <a:gd name="T62" fmla="*/ 39 w 134"/>
                  <a:gd name="T63" fmla="*/ 35 h 162"/>
                  <a:gd name="T64" fmla="*/ 34 w 134"/>
                  <a:gd name="T65" fmla="*/ 44 h 162"/>
                  <a:gd name="T66" fmla="*/ 27 w 134"/>
                  <a:gd name="T67" fmla="*/ 76 h 162"/>
                  <a:gd name="T68" fmla="*/ 27 w 134"/>
                  <a:gd name="T69" fmla="*/ 86 h 162"/>
                  <a:gd name="T70" fmla="*/ 29 w 134"/>
                  <a:gd name="T71" fmla="*/ 111 h 162"/>
                  <a:gd name="T72" fmla="*/ 38 w 134"/>
                  <a:gd name="T73" fmla="*/ 125 h 162"/>
                  <a:gd name="T74" fmla="*/ 44 w 134"/>
                  <a:gd name="T75" fmla="*/ 132 h 162"/>
                  <a:gd name="T76" fmla="*/ 65 w 134"/>
                  <a:gd name="T77" fmla="*/ 141 h 162"/>
                  <a:gd name="T78" fmla="*/ 70 w 134"/>
                  <a:gd name="T79" fmla="*/ 141 h 162"/>
                  <a:gd name="T80" fmla="*/ 86 w 134"/>
                  <a:gd name="T81" fmla="*/ 138 h 162"/>
                  <a:gd name="T82" fmla="*/ 96 w 134"/>
                  <a:gd name="T83" fmla="*/ 131 h 162"/>
                  <a:gd name="T84" fmla="*/ 100 w 134"/>
                  <a:gd name="T85" fmla="*/ 125 h 162"/>
                  <a:gd name="T86" fmla="*/ 107 w 134"/>
                  <a:gd name="T87" fmla="*/ 106 h 162"/>
                  <a:gd name="T88" fmla="*/ 108 w 134"/>
                  <a:gd name="T89"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62">
                    <a:moveTo>
                      <a:pt x="108" y="101"/>
                    </a:moveTo>
                    <a:lnTo>
                      <a:pt x="111" y="103"/>
                    </a:lnTo>
                    <a:lnTo>
                      <a:pt x="124" y="104"/>
                    </a:lnTo>
                    <a:lnTo>
                      <a:pt x="132" y="104"/>
                    </a:lnTo>
                    <a:lnTo>
                      <a:pt x="134" y="104"/>
                    </a:lnTo>
                    <a:lnTo>
                      <a:pt x="132" y="110"/>
                    </a:lnTo>
                    <a:lnTo>
                      <a:pt x="130" y="118"/>
                    </a:lnTo>
                    <a:lnTo>
                      <a:pt x="124" y="132"/>
                    </a:lnTo>
                    <a:lnTo>
                      <a:pt x="114" y="145"/>
                    </a:lnTo>
                    <a:lnTo>
                      <a:pt x="113" y="146"/>
                    </a:lnTo>
                    <a:lnTo>
                      <a:pt x="108" y="149"/>
                    </a:lnTo>
                    <a:lnTo>
                      <a:pt x="103" y="153"/>
                    </a:lnTo>
                    <a:lnTo>
                      <a:pt x="89" y="159"/>
                    </a:lnTo>
                    <a:lnTo>
                      <a:pt x="73" y="162"/>
                    </a:lnTo>
                    <a:lnTo>
                      <a:pt x="70" y="162"/>
                    </a:lnTo>
                    <a:lnTo>
                      <a:pt x="65" y="162"/>
                    </a:lnTo>
                    <a:lnTo>
                      <a:pt x="55" y="162"/>
                    </a:lnTo>
                    <a:lnTo>
                      <a:pt x="36" y="155"/>
                    </a:lnTo>
                    <a:lnTo>
                      <a:pt x="21" y="145"/>
                    </a:lnTo>
                    <a:lnTo>
                      <a:pt x="18" y="141"/>
                    </a:lnTo>
                    <a:lnTo>
                      <a:pt x="14" y="138"/>
                    </a:lnTo>
                    <a:lnTo>
                      <a:pt x="10" y="130"/>
                    </a:lnTo>
                    <a:lnTo>
                      <a:pt x="3" y="111"/>
                    </a:lnTo>
                    <a:lnTo>
                      <a:pt x="0" y="89"/>
                    </a:lnTo>
                    <a:lnTo>
                      <a:pt x="0" y="82"/>
                    </a:lnTo>
                    <a:lnTo>
                      <a:pt x="0" y="79"/>
                    </a:lnTo>
                    <a:lnTo>
                      <a:pt x="0" y="70"/>
                    </a:lnTo>
                    <a:lnTo>
                      <a:pt x="1" y="55"/>
                    </a:lnTo>
                    <a:lnTo>
                      <a:pt x="5" y="42"/>
                    </a:lnTo>
                    <a:lnTo>
                      <a:pt x="7" y="38"/>
                    </a:lnTo>
                    <a:lnTo>
                      <a:pt x="8" y="35"/>
                    </a:lnTo>
                    <a:lnTo>
                      <a:pt x="11" y="29"/>
                    </a:lnTo>
                    <a:lnTo>
                      <a:pt x="20" y="20"/>
                    </a:lnTo>
                    <a:lnTo>
                      <a:pt x="29" y="11"/>
                    </a:lnTo>
                    <a:lnTo>
                      <a:pt x="32" y="8"/>
                    </a:lnTo>
                    <a:lnTo>
                      <a:pt x="41" y="5"/>
                    </a:lnTo>
                    <a:lnTo>
                      <a:pt x="53" y="3"/>
                    </a:lnTo>
                    <a:lnTo>
                      <a:pt x="66" y="1"/>
                    </a:lnTo>
                    <a:lnTo>
                      <a:pt x="70" y="0"/>
                    </a:lnTo>
                    <a:lnTo>
                      <a:pt x="82" y="1"/>
                    </a:lnTo>
                    <a:lnTo>
                      <a:pt x="96" y="5"/>
                    </a:lnTo>
                    <a:lnTo>
                      <a:pt x="107" y="11"/>
                    </a:lnTo>
                    <a:lnTo>
                      <a:pt x="111" y="13"/>
                    </a:lnTo>
                    <a:lnTo>
                      <a:pt x="118" y="20"/>
                    </a:lnTo>
                    <a:lnTo>
                      <a:pt x="122" y="25"/>
                    </a:lnTo>
                    <a:lnTo>
                      <a:pt x="128" y="38"/>
                    </a:lnTo>
                    <a:lnTo>
                      <a:pt x="132" y="49"/>
                    </a:lnTo>
                    <a:lnTo>
                      <a:pt x="128" y="51"/>
                    </a:lnTo>
                    <a:lnTo>
                      <a:pt x="115" y="52"/>
                    </a:lnTo>
                    <a:lnTo>
                      <a:pt x="107" y="52"/>
                    </a:lnTo>
                    <a:lnTo>
                      <a:pt x="107" y="52"/>
                    </a:lnTo>
                    <a:lnTo>
                      <a:pt x="104" y="45"/>
                    </a:lnTo>
                    <a:lnTo>
                      <a:pt x="100" y="38"/>
                    </a:lnTo>
                    <a:lnTo>
                      <a:pt x="94" y="31"/>
                    </a:lnTo>
                    <a:lnTo>
                      <a:pt x="93" y="29"/>
                    </a:lnTo>
                    <a:lnTo>
                      <a:pt x="87" y="27"/>
                    </a:lnTo>
                    <a:lnTo>
                      <a:pt x="84" y="25"/>
                    </a:lnTo>
                    <a:lnTo>
                      <a:pt x="76" y="22"/>
                    </a:lnTo>
                    <a:lnTo>
                      <a:pt x="70" y="21"/>
                    </a:lnTo>
                    <a:lnTo>
                      <a:pt x="66" y="22"/>
                    </a:lnTo>
                    <a:lnTo>
                      <a:pt x="60" y="22"/>
                    </a:lnTo>
                    <a:lnTo>
                      <a:pt x="49" y="27"/>
                    </a:lnTo>
                    <a:lnTo>
                      <a:pt x="41" y="34"/>
                    </a:lnTo>
                    <a:lnTo>
                      <a:pt x="39" y="35"/>
                    </a:lnTo>
                    <a:lnTo>
                      <a:pt x="36" y="38"/>
                    </a:lnTo>
                    <a:lnTo>
                      <a:pt x="34" y="44"/>
                    </a:lnTo>
                    <a:lnTo>
                      <a:pt x="28" y="59"/>
                    </a:lnTo>
                    <a:lnTo>
                      <a:pt x="27" y="76"/>
                    </a:lnTo>
                    <a:lnTo>
                      <a:pt x="27" y="80"/>
                    </a:lnTo>
                    <a:lnTo>
                      <a:pt x="27" y="86"/>
                    </a:lnTo>
                    <a:lnTo>
                      <a:pt x="27" y="96"/>
                    </a:lnTo>
                    <a:lnTo>
                      <a:pt x="29" y="111"/>
                    </a:lnTo>
                    <a:lnTo>
                      <a:pt x="35" y="124"/>
                    </a:lnTo>
                    <a:lnTo>
                      <a:pt x="38" y="125"/>
                    </a:lnTo>
                    <a:lnTo>
                      <a:pt x="39" y="128"/>
                    </a:lnTo>
                    <a:lnTo>
                      <a:pt x="44" y="132"/>
                    </a:lnTo>
                    <a:lnTo>
                      <a:pt x="53" y="138"/>
                    </a:lnTo>
                    <a:lnTo>
                      <a:pt x="65" y="141"/>
                    </a:lnTo>
                    <a:lnTo>
                      <a:pt x="69" y="141"/>
                    </a:lnTo>
                    <a:lnTo>
                      <a:pt x="70" y="141"/>
                    </a:lnTo>
                    <a:lnTo>
                      <a:pt x="76" y="141"/>
                    </a:lnTo>
                    <a:lnTo>
                      <a:pt x="86" y="138"/>
                    </a:lnTo>
                    <a:lnTo>
                      <a:pt x="93" y="132"/>
                    </a:lnTo>
                    <a:lnTo>
                      <a:pt x="96" y="131"/>
                    </a:lnTo>
                    <a:lnTo>
                      <a:pt x="97" y="130"/>
                    </a:lnTo>
                    <a:lnTo>
                      <a:pt x="100" y="125"/>
                    </a:lnTo>
                    <a:lnTo>
                      <a:pt x="104" y="117"/>
                    </a:lnTo>
                    <a:lnTo>
                      <a:pt x="107" y="106"/>
                    </a:lnTo>
                    <a:lnTo>
                      <a:pt x="108" y="101"/>
                    </a:lnTo>
                    <a:lnTo>
                      <a:pt x="108"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1" name="Freeform 155"/>
              <p:cNvSpPr>
                <a:spLocks noEditPoints="1"/>
              </p:cNvSpPr>
              <p:nvPr/>
            </p:nvSpPr>
            <p:spPr bwMode="auto">
              <a:xfrm>
                <a:off x="593" y="877"/>
                <a:ext cx="67" cy="72"/>
              </a:xfrm>
              <a:custGeom>
                <a:avLst/>
                <a:gdLst>
                  <a:gd name="T0" fmla="*/ 3 w 201"/>
                  <a:gd name="T1" fmla="*/ 211 h 214"/>
                  <a:gd name="T2" fmla="*/ 52 w 201"/>
                  <a:gd name="T3" fmla="*/ 81 h 214"/>
                  <a:gd name="T4" fmla="*/ 83 w 201"/>
                  <a:gd name="T5" fmla="*/ 0 h 214"/>
                  <a:gd name="T6" fmla="*/ 101 w 201"/>
                  <a:gd name="T7" fmla="*/ 0 h 214"/>
                  <a:gd name="T8" fmla="*/ 114 w 201"/>
                  <a:gd name="T9" fmla="*/ 0 h 214"/>
                  <a:gd name="T10" fmla="*/ 127 w 201"/>
                  <a:gd name="T11" fmla="*/ 33 h 214"/>
                  <a:gd name="T12" fmla="*/ 199 w 201"/>
                  <a:gd name="T13" fmla="*/ 211 h 214"/>
                  <a:gd name="T14" fmla="*/ 196 w 201"/>
                  <a:gd name="T15" fmla="*/ 214 h 214"/>
                  <a:gd name="T16" fmla="*/ 169 w 201"/>
                  <a:gd name="T17" fmla="*/ 214 h 214"/>
                  <a:gd name="T18" fmla="*/ 165 w 201"/>
                  <a:gd name="T19" fmla="*/ 204 h 214"/>
                  <a:gd name="T20" fmla="*/ 145 w 201"/>
                  <a:gd name="T21" fmla="*/ 149 h 214"/>
                  <a:gd name="T22" fmla="*/ 131 w 201"/>
                  <a:gd name="T23" fmla="*/ 148 h 214"/>
                  <a:gd name="T24" fmla="*/ 56 w 201"/>
                  <a:gd name="T25" fmla="*/ 148 h 214"/>
                  <a:gd name="T26" fmla="*/ 51 w 201"/>
                  <a:gd name="T27" fmla="*/ 159 h 214"/>
                  <a:gd name="T28" fmla="*/ 31 w 201"/>
                  <a:gd name="T29" fmla="*/ 214 h 214"/>
                  <a:gd name="T30" fmla="*/ 25 w 201"/>
                  <a:gd name="T31" fmla="*/ 214 h 214"/>
                  <a:gd name="T32" fmla="*/ 1 w 201"/>
                  <a:gd name="T33" fmla="*/ 214 h 214"/>
                  <a:gd name="T34" fmla="*/ 0 w 201"/>
                  <a:gd name="T35" fmla="*/ 214 h 214"/>
                  <a:gd name="T36" fmla="*/ 1 w 201"/>
                  <a:gd name="T37" fmla="*/ 214 h 214"/>
                  <a:gd name="T38" fmla="*/ 73 w 201"/>
                  <a:gd name="T39" fmla="*/ 125 h 214"/>
                  <a:gd name="T40" fmla="*/ 132 w 201"/>
                  <a:gd name="T41" fmla="*/ 125 h 214"/>
                  <a:gd name="T42" fmla="*/ 131 w 201"/>
                  <a:gd name="T43" fmla="*/ 117 h 214"/>
                  <a:gd name="T44" fmla="*/ 114 w 201"/>
                  <a:gd name="T45" fmla="*/ 67 h 214"/>
                  <a:gd name="T46" fmla="*/ 111 w 201"/>
                  <a:gd name="T47" fmla="*/ 62 h 214"/>
                  <a:gd name="T48" fmla="*/ 103 w 201"/>
                  <a:gd name="T49" fmla="*/ 38 h 214"/>
                  <a:gd name="T50" fmla="*/ 98 w 201"/>
                  <a:gd name="T51" fmla="*/ 21 h 214"/>
                  <a:gd name="T52" fmla="*/ 96 w 201"/>
                  <a:gd name="T53" fmla="*/ 32 h 214"/>
                  <a:gd name="T54" fmla="*/ 87 w 201"/>
                  <a:gd name="T55" fmla="*/ 60 h 214"/>
                  <a:gd name="T56" fmla="*/ 83 w 201"/>
                  <a:gd name="T57" fmla="*/ 73 h 214"/>
                  <a:gd name="T58" fmla="*/ 63 w 201"/>
                  <a:gd name="T59" fmla="*/ 125 h 214"/>
                  <a:gd name="T60" fmla="*/ 62 w 201"/>
                  <a:gd name="T61" fmla="*/ 125 h 214"/>
                  <a:gd name="T62" fmla="*/ 63 w 201"/>
                  <a:gd name="T63" fmla="*/ 12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214">
                    <a:moveTo>
                      <a:pt x="1" y="214"/>
                    </a:moveTo>
                    <a:lnTo>
                      <a:pt x="3" y="211"/>
                    </a:lnTo>
                    <a:lnTo>
                      <a:pt x="14" y="181"/>
                    </a:lnTo>
                    <a:lnTo>
                      <a:pt x="52" y="81"/>
                    </a:lnTo>
                    <a:lnTo>
                      <a:pt x="80" y="4"/>
                    </a:lnTo>
                    <a:lnTo>
                      <a:pt x="83" y="0"/>
                    </a:lnTo>
                    <a:lnTo>
                      <a:pt x="87" y="0"/>
                    </a:lnTo>
                    <a:lnTo>
                      <a:pt x="101" y="0"/>
                    </a:lnTo>
                    <a:lnTo>
                      <a:pt x="113" y="0"/>
                    </a:lnTo>
                    <a:lnTo>
                      <a:pt x="114" y="0"/>
                    </a:lnTo>
                    <a:lnTo>
                      <a:pt x="115" y="4"/>
                    </a:lnTo>
                    <a:lnTo>
                      <a:pt x="127" y="33"/>
                    </a:lnTo>
                    <a:lnTo>
                      <a:pt x="168" y="133"/>
                    </a:lnTo>
                    <a:lnTo>
                      <a:pt x="199" y="211"/>
                    </a:lnTo>
                    <a:lnTo>
                      <a:pt x="201" y="214"/>
                    </a:lnTo>
                    <a:lnTo>
                      <a:pt x="196" y="214"/>
                    </a:lnTo>
                    <a:lnTo>
                      <a:pt x="180" y="214"/>
                    </a:lnTo>
                    <a:lnTo>
                      <a:pt x="169" y="214"/>
                    </a:lnTo>
                    <a:lnTo>
                      <a:pt x="169" y="214"/>
                    </a:lnTo>
                    <a:lnTo>
                      <a:pt x="165" y="204"/>
                    </a:lnTo>
                    <a:lnTo>
                      <a:pt x="153" y="173"/>
                    </a:lnTo>
                    <a:lnTo>
                      <a:pt x="145" y="149"/>
                    </a:lnTo>
                    <a:lnTo>
                      <a:pt x="145" y="148"/>
                    </a:lnTo>
                    <a:lnTo>
                      <a:pt x="131" y="148"/>
                    </a:lnTo>
                    <a:lnTo>
                      <a:pt x="89" y="148"/>
                    </a:lnTo>
                    <a:lnTo>
                      <a:pt x="56" y="148"/>
                    </a:lnTo>
                    <a:lnTo>
                      <a:pt x="55" y="148"/>
                    </a:lnTo>
                    <a:lnTo>
                      <a:pt x="51" y="159"/>
                    </a:lnTo>
                    <a:lnTo>
                      <a:pt x="39" y="190"/>
                    </a:lnTo>
                    <a:lnTo>
                      <a:pt x="31" y="214"/>
                    </a:lnTo>
                    <a:lnTo>
                      <a:pt x="31" y="214"/>
                    </a:lnTo>
                    <a:lnTo>
                      <a:pt x="25" y="214"/>
                    </a:lnTo>
                    <a:lnTo>
                      <a:pt x="11" y="214"/>
                    </a:lnTo>
                    <a:lnTo>
                      <a:pt x="1" y="214"/>
                    </a:lnTo>
                    <a:lnTo>
                      <a:pt x="1" y="214"/>
                    </a:lnTo>
                    <a:lnTo>
                      <a:pt x="0" y="214"/>
                    </a:lnTo>
                    <a:lnTo>
                      <a:pt x="1" y="214"/>
                    </a:lnTo>
                    <a:lnTo>
                      <a:pt x="1" y="214"/>
                    </a:lnTo>
                    <a:close/>
                    <a:moveTo>
                      <a:pt x="63" y="125"/>
                    </a:moveTo>
                    <a:lnTo>
                      <a:pt x="73" y="125"/>
                    </a:lnTo>
                    <a:lnTo>
                      <a:pt x="107" y="125"/>
                    </a:lnTo>
                    <a:lnTo>
                      <a:pt x="132" y="125"/>
                    </a:lnTo>
                    <a:lnTo>
                      <a:pt x="135" y="125"/>
                    </a:lnTo>
                    <a:lnTo>
                      <a:pt x="131" y="117"/>
                    </a:lnTo>
                    <a:lnTo>
                      <a:pt x="121" y="88"/>
                    </a:lnTo>
                    <a:lnTo>
                      <a:pt x="114" y="67"/>
                    </a:lnTo>
                    <a:lnTo>
                      <a:pt x="114" y="66"/>
                    </a:lnTo>
                    <a:lnTo>
                      <a:pt x="111" y="62"/>
                    </a:lnTo>
                    <a:lnTo>
                      <a:pt x="108" y="53"/>
                    </a:lnTo>
                    <a:lnTo>
                      <a:pt x="103" y="38"/>
                    </a:lnTo>
                    <a:lnTo>
                      <a:pt x="98" y="25"/>
                    </a:lnTo>
                    <a:lnTo>
                      <a:pt x="98" y="21"/>
                    </a:lnTo>
                    <a:lnTo>
                      <a:pt x="97" y="25"/>
                    </a:lnTo>
                    <a:lnTo>
                      <a:pt x="96" y="32"/>
                    </a:lnTo>
                    <a:lnTo>
                      <a:pt x="91" y="46"/>
                    </a:lnTo>
                    <a:lnTo>
                      <a:pt x="87" y="60"/>
                    </a:lnTo>
                    <a:lnTo>
                      <a:pt x="87" y="63"/>
                    </a:lnTo>
                    <a:lnTo>
                      <a:pt x="83" y="73"/>
                    </a:lnTo>
                    <a:lnTo>
                      <a:pt x="72" y="102"/>
                    </a:lnTo>
                    <a:lnTo>
                      <a:pt x="63" y="125"/>
                    </a:lnTo>
                    <a:lnTo>
                      <a:pt x="63" y="125"/>
                    </a:lnTo>
                    <a:lnTo>
                      <a:pt x="62" y="125"/>
                    </a:lnTo>
                    <a:lnTo>
                      <a:pt x="63" y="125"/>
                    </a:lnTo>
                    <a:lnTo>
                      <a:pt x="63" y="1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2" name="Freeform 156"/>
              <p:cNvSpPr>
                <a:spLocks/>
              </p:cNvSpPr>
              <p:nvPr/>
            </p:nvSpPr>
            <p:spPr bwMode="auto">
              <a:xfrm>
                <a:off x="666" y="896"/>
                <a:ext cx="42" cy="53"/>
              </a:xfrm>
              <a:custGeom>
                <a:avLst/>
                <a:gdLst>
                  <a:gd name="T0" fmla="*/ 1 w 127"/>
                  <a:gd name="T1" fmla="*/ 135 h 159"/>
                  <a:gd name="T2" fmla="*/ 0 w 127"/>
                  <a:gd name="T3" fmla="*/ 7 h 159"/>
                  <a:gd name="T4" fmla="*/ 4 w 127"/>
                  <a:gd name="T5" fmla="*/ 2 h 159"/>
                  <a:gd name="T6" fmla="*/ 24 w 127"/>
                  <a:gd name="T7" fmla="*/ 2 h 159"/>
                  <a:gd name="T8" fmla="*/ 25 w 127"/>
                  <a:gd name="T9" fmla="*/ 7 h 159"/>
                  <a:gd name="T10" fmla="*/ 24 w 127"/>
                  <a:gd name="T11" fmla="*/ 25 h 159"/>
                  <a:gd name="T12" fmla="*/ 28 w 127"/>
                  <a:gd name="T13" fmla="*/ 22 h 159"/>
                  <a:gd name="T14" fmla="*/ 49 w 127"/>
                  <a:gd name="T15" fmla="*/ 5 h 159"/>
                  <a:gd name="T16" fmla="*/ 74 w 127"/>
                  <a:gd name="T17" fmla="*/ 0 h 159"/>
                  <a:gd name="T18" fmla="*/ 89 w 127"/>
                  <a:gd name="T19" fmla="*/ 2 h 159"/>
                  <a:gd name="T20" fmla="*/ 100 w 127"/>
                  <a:gd name="T21" fmla="*/ 4 h 159"/>
                  <a:gd name="T22" fmla="*/ 105 w 127"/>
                  <a:gd name="T23" fmla="*/ 8 h 159"/>
                  <a:gd name="T24" fmla="*/ 117 w 127"/>
                  <a:gd name="T25" fmla="*/ 18 h 159"/>
                  <a:gd name="T26" fmla="*/ 120 w 127"/>
                  <a:gd name="T27" fmla="*/ 24 h 159"/>
                  <a:gd name="T28" fmla="*/ 124 w 127"/>
                  <a:gd name="T29" fmla="*/ 36 h 159"/>
                  <a:gd name="T30" fmla="*/ 125 w 127"/>
                  <a:gd name="T31" fmla="*/ 39 h 159"/>
                  <a:gd name="T32" fmla="*/ 125 w 127"/>
                  <a:gd name="T33" fmla="*/ 50 h 159"/>
                  <a:gd name="T34" fmla="*/ 127 w 127"/>
                  <a:gd name="T35" fmla="*/ 63 h 159"/>
                  <a:gd name="T36" fmla="*/ 125 w 127"/>
                  <a:gd name="T37" fmla="*/ 124 h 159"/>
                  <a:gd name="T38" fmla="*/ 127 w 127"/>
                  <a:gd name="T39" fmla="*/ 159 h 159"/>
                  <a:gd name="T40" fmla="*/ 110 w 127"/>
                  <a:gd name="T41" fmla="*/ 159 h 159"/>
                  <a:gd name="T42" fmla="*/ 101 w 127"/>
                  <a:gd name="T43" fmla="*/ 159 h 159"/>
                  <a:gd name="T44" fmla="*/ 100 w 127"/>
                  <a:gd name="T45" fmla="*/ 101 h 159"/>
                  <a:gd name="T46" fmla="*/ 101 w 127"/>
                  <a:gd name="T47" fmla="*/ 64 h 159"/>
                  <a:gd name="T48" fmla="*/ 100 w 127"/>
                  <a:gd name="T49" fmla="*/ 49 h 159"/>
                  <a:gd name="T50" fmla="*/ 98 w 127"/>
                  <a:gd name="T51" fmla="*/ 39 h 159"/>
                  <a:gd name="T52" fmla="*/ 93 w 127"/>
                  <a:gd name="T53" fmla="*/ 32 h 159"/>
                  <a:gd name="T54" fmla="*/ 87 w 127"/>
                  <a:gd name="T55" fmla="*/ 26 h 159"/>
                  <a:gd name="T56" fmla="*/ 76 w 127"/>
                  <a:gd name="T57" fmla="*/ 24 h 159"/>
                  <a:gd name="T58" fmla="*/ 69 w 127"/>
                  <a:gd name="T59" fmla="*/ 22 h 159"/>
                  <a:gd name="T60" fmla="*/ 55 w 127"/>
                  <a:gd name="T61" fmla="*/ 25 h 159"/>
                  <a:gd name="T62" fmla="*/ 39 w 127"/>
                  <a:gd name="T63" fmla="*/ 33 h 159"/>
                  <a:gd name="T64" fmla="*/ 34 w 127"/>
                  <a:gd name="T65" fmla="*/ 40 h 159"/>
                  <a:gd name="T66" fmla="*/ 28 w 127"/>
                  <a:gd name="T67" fmla="*/ 60 h 159"/>
                  <a:gd name="T68" fmla="*/ 28 w 127"/>
                  <a:gd name="T69" fmla="*/ 87 h 159"/>
                  <a:gd name="T70" fmla="*/ 26 w 127"/>
                  <a:gd name="T71" fmla="*/ 157 h 159"/>
                  <a:gd name="T72" fmla="*/ 24 w 127"/>
                  <a:gd name="T73" fmla="*/ 159 h 159"/>
                  <a:gd name="T74" fmla="*/ 1 w 127"/>
                  <a:gd name="T75" fmla="*/ 159 h 159"/>
                  <a:gd name="T76" fmla="*/ 1 w 127"/>
                  <a:gd name="T7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59">
                    <a:moveTo>
                      <a:pt x="1" y="159"/>
                    </a:moveTo>
                    <a:lnTo>
                      <a:pt x="1" y="135"/>
                    </a:lnTo>
                    <a:lnTo>
                      <a:pt x="0" y="62"/>
                    </a:lnTo>
                    <a:lnTo>
                      <a:pt x="0" y="7"/>
                    </a:lnTo>
                    <a:lnTo>
                      <a:pt x="1" y="2"/>
                    </a:lnTo>
                    <a:lnTo>
                      <a:pt x="4" y="2"/>
                    </a:lnTo>
                    <a:lnTo>
                      <a:pt x="15" y="2"/>
                    </a:lnTo>
                    <a:lnTo>
                      <a:pt x="24" y="2"/>
                    </a:lnTo>
                    <a:lnTo>
                      <a:pt x="25" y="2"/>
                    </a:lnTo>
                    <a:lnTo>
                      <a:pt x="25" y="7"/>
                    </a:lnTo>
                    <a:lnTo>
                      <a:pt x="24" y="16"/>
                    </a:lnTo>
                    <a:lnTo>
                      <a:pt x="24" y="25"/>
                    </a:lnTo>
                    <a:lnTo>
                      <a:pt x="25" y="25"/>
                    </a:lnTo>
                    <a:lnTo>
                      <a:pt x="28" y="22"/>
                    </a:lnTo>
                    <a:lnTo>
                      <a:pt x="34" y="15"/>
                    </a:lnTo>
                    <a:lnTo>
                      <a:pt x="49" y="5"/>
                    </a:lnTo>
                    <a:lnTo>
                      <a:pt x="69" y="1"/>
                    </a:lnTo>
                    <a:lnTo>
                      <a:pt x="74" y="0"/>
                    </a:lnTo>
                    <a:lnTo>
                      <a:pt x="80" y="1"/>
                    </a:lnTo>
                    <a:lnTo>
                      <a:pt x="89" y="2"/>
                    </a:lnTo>
                    <a:lnTo>
                      <a:pt x="97" y="4"/>
                    </a:lnTo>
                    <a:lnTo>
                      <a:pt x="100" y="4"/>
                    </a:lnTo>
                    <a:lnTo>
                      <a:pt x="101" y="5"/>
                    </a:lnTo>
                    <a:lnTo>
                      <a:pt x="105" y="8"/>
                    </a:lnTo>
                    <a:lnTo>
                      <a:pt x="111" y="12"/>
                    </a:lnTo>
                    <a:lnTo>
                      <a:pt x="117" y="18"/>
                    </a:lnTo>
                    <a:lnTo>
                      <a:pt x="118" y="18"/>
                    </a:lnTo>
                    <a:lnTo>
                      <a:pt x="120" y="24"/>
                    </a:lnTo>
                    <a:lnTo>
                      <a:pt x="122" y="29"/>
                    </a:lnTo>
                    <a:lnTo>
                      <a:pt x="124" y="36"/>
                    </a:lnTo>
                    <a:lnTo>
                      <a:pt x="125" y="38"/>
                    </a:lnTo>
                    <a:lnTo>
                      <a:pt x="125" y="39"/>
                    </a:lnTo>
                    <a:lnTo>
                      <a:pt x="125" y="42"/>
                    </a:lnTo>
                    <a:lnTo>
                      <a:pt x="125" y="50"/>
                    </a:lnTo>
                    <a:lnTo>
                      <a:pt x="125" y="60"/>
                    </a:lnTo>
                    <a:lnTo>
                      <a:pt x="127" y="63"/>
                    </a:lnTo>
                    <a:lnTo>
                      <a:pt x="127" y="78"/>
                    </a:lnTo>
                    <a:lnTo>
                      <a:pt x="125" y="124"/>
                    </a:lnTo>
                    <a:lnTo>
                      <a:pt x="125" y="157"/>
                    </a:lnTo>
                    <a:lnTo>
                      <a:pt x="127" y="159"/>
                    </a:lnTo>
                    <a:lnTo>
                      <a:pt x="122" y="159"/>
                    </a:lnTo>
                    <a:lnTo>
                      <a:pt x="110" y="159"/>
                    </a:lnTo>
                    <a:lnTo>
                      <a:pt x="101" y="159"/>
                    </a:lnTo>
                    <a:lnTo>
                      <a:pt x="101" y="159"/>
                    </a:lnTo>
                    <a:lnTo>
                      <a:pt x="101" y="145"/>
                    </a:lnTo>
                    <a:lnTo>
                      <a:pt x="100" y="101"/>
                    </a:lnTo>
                    <a:lnTo>
                      <a:pt x="100" y="67"/>
                    </a:lnTo>
                    <a:lnTo>
                      <a:pt x="101" y="64"/>
                    </a:lnTo>
                    <a:lnTo>
                      <a:pt x="100" y="57"/>
                    </a:lnTo>
                    <a:lnTo>
                      <a:pt x="100" y="49"/>
                    </a:lnTo>
                    <a:lnTo>
                      <a:pt x="98" y="42"/>
                    </a:lnTo>
                    <a:lnTo>
                      <a:pt x="98" y="39"/>
                    </a:lnTo>
                    <a:lnTo>
                      <a:pt x="96" y="36"/>
                    </a:lnTo>
                    <a:lnTo>
                      <a:pt x="93" y="32"/>
                    </a:lnTo>
                    <a:lnTo>
                      <a:pt x="87" y="28"/>
                    </a:lnTo>
                    <a:lnTo>
                      <a:pt x="87" y="26"/>
                    </a:lnTo>
                    <a:lnTo>
                      <a:pt x="81" y="25"/>
                    </a:lnTo>
                    <a:lnTo>
                      <a:pt x="76" y="24"/>
                    </a:lnTo>
                    <a:lnTo>
                      <a:pt x="70" y="24"/>
                    </a:lnTo>
                    <a:lnTo>
                      <a:pt x="69" y="22"/>
                    </a:lnTo>
                    <a:lnTo>
                      <a:pt x="60" y="24"/>
                    </a:lnTo>
                    <a:lnTo>
                      <a:pt x="55" y="25"/>
                    </a:lnTo>
                    <a:lnTo>
                      <a:pt x="45" y="29"/>
                    </a:lnTo>
                    <a:lnTo>
                      <a:pt x="39" y="33"/>
                    </a:lnTo>
                    <a:lnTo>
                      <a:pt x="36" y="36"/>
                    </a:lnTo>
                    <a:lnTo>
                      <a:pt x="34" y="40"/>
                    </a:lnTo>
                    <a:lnTo>
                      <a:pt x="31" y="46"/>
                    </a:lnTo>
                    <a:lnTo>
                      <a:pt x="28" y="60"/>
                    </a:lnTo>
                    <a:lnTo>
                      <a:pt x="28" y="73"/>
                    </a:lnTo>
                    <a:lnTo>
                      <a:pt x="28" y="87"/>
                    </a:lnTo>
                    <a:lnTo>
                      <a:pt x="26" y="128"/>
                    </a:lnTo>
                    <a:lnTo>
                      <a:pt x="26" y="157"/>
                    </a:lnTo>
                    <a:lnTo>
                      <a:pt x="28" y="159"/>
                    </a:lnTo>
                    <a:lnTo>
                      <a:pt x="24" y="159"/>
                    </a:lnTo>
                    <a:lnTo>
                      <a:pt x="11" y="159"/>
                    </a:lnTo>
                    <a:lnTo>
                      <a:pt x="1" y="159"/>
                    </a:lnTo>
                    <a:lnTo>
                      <a:pt x="1" y="159"/>
                    </a:lnTo>
                    <a:lnTo>
                      <a:pt x="1"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3" name="Freeform 157"/>
              <p:cNvSpPr>
                <a:spLocks/>
              </p:cNvSpPr>
              <p:nvPr/>
            </p:nvSpPr>
            <p:spPr bwMode="auto">
              <a:xfrm>
                <a:off x="719" y="896"/>
                <a:ext cx="44" cy="54"/>
              </a:xfrm>
              <a:custGeom>
                <a:avLst/>
                <a:gdLst>
                  <a:gd name="T0" fmla="*/ 113 w 135"/>
                  <a:gd name="T1" fmla="*/ 102 h 162"/>
                  <a:gd name="T2" fmla="*/ 134 w 135"/>
                  <a:gd name="T3" fmla="*/ 105 h 162"/>
                  <a:gd name="T4" fmla="*/ 134 w 135"/>
                  <a:gd name="T5" fmla="*/ 110 h 162"/>
                  <a:gd name="T6" fmla="*/ 125 w 135"/>
                  <a:gd name="T7" fmla="*/ 132 h 162"/>
                  <a:gd name="T8" fmla="*/ 114 w 135"/>
                  <a:gd name="T9" fmla="*/ 146 h 162"/>
                  <a:gd name="T10" fmla="*/ 104 w 135"/>
                  <a:gd name="T11" fmla="*/ 153 h 162"/>
                  <a:gd name="T12" fmla="*/ 75 w 135"/>
                  <a:gd name="T13" fmla="*/ 162 h 162"/>
                  <a:gd name="T14" fmla="*/ 65 w 135"/>
                  <a:gd name="T15" fmla="*/ 162 h 162"/>
                  <a:gd name="T16" fmla="*/ 37 w 135"/>
                  <a:gd name="T17" fmla="*/ 155 h 162"/>
                  <a:gd name="T18" fmla="*/ 20 w 135"/>
                  <a:gd name="T19" fmla="*/ 141 h 162"/>
                  <a:gd name="T20" fmla="*/ 11 w 135"/>
                  <a:gd name="T21" fmla="*/ 129 h 162"/>
                  <a:gd name="T22" fmla="*/ 0 w 135"/>
                  <a:gd name="T23" fmla="*/ 88 h 162"/>
                  <a:gd name="T24" fmla="*/ 0 w 135"/>
                  <a:gd name="T25" fmla="*/ 78 h 162"/>
                  <a:gd name="T26" fmla="*/ 3 w 135"/>
                  <a:gd name="T27" fmla="*/ 55 h 162"/>
                  <a:gd name="T28" fmla="*/ 8 w 135"/>
                  <a:gd name="T29" fmla="*/ 38 h 162"/>
                  <a:gd name="T30" fmla="*/ 13 w 135"/>
                  <a:gd name="T31" fmla="*/ 29 h 162"/>
                  <a:gd name="T32" fmla="*/ 31 w 135"/>
                  <a:gd name="T33" fmla="*/ 12 h 162"/>
                  <a:gd name="T34" fmla="*/ 37 w 135"/>
                  <a:gd name="T35" fmla="*/ 8 h 162"/>
                  <a:gd name="T36" fmla="*/ 55 w 135"/>
                  <a:gd name="T37" fmla="*/ 2 h 162"/>
                  <a:gd name="T38" fmla="*/ 72 w 135"/>
                  <a:gd name="T39" fmla="*/ 0 h 162"/>
                  <a:gd name="T40" fmla="*/ 97 w 135"/>
                  <a:gd name="T41" fmla="*/ 5 h 162"/>
                  <a:gd name="T42" fmla="*/ 113 w 135"/>
                  <a:gd name="T43" fmla="*/ 12 h 162"/>
                  <a:gd name="T44" fmla="*/ 124 w 135"/>
                  <a:gd name="T45" fmla="*/ 25 h 162"/>
                  <a:gd name="T46" fmla="*/ 134 w 135"/>
                  <a:gd name="T47" fmla="*/ 49 h 162"/>
                  <a:gd name="T48" fmla="*/ 117 w 135"/>
                  <a:gd name="T49" fmla="*/ 52 h 162"/>
                  <a:gd name="T50" fmla="*/ 107 w 135"/>
                  <a:gd name="T51" fmla="*/ 53 h 162"/>
                  <a:gd name="T52" fmla="*/ 103 w 135"/>
                  <a:gd name="T53" fmla="*/ 42 h 162"/>
                  <a:gd name="T54" fmla="*/ 94 w 135"/>
                  <a:gd name="T55" fmla="*/ 29 h 162"/>
                  <a:gd name="T56" fmla="*/ 86 w 135"/>
                  <a:gd name="T57" fmla="*/ 25 h 162"/>
                  <a:gd name="T58" fmla="*/ 72 w 135"/>
                  <a:gd name="T59" fmla="*/ 21 h 162"/>
                  <a:gd name="T60" fmla="*/ 62 w 135"/>
                  <a:gd name="T61" fmla="*/ 22 h 162"/>
                  <a:gd name="T62" fmla="*/ 41 w 135"/>
                  <a:gd name="T63" fmla="*/ 33 h 162"/>
                  <a:gd name="T64" fmla="*/ 37 w 135"/>
                  <a:gd name="T65" fmla="*/ 38 h 162"/>
                  <a:gd name="T66" fmla="*/ 30 w 135"/>
                  <a:gd name="T67" fmla="*/ 59 h 162"/>
                  <a:gd name="T68" fmla="*/ 28 w 135"/>
                  <a:gd name="T69" fmla="*/ 80 h 162"/>
                  <a:gd name="T70" fmla="*/ 28 w 135"/>
                  <a:gd name="T71" fmla="*/ 95 h 162"/>
                  <a:gd name="T72" fmla="*/ 37 w 135"/>
                  <a:gd name="T73" fmla="*/ 125 h 162"/>
                  <a:gd name="T74" fmla="*/ 41 w 135"/>
                  <a:gd name="T75" fmla="*/ 129 h 162"/>
                  <a:gd name="T76" fmla="*/ 55 w 135"/>
                  <a:gd name="T77" fmla="*/ 139 h 162"/>
                  <a:gd name="T78" fmla="*/ 70 w 135"/>
                  <a:gd name="T79" fmla="*/ 141 h 162"/>
                  <a:gd name="T80" fmla="*/ 78 w 135"/>
                  <a:gd name="T81" fmla="*/ 141 h 162"/>
                  <a:gd name="T82" fmla="*/ 94 w 135"/>
                  <a:gd name="T83" fmla="*/ 132 h 162"/>
                  <a:gd name="T84" fmla="*/ 99 w 135"/>
                  <a:gd name="T85" fmla="*/ 129 h 162"/>
                  <a:gd name="T86" fmla="*/ 106 w 135"/>
                  <a:gd name="T87" fmla="*/ 117 h 162"/>
                  <a:gd name="T88" fmla="*/ 110 w 135"/>
                  <a:gd name="T89"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62">
                    <a:moveTo>
                      <a:pt x="110" y="101"/>
                    </a:moveTo>
                    <a:lnTo>
                      <a:pt x="113" y="102"/>
                    </a:lnTo>
                    <a:lnTo>
                      <a:pt x="125" y="104"/>
                    </a:lnTo>
                    <a:lnTo>
                      <a:pt x="134" y="105"/>
                    </a:lnTo>
                    <a:lnTo>
                      <a:pt x="135" y="105"/>
                    </a:lnTo>
                    <a:lnTo>
                      <a:pt x="134" y="110"/>
                    </a:lnTo>
                    <a:lnTo>
                      <a:pt x="131" y="118"/>
                    </a:lnTo>
                    <a:lnTo>
                      <a:pt x="125" y="132"/>
                    </a:lnTo>
                    <a:lnTo>
                      <a:pt x="116" y="145"/>
                    </a:lnTo>
                    <a:lnTo>
                      <a:pt x="114" y="146"/>
                    </a:lnTo>
                    <a:lnTo>
                      <a:pt x="110" y="149"/>
                    </a:lnTo>
                    <a:lnTo>
                      <a:pt x="104" y="153"/>
                    </a:lnTo>
                    <a:lnTo>
                      <a:pt x="90" y="159"/>
                    </a:lnTo>
                    <a:lnTo>
                      <a:pt x="75" y="162"/>
                    </a:lnTo>
                    <a:lnTo>
                      <a:pt x="70" y="162"/>
                    </a:lnTo>
                    <a:lnTo>
                      <a:pt x="65" y="162"/>
                    </a:lnTo>
                    <a:lnTo>
                      <a:pt x="55" y="162"/>
                    </a:lnTo>
                    <a:lnTo>
                      <a:pt x="37" y="155"/>
                    </a:lnTo>
                    <a:lnTo>
                      <a:pt x="23" y="145"/>
                    </a:lnTo>
                    <a:lnTo>
                      <a:pt x="20" y="141"/>
                    </a:lnTo>
                    <a:lnTo>
                      <a:pt x="16" y="138"/>
                    </a:lnTo>
                    <a:lnTo>
                      <a:pt x="11" y="129"/>
                    </a:lnTo>
                    <a:lnTo>
                      <a:pt x="3" y="111"/>
                    </a:lnTo>
                    <a:lnTo>
                      <a:pt x="0" y="88"/>
                    </a:lnTo>
                    <a:lnTo>
                      <a:pt x="0" y="81"/>
                    </a:lnTo>
                    <a:lnTo>
                      <a:pt x="0" y="78"/>
                    </a:lnTo>
                    <a:lnTo>
                      <a:pt x="0" y="70"/>
                    </a:lnTo>
                    <a:lnTo>
                      <a:pt x="3" y="55"/>
                    </a:lnTo>
                    <a:lnTo>
                      <a:pt x="7" y="42"/>
                    </a:lnTo>
                    <a:lnTo>
                      <a:pt x="8" y="38"/>
                    </a:lnTo>
                    <a:lnTo>
                      <a:pt x="10" y="35"/>
                    </a:lnTo>
                    <a:lnTo>
                      <a:pt x="13" y="29"/>
                    </a:lnTo>
                    <a:lnTo>
                      <a:pt x="21" y="19"/>
                    </a:lnTo>
                    <a:lnTo>
                      <a:pt x="31" y="12"/>
                    </a:lnTo>
                    <a:lnTo>
                      <a:pt x="34" y="9"/>
                    </a:lnTo>
                    <a:lnTo>
                      <a:pt x="37" y="8"/>
                    </a:lnTo>
                    <a:lnTo>
                      <a:pt x="42" y="5"/>
                    </a:lnTo>
                    <a:lnTo>
                      <a:pt x="55" y="2"/>
                    </a:lnTo>
                    <a:lnTo>
                      <a:pt x="68" y="1"/>
                    </a:lnTo>
                    <a:lnTo>
                      <a:pt x="72" y="0"/>
                    </a:lnTo>
                    <a:lnTo>
                      <a:pt x="83" y="1"/>
                    </a:lnTo>
                    <a:lnTo>
                      <a:pt x="97" y="5"/>
                    </a:lnTo>
                    <a:lnTo>
                      <a:pt x="109" y="11"/>
                    </a:lnTo>
                    <a:lnTo>
                      <a:pt x="113" y="12"/>
                    </a:lnTo>
                    <a:lnTo>
                      <a:pt x="120" y="21"/>
                    </a:lnTo>
                    <a:lnTo>
                      <a:pt x="124" y="25"/>
                    </a:lnTo>
                    <a:lnTo>
                      <a:pt x="130" y="39"/>
                    </a:lnTo>
                    <a:lnTo>
                      <a:pt x="134" y="49"/>
                    </a:lnTo>
                    <a:lnTo>
                      <a:pt x="130" y="50"/>
                    </a:lnTo>
                    <a:lnTo>
                      <a:pt x="117" y="52"/>
                    </a:lnTo>
                    <a:lnTo>
                      <a:pt x="107" y="53"/>
                    </a:lnTo>
                    <a:lnTo>
                      <a:pt x="107" y="53"/>
                    </a:lnTo>
                    <a:lnTo>
                      <a:pt x="104" y="46"/>
                    </a:lnTo>
                    <a:lnTo>
                      <a:pt x="103" y="42"/>
                    </a:lnTo>
                    <a:lnTo>
                      <a:pt x="99" y="35"/>
                    </a:lnTo>
                    <a:lnTo>
                      <a:pt x="94" y="29"/>
                    </a:lnTo>
                    <a:lnTo>
                      <a:pt x="89" y="26"/>
                    </a:lnTo>
                    <a:lnTo>
                      <a:pt x="86" y="25"/>
                    </a:lnTo>
                    <a:lnTo>
                      <a:pt x="78" y="22"/>
                    </a:lnTo>
                    <a:lnTo>
                      <a:pt x="72" y="21"/>
                    </a:lnTo>
                    <a:lnTo>
                      <a:pt x="68" y="22"/>
                    </a:lnTo>
                    <a:lnTo>
                      <a:pt x="62" y="22"/>
                    </a:lnTo>
                    <a:lnTo>
                      <a:pt x="51" y="26"/>
                    </a:lnTo>
                    <a:lnTo>
                      <a:pt x="41" y="33"/>
                    </a:lnTo>
                    <a:lnTo>
                      <a:pt x="39" y="35"/>
                    </a:lnTo>
                    <a:lnTo>
                      <a:pt x="37" y="38"/>
                    </a:lnTo>
                    <a:lnTo>
                      <a:pt x="34" y="43"/>
                    </a:lnTo>
                    <a:lnTo>
                      <a:pt x="30" y="59"/>
                    </a:lnTo>
                    <a:lnTo>
                      <a:pt x="28" y="76"/>
                    </a:lnTo>
                    <a:lnTo>
                      <a:pt x="28" y="80"/>
                    </a:lnTo>
                    <a:lnTo>
                      <a:pt x="28" y="86"/>
                    </a:lnTo>
                    <a:lnTo>
                      <a:pt x="28" y="95"/>
                    </a:lnTo>
                    <a:lnTo>
                      <a:pt x="31" y="112"/>
                    </a:lnTo>
                    <a:lnTo>
                      <a:pt x="37" y="125"/>
                    </a:lnTo>
                    <a:lnTo>
                      <a:pt x="39" y="126"/>
                    </a:lnTo>
                    <a:lnTo>
                      <a:pt x="41" y="129"/>
                    </a:lnTo>
                    <a:lnTo>
                      <a:pt x="45" y="133"/>
                    </a:lnTo>
                    <a:lnTo>
                      <a:pt x="55" y="139"/>
                    </a:lnTo>
                    <a:lnTo>
                      <a:pt x="66" y="141"/>
                    </a:lnTo>
                    <a:lnTo>
                      <a:pt x="70" y="141"/>
                    </a:lnTo>
                    <a:lnTo>
                      <a:pt x="72" y="141"/>
                    </a:lnTo>
                    <a:lnTo>
                      <a:pt x="78" y="141"/>
                    </a:lnTo>
                    <a:lnTo>
                      <a:pt x="87" y="138"/>
                    </a:lnTo>
                    <a:lnTo>
                      <a:pt x="94" y="132"/>
                    </a:lnTo>
                    <a:lnTo>
                      <a:pt x="97" y="131"/>
                    </a:lnTo>
                    <a:lnTo>
                      <a:pt x="99" y="129"/>
                    </a:lnTo>
                    <a:lnTo>
                      <a:pt x="102" y="126"/>
                    </a:lnTo>
                    <a:lnTo>
                      <a:pt x="106" y="117"/>
                    </a:lnTo>
                    <a:lnTo>
                      <a:pt x="109" y="105"/>
                    </a:lnTo>
                    <a:lnTo>
                      <a:pt x="110" y="101"/>
                    </a:lnTo>
                    <a:lnTo>
                      <a:pt x="110"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4" name="Freeform 158"/>
              <p:cNvSpPr>
                <a:spLocks noEditPoints="1"/>
              </p:cNvSpPr>
              <p:nvPr/>
            </p:nvSpPr>
            <p:spPr bwMode="auto">
              <a:xfrm>
                <a:off x="771" y="877"/>
                <a:ext cx="11" cy="72"/>
              </a:xfrm>
              <a:custGeom>
                <a:avLst/>
                <a:gdLst>
                  <a:gd name="T0" fmla="*/ 2 w 29"/>
                  <a:gd name="T1" fmla="*/ 29 h 214"/>
                  <a:gd name="T2" fmla="*/ 2 w 29"/>
                  <a:gd name="T3" fmla="*/ 25 h 214"/>
                  <a:gd name="T4" fmla="*/ 0 w 29"/>
                  <a:gd name="T5" fmla="*/ 11 h 214"/>
                  <a:gd name="T6" fmla="*/ 0 w 29"/>
                  <a:gd name="T7" fmla="*/ 1 h 214"/>
                  <a:gd name="T8" fmla="*/ 2 w 29"/>
                  <a:gd name="T9" fmla="*/ 0 h 214"/>
                  <a:gd name="T10" fmla="*/ 5 w 29"/>
                  <a:gd name="T11" fmla="*/ 0 h 214"/>
                  <a:gd name="T12" fmla="*/ 17 w 29"/>
                  <a:gd name="T13" fmla="*/ 0 h 214"/>
                  <a:gd name="T14" fmla="*/ 27 w 29"/>
                  <a:gd name="T15" fmla="*/ 0 h 214"/>
                  <a:gd name="T16" fmla="*/ 29 w 29"/>
                  <a:gd name="T17" fmla="*/ 0 h 214"/>
                  <a:gd name="T18" fmla="*/ 29 w 29"/>
                  <a:gd name="T19" fmla="*/ 5 h 214"/>
                  <a:gd name="T20" fmla="*/ 27 w 29"/>
                  <a:gd name="T21" fmla="*/ 19 h 214"/>
                  <a:gd name="T22" fmla="*/ 27 w 29"/>
                  <a:gd name="T23" fmla="*/ 29 h 214"/>
                  <a:gd name="T24" fmla="*/ 29 w 29"/>
                  <a:gd name="T25" fmla="*/ 29 h 214"/>
                  <a:gd name="T26" fmla="*/ 24 w 29"/>
                  <a:gd name="T27" fmla="*/ 29 h 214"/>
                  <a:gd name="T28" fmla="*/ 12 w 29"/>
                  <a:gd name="T29" fmla="*/ 29 h 214"/>
                  <a:gd name="T30" fmla="*/ 2 w 29"/>
                  <a:gd name="T31" fmla="*/ 29 h 214"/>
                  <a:gd name="T32" fmla="*/ 2 w 29"/>
                  <a:gd name="T33" fmla="*/ 29 h 214"/>
                  <a:gd name="T34" fmla="*/ 0 w 29"/>
                  <a:gd name="T35" fmla="*/ 29 h 214"/>
                  <a:gd name="T36" fmla="*/ 2 w 29"/>
                  <a:gd name="T37" fmla="*/ 29 h 214"/>
                  <a:gd name="T38" fmla="*/ 2 w 29"/>
                  <a:gd name="T39" fmla="*/ 29 h 214"/>
                  <a:gd name="T40" fmla="*/ 2 w 29"/>
                  <a:gd name="T41" fmla="*/ 214 h 214"/>
                  <a:gd name="T42" fmla="*/ 2 w 29"/>
                  <a:gd name="T43" fmla="*/ 190 h 214"/>
                  <a:gd name="T44" fmla="*/ 0 w 29"/>
                  <a:gd name="T45" fmla="*/ 117 h 214"/>
                  <a:gd name="T46" fmla="*/ 0 w 29"/>
                  <a:gd name="T47" fmla="*/ 62 h 214"/>
                  <a:gd name="T48" fmla="*/ 2 w 29"/>
                  <a:gd name="T49" fmla="*/ 57 h 214"/>
                  <a:gd name="T50" fmla="*/ 5 w 29"/>
                  <a:gd name="T51" fmla="*/ 57 h 214"/>
                  <a:gd name="T52" fmla="*/ 17 w 29"/>
                  <a:gd name="T53" fmla="*/ 57 h 214"/>
                  <a:gd name="T54" fmla="*/ 27 w 29"/>
                  <a:gd name="T55" fmla="*/ 57 h 214"/>
                  <a:gd name="T56" fmla="*/ 29 w 29"/>
                  <a:gd name="T57" fmla="*/ 57 h 214"/>
                  <a:gd name="T58" fmla="*/ 27 w 29"/>
                  <a:gd name="T59" fmla="*/ 62 h 214"/>
                  <a:gd name="T60" fmla="*/ 29 w 29"/>
                  <a:gd name="T61" fmla="*/ 83 h 214"/>
                  <a:gd name="T62" fmla="*/ 27 w 29"/>
                  <a:gd name="T63" fmla="*/ 156 h 214"/>
                  <a:gd name="T64" fmla="*/ 27 w 29"/>
                  <a:gd name="T65" fmla="*/ 211 h 214"/>
                  <a:gd name="T66" fmla="*/ 29 w 29"/>
                  <a:gd name="T67" fmla="*/ 214 h 214"/>
                  <a:gd name="T68" fmla="*/ 24 w 29"/>
                  <a:gd name="T69" fmla="*/ 214 h 214"/>
                  <a:gd name="T70" fmla="*/ 12 w 29"/>
                  <a:gd name="T71" fmla="*/ 214 h 214"/>
                  <a:gd name="T72" fmla="*/ 2 w 29"/>
                  <a:gd name="T73" fmla="*/ 214 h 214"/>
                  <a:gd name="T74" fmla="*/ 2 w 29"/>
                  <a:gd name="T75" fmla="*/ 214 h 214"/>
                  <a:gd name="T76" fmla="*/ 0 w 29"/>
                  <a:gd name="T77" fmla="*/ 214 h 214"/>
                  <a:gd name="T78" fmla="*/ 2 w 29"/>
                  <a:gd name="T79" fmla="*/ 214 h 214"/>
                  <a:gd name="T80" fmla="*/ 2 w 29"/>
                  <a:gd name="T8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14">
                    <a:moveTo>
                      <a:pt x="2" y="29"/>
                    </a:moveTo>
                    <a:lnTo>
                      <a:pt x="2" y="25"/>
                    </a:lnTo>
                    <a:lnTo>
                      <a:pt x="0" y="11"/>
                    </a:lnTo>
                    <a:lnTo>
                      <a:pt x="0" y="1"/>
                    </a:lnTo>
                    <a:lnTo>
                      <a:pt x="2" y="0"/>
                    </a:lnTo>
                    <a:lnTo>
                      <a:pt x="5" y="0"/>
                    </a:lnTo>
                    <a:lnTo>
                      <a:pt x="17" y="0"/>
                    </a:lnTo>
                    <a:lnTo>
                      <a:pt x="27" y="0"/>
                    </a:lnTo>
                    <a:lnTo>
                      <a:pt x="29" y="0"/>
                    </a:lnTo>
                    <a:lnTo>
                      <a:pt x="29" y="5"/>
                    </a:lnTo>
                    <a:lnTo>
                      <a:pt x="27" y="19"/>
                    </a:lnTo>
                    <a:lnTo>
                      <a:pt x="27" y="29"/>
                    </a:lnTo>
                    <a:lnTo>
                      <a:pt x="29" y="29"/>
                    </a:lnTo>
                    <a:lnTo>
                      <a:pt x="24" y="29"/>
                    </a:lnTo>
                    <a:lnTo>
                      <a:pt x="12" y="29"/>
                    </a:lnTo>
                    <a:lnTo>
                      <a:pt x="2" y="29"/>
                    </a:lnTo>
                    <a:lnTo>
                      <a:pt x="2" y="29"/>
                    </a:lnTo>
                    <a:lnTo>
                      <a:pt x="0" y="29"/>
                    </a:lnTo>
                    <a:lnTo>
                      <a:pt x="2" y="29"/>
                    </a:lnTo>
                    <a:lnTo>
                      <a:pt x="2" y="29"/>
                    </a:lnTo>
                    <a:close/>
                    <a:moveTo>
                      <a:pt x="2" y="214"/>
                    </a:moveTo>
                    <a:lnTo>
                      <a:pt x="2" y="190"/>
                    </a:lnTo>
                    <a:lnTo>
                      <a:pt x="0" y="117"/>
                    </a:lnTo>
                    <a:lnTo>
                      <a:pt x="0" y="62"/>
                    </a:lnTo>
                    <a:lnTo>
                      <a:pt x="2" y="57"/>
                    </a:lnTo>
                    <a:lnTo>
                      <a:pt x="5" y="57"/>
                    </a:lnTo>
                    <a:lnTo>
                      <a:pt x="17" y="57"/>
                    </a:lnTo>
                    <a:lnTo>
                      <a:pt x="27" y="57"/>
                    </a:lnTo>
                    <a:lnTo>
                      <a:pt x="29" y="57"/>
                    </a:lnTo>
                    <a:lnTo>
                      <a:pt x="27" y="62"/>
                    </a:lnTo>
                    <a:lnTo>
                      <a:pt x="29" y="83"/>
                    </a:lnTo>
                    <a:lnTo>
                      <a:pt x="27" y="156"/>
                    </a:lnTo>
                    <a:lnTo>
                      <a:pt x="27" y="211"/>
                    </a:lnTo>
                    <a:lnTo>
                      <a:pt x="29" y="214"/>
                    </a:lnTo>
                    <a:lnTo>
                      <a:pt x="24" y="214"/>
                    </a:lnTo>
                    <a:lnTo>
                      <a:pt x="12" y="214"/>
                    </a:lnTo>
                    <a:lnTo>
                      <a:pt x="2" y="214"/>
                    </a:lnTo>
                    <a:lnTo>
                      <a:pt x="2" y="214"/>
                    </a:lnTo>
                    <a:lnTo>
                      <a:pt x="0" y="214"/>
                    </a:lnTo>
                    <a:lnTo>
                      <a:pt x="2" y="214"/>
                    </a:lnTo>
                    <a:lnTo>
                      <a:pt x="2"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5" name="Freeform 159"/>
              <p:cNvSpPr>
                <a:spLocks noEditPoints="1"/>
              </p:cNvSpPr>
              <p:nvPr/>
            </p:nvSpPr>
            <p:spPr bwMode="auto">
              <a:xfrm>
                <a:off x="791" y="896"/>
                <a:ext cx="48" cy="54"/>
              </a:xfrm>
              <a:custGeom>
                <a:avLst/>
                <a:gdLst>
                  <a:gd name="T0" fmla="*/ 118 w 143"/>
                  <a:gd name="T1" fmla="*/ 110 h 162"/>
                  <a:gd name="T2" fmla="*/ 141 w 143"/>
                  <a:gd name="T3" fmla="*/ 111 h 162"/>
                  <a:gd name="T4" fmla="*/ 141 w 143"/>
                  <a:gd name="T5" fmla="*/ 115 h 162"/>
                  <a:gd name="T6" fmla="*/ 129 w 143"/>
                  <a:gd name="T7" fmla="*/ 136 h 162"/>
                  <a:gd name="T8" fmla="*/ 118 w 143"/>
                  <a:gd name="T9" fmla="*/ 149 h 162"/>
                  <a:gd name="T10" fmla="*/ 108 w 143"/>
                  <a:gd name="T11" fmla="*/ 155 h 162"/>
                  <a:gd name="T12" fmla="*/ 77 w 143"/>
                  <a:gd name="T13" fmla="*/ 162 h 162"/>
                  <a:gd name="T14" fmla="*/ 69 w 143"/>
                  <a:gd name="T15" fmla="*/ 162 h 162"/>
                  <a:gd name="T16" fmla="*/ 39 w 143"/>
                  <a:gd name="T17" fmla="*/ 155 h 162"/>
                  <a:gd name="T18" fmla="*/ 19 w 143"/>
                  <a:gd name="T19" fmla="*/ 141 h 162"/>
                  <a:gd name="T20" fmla="*/ 11 w 143"/>
                  <a:gd name="T21" fmla="*/ 129 h 162"/>
                  <a:gd name="T22" fmla="*/ 0 w 143"/>
                  <a:gd name="T23" fmla="*/ 88 h 162"/>
                  <a:gd name="T24" fmla="*/ 0 w 143"/>
                  <a:gd name="T25" fmla="*/ 76 h 162"/>
                  <a:gd name="T26" fmla="*/ 7 w 143"/>
                  <a:gd name="T27" fmla="*/ 42 h 162"/>
                  <a:gd name="T28" fmla="*/ 21 w 143"/>
                  <a:gd name="T29" fmla="*/ 21 h 162"/>
                  <a:gd name="T30" fmla="*/ 31 w 143"/>
                  <a:gd name="T31" fmla="*/ 12 h 162"/>
                  <a:gd name="T32" fmla="*/ 67 w 143"/>
                  <a:gd name="T33" fmla="*/ 1 h 162"/>
                  <a:gd name="T34" fmla="*/ 77 w 143"/>
                  <a:gd name="T35" fmla="*/ 1 h 162"/>
                  <a:gd name="T36" fmla="*/ 104 w 143"/>
                  <a:gd name="T37" fmla="*/ 8 h 162"/>
                  <a:gd name="T38" fmla="*/ 124 w 143"/>
                  <a:gd name="T39" fmla="*/ 21 h 162"/>
                  <a:gd name="T40" fmla="*/ 131 w 143"/>
                  <a:gd name="T41" fmla="*/ 33 h 162"/>
                  <a:gd name="T42" fmla="*/ 142 w 143"/>
                  <a:gd name="T43" fmla="*/ 74 h 162"/>
                  <a:gd name="T44" fmla="*/ 143 w 143"/>
                  <a:gd name="T45" fmla="*/ 81 h 162"/>
                  <a:gd name="T46" fmla="*/ 143 w 143"/>
                  <a:gd name="T47" fmla="*/ 87 h 162"/>
                  <a:gd name="T48" fmla="*/ 70 w 143"/>
                  <a:gd name="T49" fmla="*/ 87 h 162"/>
                  <a:gd name="T50" fmla="*/ 28 w 143"/>
                  <a:gd name="T51" fmla="*/ 87 h 162"/>
                  <a:gd name="T52" fmla="*/ 28 w 143"/>
                  <a:gd name="T53" fmla="*/ 100 h 162"/>
                  <a:gd name="T54" fmla="*/ 39 w 143"/>
                  <a:gd name="T55" fmla="*/ 125 h 162"/>
                  <a:gd name="T56" fmla="*/ 43 w 143"/>
                  <a:gd name="T57" fmla="*/ 129 h 162"/>
                  <a:gd name="T58" fmla="*/ 59 w 143"/>
                  <a:gd name="T59" fmla="*/ 139 h 162"/>
                  <a:gd name="T60" fmla="*/ 74 w 143"/>
                  <a:gd name="T61" fmla="*/ 141 h 162"/>
                  <a:gd name="T62" fmla="*/ 80 w 143"/>
                  <a:gd name="T63" fmla="*/ 141 h 162"/>
                  <a:gd name="T64" fmla="*/ 96 w 143"/>
                  <a:gd name="T65" fmla="*/ 133 h 162"/>
                  <a:gd name="T66" fmla="*/ 103 w 143"/>
                  <a:gd name="T67" fmla="*/ 129 h 162"/>
                  <a:gd name="T68" fmla="*/ 111 w 143"/>
                  <a:gd name="T69" fmla="*/ 117 h 162"/>
                  <a:gd name="T70" fmla="*/ 114 w 143"/>
                  <a:gd name="T71" fmla="*/ 110 h 162"/>
                  <a:gd name="T72" fmla="*/ 114 w 143"/>
                  <a:gd name="T73" fmla="*/ 108 h 162"/>
                  <a:gd name="T74" fmla="*/ 115 w 143"/>
                  <a:gd name="T75" fmla="*/ 108 h 162"/>
                  <a:gd name="T76" fmla="*/ 42 w 143"/>
                  <a:gd name="T77" fmla="*/ 66 h 162"/>
                  <a:gd name="T78" fmla="*/ 112 w 143"/>
                  <a:gd name="T79" fmla="*/ 66 h 162"/>
                  <a:gd name="T80" fmla="*/ 114 w 143"/>
                  <a:gd name="T81" fmla="*/ 63 h 162"/>
                  <a:gd name="T82" fmla="*/ 111 w 143"/>
                  <a:gd name="T83" fmla="*/ 47 h 162"/>
                  <a:gd name="T84" fmla="*/ 105 w 143"/>
                  <a:gd name="T85" fmla="*/ 36 h 162"/>
                  <a:gd name="T86" fmla="*/ 98 w 143"/>
                  <a:gd name="T87" fmla="*/ 31 h 162"/>
                  <a:gd name="T88" fmla="*/ 76 w 143"/>
                  <a:gd name="T89" fmla="*/ 22 h 162"/>
                  <a:gd name="T90" fmla="*/ 69 w 143"/>
                  <a:gd name="T91" fmla="*/ 22 h 162"/>
                  <a:gd name="T92" fmla="*/ 53 w 143"/>
                  <a:gd name="T93" fmla="*/ 26 h 162"/>
                  <a:gd name="T94" fmla="*/ 42 w 143"/>
                  <a:gd name="T95" fmla="*/ 33 h 162"/>
                  <a:gd name="T96" fmla="*/ 36 w 143"/>
                  <a:gd name="T97" fmla="*/ 40 h 162"/>
                  <a:gd name="T98" fmla="*/ 29 w 143"/>
                  <a:gd name="T99" fmla="*/ 63 h 162"/>
                  <a:gd name="T100" fmla="*/ 28 w 143"/>
                  <a:gd name="T101" fmla="*/ 66 h 162"/>
                  <a:gd name="T102" fmla="*/ 29 w 143"/>
                  <a:gd name="T103"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162">
                    <a:moveTo>
                      <a:pt x="115" y="108"/>
                    </a:moveTo>
                    <a:lnTo>
                      <a:pt x="118" y="110"/>
                    </a:lnTo>
                    <a:lnTo>
                      <a:pt x="131" y="111"/>
                    </a:lnTo>
                    <a:lnTo>
                      <a:pt x="141" y="111"/>
                    </a:lnTo>
                    <a:lnTo>
                      <a:pt x="142" y="111"/>
                    </a:lnTo>
                    <a:lnTo>
                      <a:pt x="141" y="115"/>
                    </a:lnTo>
                    <a:lnTo>
                      <a:pt x="138" y="124"/>
                    </a:lnTo>
                    <a:lnTo>
                      <a:pt x="129" y="136"/>
                    </a:lnTo>
                    <a:lnTo>
                      <a:pt x="120" y="148"/>
                    </a:lnTo>
                    <a:lnTo>
                      <a:pt x="118" y="149"/>
                    </a:lnTo>
                    <a:lnTo>
                      <a:pt x="114" y="152"/>
                    </a:lnTo>
                    <a:lnTo>
                      <a:pt x="108" y="155"/>
                    </a:lnTo>
                    <a:lnTo>
                      <a:pt x="94" y="160"/>
                    </a:lnTo>
                    <a:lnTo>
                      <a:pt x="77" y="162"/>
                    </a:lnTo>
                    <a:lnTo>
                      <a:pt x="74" y="162"/>
                    </a:lnTo>
                    <a:lnTo>
                      <a:pt x="69" y="162"/>
                    </a:lnTo>
                    <a:lnTo>
                      <a:pt x="57" y="162"/>
                    </a:lnTo>
                    <a:lnTo>
                      <a:pt x="39" y="155"/>
                    </a:lnTo>
                    <a:lnTo>
                      <a:pt x="22" y="145"/>
                    </a:lnTo>
                    <a:lnTo>
                      <a:pt x="19" y="141"/>
                    </a:lnTo>
                    <a:lnTo>
                      <a:pt x="15" y="138"/>
                    </a:lnTo>
                    <a:lnTo>
                      <a:pt x="11" y="129"/>
                    </a:lnTo>
                    <a:lnTo>
                      <a:pt x="3" y="111"/>
                    </a:lnTo>
                    <a:lnTo>
                      <a:pt x="0" y="88"/>
                    </a:lnTo>
                    <a:lnTo>
                      <a:pt x="0" y="81"/>
                    </a:lnTo>
                    <a:lnTo>
                      <a:pt x="0" y="76"/>
                    </a:lnTo>
                    <a:lnTo>
                      <a:pt x="0" y="64"/>
                    </a:lnTo>
                    <a:lnTo>
                      <a:pt x="7" y="42"/>
                    </a:lnTo>
                    <a:lnTo>
                      <a:pt x="17" y="25"/>
                    </a:lnTo>
                    <a:lnTo>
                      <a:pt x="21" y="21"/>
                    </a:lnTo>
                    <a:lnTo>
                      <a:pt x="24" y="18"/>
                    </a:lnTo>
                    <a:lnTo>
                      <a:pt x="31" y="12"/>
                    </a:lnTo>
                    <a:lnTo>
                      <a:pt x="48" y="4"/>
                    </a:lnTo>
                    <a:lnTo>
                      <a:pt x="67" y="1"/>
                    </a:lnTo>
                    <a:lnTo>
                      <a:pt x="73" y="0"/>
                    </a:lnTo>
                    <a:lnTo>
                      <a:pt x="77" y="1"/>
                    </a:lnTo>
                    <a:lnTo>
                      <a:pt x="87" y="1"/>
                    </a:lnTo>
                    <a:lnTo>
                      <a:pt x="104" y="8"/>
                    </a:lnTo>
                    <a:lnTo>
                      <a:pt x="120" y="18"/>
                    </a:lnTo>
                    <a:lnTo>
                      <a:pt x="124" y="21"/>
                    </a:lnTo>
                    <a:lnTo>
                      <a:pt x="127" y="25"/>
                    </a:lnTo>
                    <a:lnTo>
                      <a:pt x="131" y="33"/>
                    </a:lnTo>
                    <a:lnTo>
                      <a:pt x="139" y="52"/>
                    </a:lnTo>
                    <a:lnTo>
                      <a:pt x="142" y="74"/>
                    </a:lnTo>
                    <a:lnTo>
                      <a:pt x="143" y="80"/>
                    </a:lnTo>
                    <a:lnTo>
                      <a:pt x="143" y="81"/>
                    </a:lnTo>
                    <a:lnTo>
                      <a:pt x="142" y="87"/>
                    </a:lnTo>
                    <a:lnTo>
                      <a:pt x="143" y="87"/>
                    </a:lnTo>
                    <a:lnTo>
                      <a:pt x="125" y="87"/>
                    </a:lnTo>
                    <a:lnTo>
                      <a:pt x="70" y="87"/>
                    </a:lnTo>
                    <a:lnTo>
                      <a:pt x="29" y="87"/>
                    </a:lnTo>
                    <a:lnTo>
                      <a:pt x="28" y="87"/>
                    </a:lnTo>
                    <a:lnTo>
                      <a:pt x="28" y="91"/>
                    </a:lnTo>
                    <a:lnTo>
                      <a:pt x="28" y="100"/>
                    </a:lnTo>
                    <a:lnTo>
                      <a:pt x="32" y="114"/>
                    </a:lnTo>
                    <a:lnTo>
                      <a:pt x="39" y="125"/>
                    </a:lnTo>
                    <a:lnTo>
                      <a:pt x="42" y="126"/>
                    </a:lnTo>
                    <a:lnTo>
                      <a:pt x="43" y="129"/>
                    </a:lnTo>
                    <a:lnTo>
                      <a:pt x="48" y="133"/>
                    </a:lnTo>
                    <a:lnTo>
                      <a:pt x="59" y="139"/>
                    </a:lnTo>
                    <a:lnTo>
                      <a:pt x="70" y="141"/>
                    </a:lnTo>
                    <a:lnTo>
                      <a:pt x="74" y="141"/>
                    </a:lnTo>
                    <a:lnTo>
                      <a:pt x="76" y="141"/>
                    </a:lnTo>
                    <a:lnTo>
                      <a:pt x="80" y="141"/>
                    </a:lnTo>
                    <a:lnTo>
                      <a:pt x="89" y="138"/>
                    </a:lnTo>
                    <a:lnTo>
                      <a:pt x="96" y="133"/>
                    </a:lnTo>
                    <a:lnTo>
                      <a:pt x="98" y="132"/>
                    </a:lnTo>
                    <a:lnTo>
                      <a:pt x="103" y="129"/>
                    </a:lnTo>
                    <a:lnTo>
                      <a:pt x="105" y="125"/>
                    </a:lnTo>
                    <a:lnTo>
                      <a:pt x="111" y="117"/>
                    </a:lnTo>
                    <a:lnTo>
                      <a:pt x="115" y="108"/>
                    </a:lnTo>
                    <a:lnTo>
                      <a:pt x="114" y="110"/>
                    </a:lnTo>
                    <a:lnTo>
                      <a:pt x="115" y="108"/>
                    </a:lnTo>
                    <a:lnTo>
                      <a:pt x="114" y="108"/>
                    </a:lnTo>
                    <a:lnTo>
                      <a:pt x="115" y="108"/>
                    </a:lnTo>
                    <a:lnTo>
                      <a:pt x="115" y="108"/>
                    </a:lnTo>
                    <a:close/>
                    <a:moveTo>
                      <a:pt x="29" y="66"/>
                    </a:moveTo>
                    <a:lnTo>
                      <a:pt x="42" y="66"/>
                    </a:lnTo>
                    <a:lnTo>
                      <a:pt x="83" y="66"/>
                    </a:lnTo>
                    <a:lnTo>
                      <a:pt x="112" y="66"/>
                    </a:lnTo>
                    <a:lnTo>
                      <a:pt x="115" y="66"/>
                    </a:lnTo>
                    <a:lnTo>
                      <a:pt x="114" y="63"/>
                    </a:lnTo>
                    <a:lnTo>
                      <a:pt x="114" y="57"/>
                    </a:lnTo>
                    <a:lnTo>
                      <a:pt x="111" y="47"/>
                    </a:lnTo>
                    <a:lnTo>
                      <a:pt x="105" y="39"/>
                    </a:lnTo>
                    <a:lnTo>
                      <a:pt x="105" y="36"/>
                    </a:lnTo>
                    <a:lnTo>
                      <a:pt x="103" y="35"/>
                    </a:lnTo>
                    <a:lnTo>
                      <a:pt x="98" y="31"/>
                    </a:lnTo>
                    <a:lnTo>
                      <a:pt x="87" y="25"/>
                    </a:lnTo>
                    <a:lnTo>
                      <a:pt x="76" y="22"/>
                    </a:lnTo>
                    <a:lnTo>
                      <a:pt x="73" y="21"/>
                    </a:lnTo>
                    <a:lnTo>
                      <a:pt x="69" y="22"/>
                    </a:lnTo>
                    <a:lnTo>
                      <a:pt x="63" y="22"/>
                    </a:lnTo>
                    <a:lnTo>
                      <a:pt x="53" y="26"/>
                    </a:lnTo>
                    <a:lnTo>
                      <a:pt x="43" y="32"/>
                    </a:lnTo>
                    <a:lnTo>
                      <a:pt x="42" y="33"/>
                    </a:lnTo>
                    <a:lnTo>
                      <a:pt x="39" y="36"/>
                    </a:lnTo>
                    <a:lnTo>
                      <a:pt x="36" y="40"/>
                    </a:lnTo>
                    <a:lnTo>
                      <a:pt x="31" y="50"/>
                    </a:lnTo>
                    <a:lnTo>
                      <a:pt x="29" y="63"/>
                    </a:lnTo>
                    <a:lnTo>
                      <a:pt x="29" y="66"/>
                    </a:lnTo>
                    <a:lnTo>
                      <a:pt x="28" y="66"/>
                    </a:lnTo>
                    <a:lnTo>
                      <a:pt x="29" y="66"/>
                    </a:lnTo>
                    <a:lnTo>
                      <a:pt x="29"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6" name="Freeform 160"/>
              <p:cNvSpPr>
                <a:spLocks/>
              </p:cNvSpPr>
              <p:nvPr/>
            </p:nvSpPr>
            <p:spPr bwMode="auto">
              <a:xfrm>
                <a:off x="854" y="896"/>
                <a:ext cx="38" cy="53"/>
              </a:xfrm>
              <a:custGeom>
                <a:avLst/>
                <a:gdLst>
                  <a:gd name="T0" fmla="*/ 1 w 126"/>
                  <a:gd name="T1" fmla="*/ 135 h 159"/>
                  <a:gd name="T2" fmla="*/ 0 w 126"/>
                  <a:gd name="T3" fmla="*/ 7 h 159"/>
                  <a:gd name="T4" fmla="*/ 4 w 126"/>
                  <a:gd name="T5" fmla="*/ 2 h 159"/>
                  <a:gd name="T6" fmla="*/ 22 w 126"/>
                  <a:gd name="T7" fmla="*/ 2 h 159"/>
                  <a:gd name="T8" fmla="*/ 23 w 126"/>
                  <a:gd name="T9" fmla="*/ 7 h 159"/>
                  <a:gd name="T10" fmla="*/ 22 w 126"/>
                  <a:gd name="T11" fmla="*/ 25 h 159"/>
                  <a:gd name="T12" fmla="*/ 26 w 126"/>
                  <a:gd name="T13" fmla="*/ 22 h 159"/>
                  <a:gd name="T14" fmla="*/ 47 w 126"/>
                  <a:gd name="T15" fmla="*/ 5 h 159"/>
                  <a:gd name="T16" fmla="*/ 73 w 126"/>
                  <a:gd name="T17" fmla="*/ 0 h 159"/>
                  <a:gd name="T18" fmla="*/ 88 w 126"/>
                  <a:gd name="T19" fmla="*/ 2 h 159"/>
                  <a:gd name="T20" fmla="*/ 100 w 126"/>
                  <a:gd name="T21" fmla="*/ 4 h 159"/>
                  <a:gd name="T22" fmla="*/ 104 w 126"/>
                  <a:gd name="T23" fmla="*/ 8 h 159"/>
                  <a:gd name="T24" fmla="*/ 115 w 126"/>
                  <a:gd name="T25" fmla="*/ 18 h 159"/>
                  <a:gd name="T26" fmla="*/ 119 w 126"/>
                  <a:gd name="T27" fmla="*/ 24 h 159"/>
                  <a:gd name="T28" fmla="*/ 124 w 126"/>
                  <a:gd name="T29" fmla="*/ 36 h 159"/>
                  <a:gd name="T30" fmla="*/ 125 w 126"/>
                  <a:gd name="T31" fmla="*/ 39 h 159"/>
                  <a:gd name="T32" fmla="*/ 125 w 126"/>
                  <a:gd name="T33" fmla="*/ 50 h 159"/>
                  <a:gd name="T34" fmla="*/ 126 w 126"/>
                  <a:gd name="T35" fmla="*/ 63 h 159"/>
                  <a:gd name="T36" fmla="*/ 125 w 126"/>
                  <a:gd name="T37" fmla="*/ 124 h 159"/>
                  <a:gd name="T38" fmla="*/ 126 w 126"/>
                  <a:gd name="T39" fmla="*/ 159 h 159"/>
                  <a:gd name="T40" fmla="*/ 109 w 126"/>
                  <a:gd name="T41" fmla="*/ 159 h 159"/>
                  <a:gd name="T42" fmla="*/ 100 w 126"/>
                  <a:gd name="T43" fmla="*/ 159 h 159"/>
                  <a:gd name="T44" fmla="*/ 98 w 126"/>
                  <a:gd name="T45" fmla="*/ 101 h 159"/>
                  <a:gd name="T46" fmla="*/ 100 w 126"/>
                  <a:gd name="T47" fmla="*/ 64 h 159"/>
                  <a:gd name="T48" fmla="*/ 98 w 126"/>
                  <a:gd name="T49" fmla="*/ 49 h 159"/>
                  <a:gd name="T50" fmla="*/ 97 w 126"/>
                  <a:gd name="T51" fmla="*/ 39 h 159"/>
                  <a:gd name="T52" fmla="*/ 93 w 126"/>
                  <a:gd name="T53" fmla="*/ 35 h 159"/>
                  <a:gd name="T54" fmla="*/ 86 w 126"/>
                  <a:gd name="T55" fmla="*/ 26 h 159"/>
                  <a:gd name="T56" fmla="*/ 78 w 126"/>
                  <a:gd name="T57" fmla="*/ 25 h 159"/>
                  <a:gd name="T58" fmla="*/ 67 w 126"/>
                  <a:gd name="T59" fmla="*/ 22 h 159"/>
                  <a:gd name="T60" fmla="*/ 53 w 126"/>
                  <a:gd name="T61" fmla="*/ 25 h 159"/>
                  <a:gd name="T62" fmla="*/ 39 w 126"/>
                  <a:gd name="T63" fmla="*/ 33 h 159"/>
                  <a:gd name="T64" fmla="*/ 33 w 126"/>
                  <a:gd name="T65" fmla="*/ 40 h 159"/>
                  <a:gd name="T66" fmla="*/ 28 w 126"/>
                  <a:gd name="T67" fmla="*/ 53 h 159"/>
                  <a:gd name="T68" fmla="*/ 26 w 126"/>
                  <a:gd name="T69" fmla="*/ 73 h 159"/>
                  <a:gd name="T70" fmla="*/ 25 w 126"/>
                  <a:gd name="T71" fmla="*/ 128 h 159"/>
                  <a:gd name="T72" fmla="*/ 26 w 126"/>
                  <a:gd name="T73" fmla="*/ 159 h 159"/>
                  <a:gd name="T74" fmla="*/ 9 w 126"/>
                  <a:gd name="T75" fmla="*/ 159 h 159"/>
                  <a:gd name="T76" fmla="*/ 1 w 126"/>
                  <a:gd name="T7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59">
                    <a:moveTo>
                      <a:pt x="1" y="159"/>
                    </a:moveTo>
                    <a:lnTo>
                      <a:pt x="1" y="135"/>
                    </a:lnTo>
                    <a:lnTo>
                      <a:pt x="0" y="62"/>
                    </a:lnTo>
                    <a:lnTo>
                      <a:pt x="0" y="7"/>
                    </a:lnTo>
                    <a:lnTo>
                      <a:pt x="1" y="2"/>
                    </a:lnTo>
                    <a:lnTo>
                      <a:pt x="4" y="2"/>
                    </a:lnTo>
                    <a:lnTo>
                      <a:pt x="14" y="2"/>
                    </a:lnTo>
                    <a:lnTo>
                      <a:pt x="22" y="2"/>
                    </a:lnTo>
                    <a:lnTo>
                      <a:pt x="23" y="2"/>
                    </a:lnTo>
                    <a:lnTo>
                      <a:pt x="23" y="7"/>
                    </a:lnTo>
                    <a:lnTo>
                      <a:pt x="22" y="16"/>
                    </a:lnTo>
                    <a:lnTo>
                      <a:pt x="22" y="25"/>
                    </a:lnTo>
                    <a:lnTo>
                      <a:pt x="23" y="25"/>
                    </a:lnTo>
                    <a:lnTo>
                      <a:pt x="26" y="22"/>
                    </a:lnTo>
                    <a:lnTo>
                      <a:pt x="32" y="15"/>
                    </a:lnTo>
                    <a:lnTo>
                      <a:pt x="47" y="5"/>
                    </a:lnTo>
                    <a:lnTo>
                      <a:pt x="67" y="1"/>
                    </a:lnTo>
                    <a:lnTo>
                      <a:pt x="73" y="0"/>
                    </a:lnTo>
                    <a:lnTo>
                      <a:pt x="80" y="1"/>
                    </a:lnTo>
                    <a:lnTo>
                      <a:pt x="88" y="2"/>
                    </a:lnTo>
                    <a:lnTo>
                      <a:pt x="97" y="4"/>
                    </a:lnTo>
                    <a:lnTo>
                      <a:pt x="100" y="4"/>
                    </a:lnTo>
                    <a:lnTo>
                      <a:pt x="101" y="5"/>
                    </a:lnTo>
                    <a:lnTo>
                      <a:pt x="104" y="8"/>
                    </a:lnTo>
                    <a:lnTo>
                      <a:pt x="109" y="12"/>
                    </a:lnTo>
                    <a:lnTo>
                      <a:pt x="115" y="18"/>
                    </a:lnTo>
                    <a:lnTo>
                      <a:pt x="117" y="18"/>
                    </a:lnTo>
                    <a:lnTo>
                      <a:pt x="119" y="24"/>
                    </a:lnTo>
                    <a:lnTo>
                      <a:pt x="122" y="29"/>
                    </a:lnTo>
                    <a:lnTo>
                      <a:pt x="124" y="36"/>
                    </a:lnTo>
                    <a:lnTo>
                      <a:pt x="125" y="38"/>
                    </a:lnTo>
                    <a:lnTo>
                      <a:pt x="125" y="39"/>
                    </a:lnTo>
                    <a:lnTo>
                      <a:pt x="125" y="42"/>
                    </a:lnTo>
                    <a:lnTo>
                      <a:pt x="125" y="50"/>
                    </a:lnTo>
                    <a:lnTo>
                      <a:pt x="125" y="60"/>
                    </a:lnTo>
                    <a:lnTo>
                      <a:pt x="126" y="63"/>
                    </a:lnTo>
                    <a:lnTo>
                      <a:pt x="126" y="78"/>
                    </a:lnTo>
                    <a:lnTo>
                      <a:pt x="125" y="124"/>
                    </a:lnTo>
                    <a:lnTo>
                      <a:pt x="125" y="157"/>
                    </a:lnTo>
                    <a:lnTo>
                      <a:pt x="126" y="159"/>
                    </a:lnTo>
                    <a:lnTo>
                      <a:pt x="122" y="159"/>
                    </a:lnTo>
                    <a:lnTo>
                      <a:pt x="109" y="159"/>
                    </a:lnTo>
                    <a:lnTo>
                      <a:pt x="100" y="159"/>
                    </a:lnTo>
                    <a:lnTo>
                      <a:pt x="100" y="159"/>
                    </a:lnTo>
                    <a:lnTo>
                      <a:pt x="100" y="145"/>
                    </a:lnTo>
                    <a:lnTo>
                      <a:pt x="98" y="101"/>
                    </a:lnTo>
                    <a:lnTo>
                      <a:pt x="98" y="67"/>
                    </a:lnTo>
                    <a:lnTo>
                      <a:pt x="100" y="64"/>
                    </a:lnTo>
                    <a:lnTo>
                      <a:pt x="98" y="57"/>
                    </a:lnTo>
                    <a:lnTo>
                      <a:pt x="98" y="49"/>
                    </a:lnTo>
                    <a:lnTo>
                      <a:pt x="97" y="42"/>
                    </a:lnTo>
                    <a:lnTo>
                      <a:pt x="97" y="39"/>
                    </a:lnTo>
                    <a:lnTo>
                      <a:pt x="94" y="36"/>
                    </a:lnTo>
                    <a:lnTo>
                      <a:pt x="93" y="35"/>
                    </a:lnTo>
                    <a:lnTo>
                      <a:pt x="88" y="31"/>
                    </a:lnTo>
                    <a:lnTo>
                      <a:pt x="86" y="26"/>
                    </a:lnTo>
                    <a:lnTo>
                      <a:pt x="81" y="25"/>
                    </a:lnTo>
                    <a:lnTo>
                      <a:pt x="78" y="25"/>
                    </a:lnTo>
                    <a:lnTo>
                      <a:pt x="71" y="24"/>
                    </a:lnTo>
                    <a:lnTo>
                      <a:pt x="67" y="22"/>
                    </a:lnTo>
                    <a:lnTo>
                      <a:pt x="59" y="24"/>
                    </a:lnTo>
                    <a:lnTo>
                      <a:pt x="53" y="25"/>
                    </a:lnTo>
                    <a:lnTo>
                      <a:pt x="45" y="29"/>
                    </a:lnTo>
                    <a:lnTo>
                      <a:pt x="39" y="33"/>
                    </a:lnTo>
                    <a:lnTo>
                      <a:pt x="36" y="36"/>
                    </a:lnTo>
                    <a:lnTo>
                      <a:pt x="33" y="40"/>
                    </a:lnTo>
                    <a:lnTo>
                      <a:pt x="31" y="46"/>
                    </a:lnTo>
                    <a:lnTo>
                      <a:pt x="28" y="53"/>
                    </a:lnTo>
                    <a:lnTo>
                      <a:pt x="26" y="69"/>
                    </a:lnTo>
                    <a:lnTo>
                      <a:pt x="26" y="73"/>
                    </a:lnTo>
                    <a:lnTo>
                      <a:pt x="26" y="87"/>
                    </a:lnTo>
                    <a:lnTo>
                      <a:pt x="25" y="128"/>
                    </a:lnTo>
                    <a:lnTo>
                      <a:pt x="25" y="157"/>
                    </a:lnTo>
                    <a:lnTo>
                      <a:pt x="26" y="159"/>
                    </a:lnTo>
                    <a:lnTo>
                      <a:pt x="22" y="159"/>
                    </a:lnTo>
                    <a:lnTo>
                      <a:pt x="9" y="159"/>
                    </a:lnTo>
                    <a:lnTo>
                      <a:pt x="1" y="159"/>
                    </a:lnTo>
                    <a:lnTo>
                      <a:pt x="1" y="159"/>
                    </a:lnTo>
                    <a:lnTo>
                      <a:pt x="1"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7" name="Freeform 161"/>
              <p:cNvSpPr>
                <a:spLocks/>
              </p:cNvSpPr>
              <p:nvPr/>
            </p:nvSpPr>
            <p:spPr bwMode="auto">
              <a:xfrm>
                <a:off x="900" y="879"/>
                <a:ext cx="26" cy="70"/>
              </a:xfrm>
              <a:custGeom>
                <a:avLst/>
                <a:gdLst>
                  <a:gd name="T0" fmla="*/ 74 w 78"/>
                  <a:gd name="T1" fmla="*/ 187 h 211"/>
                  <a:gd name="T2" fmla="*/ 75 w 78"/>
                  <a:gd name="T3" fmla="*/ 200 h 211"/>
                  <a:gd name="T4" fmla="*/ 78 w 78"/>
                  <a:gd name="T5" fmla="*/ 208 h 211"/>
                  <a:gd name="T6" fmla="*/ 72 w 78"/>
                  <a:gd name="T7" fmla="*/ 210 h 211"/>
                  <a:gd name="T8" fmla="*/ 60 w 78"/>
                  <a:gd name="T9" fmla="*/ 211 h 211"/>
                  <a:gd name="T10" fmla="*/ 55 w 78"/>
                  <a:gd name="T11" fmla="*/ 211 h 211"/>
                  <a:gd name="T12" fmla="*/ 43 w 78"/>
                  <a:gd name="T13" fmla="*/ 210 h 211"/>
                  <a:gd name="T14" fmla="*/ 36 w 78"/>
                  <a:gd name="T15" fmla="*/ 207 h 211"/>
                  <a:gd name="T16" fmla="*/ 27 w 78"/>
                  <a:gd name="T17" fmla="*/ 201 h 211"/>
                  <a:gd name="T18" fmla="*/ 24 w 78"/>
                  <a:gd name="T19" fmla="*/ 194 h 211"/>
                  <a:gd name="T20" fmla="*/ 21 w 78"/>
                  <a:gd name="T21" fmla="*/ 186 h 211"/>
                  <a:gd name="T22" fmla="*/ 21 w 78"/>
                  <a:gd name="T23" fmla="*/ 163 h 211"/>
                  <a:gd name="T24" fmla="*/ 20 w 78"/>
                  <a:gd name="T25" fmla="*/ 108 h 211"/>
                  <a:gd name="T26" fmla="*/ 21 w 78"/>
                  <a:gd name="T27" fmla="*/ 75 h 211"/>
                  <a:gd name="T28" fmla="*/ 9 w 78"/>
                  <a:gd name="T29" fmla="*/ 75 h 211"/>
                  <a:gd name="T30" fmla="*/ 2 w 78"/>
                  <a:gd name="T31" fmla="*/ 75 h 211"/>
                  <a:gd name="T32" fmla="*/ 0 w 78"/>
                  <a:gd name="T33" fmla="*/ 62 h 211"/>
                  <a:gd name="T34" fmla="*/ 2 w 78"/>
                  <a:gd name="T35" fmla="*/ 53 h 211"/>
                  <a:gd name="T36" fmla="*/ 13 w 78"/>
                  <a:gd name="T37" fmla="*/ 53 h 211"/>
                  <a:gd name="T38" fmla="*/ 21 w 78"/>
                  <a:gd name="T39" fmla="*/ 53 h 211"/>
                  <a:gd name="T40" fmla="*/ 20 w 78"/>
                  <a:gd name="T41" fmla="*/ 31 h 211"/>
                  <a:gd name="T42" fmla="*/ 21 w 78"/>
                  <a:gd name="T43" fmla="*/ 15 h 211"/>
                  <a:gd name="T44" fmla="*/ 37 w 78"/>
                  <a:gd name="T45" fmla="*/ 7 h 211"/>
                  <a:gd name="T46" fmla="*/ 48 w 78"/>
                  <a:gd name="T47" fmla="*/ 0 h 211"/>
                  <a:gd name="T48" fmla="*/ 47 w 78"/>
                  <a:gd name="T49" fmla="*/ 34 h 211"/>
                  <a:gd name="T50" fmla="*/ 48 w 78"/>
                  <a:gd name="T51" fmla="*/ 53 h 211"/>
                  <a:gd name="T52" fmla="*/ 64 w 78"/>
                  <a:gd name="T53" fmla="*/ 53 h 211"/>
                  <a:gd name="T54" fmla="*/ 74 w 78"/>
                  <a:gd name="T55" fmla="*/ 53 h 211"/>
                  <a:gd name="T56" fmla="*/ 72 w 78"/>
                  <a:gd name="T57" fmla="*/ 67 h 211"/>
                  <a:gd name="T58" fmla="*/ 74 w 78"/>
                  <a:gd name="T59" fmla="*/ 75 h 211"/>
                  <a:gd name="T60" fmla="*/ 57 w 78"/>
                  <a:gd name="T61" fmla="*/ 75 h 211"/>
                  <a:gd name="T62" fmla="*/ 48 w 78"/>
                  <a:gd name="T63" fmla="*/ 75 h 211"/>
                  <a:gd name="T64" fmla="*/ 47 w 78"/>
                  <a:gd name="T65" fmla="*/ 131 h 211"/>
                  <a:gd name="T66" fmla="*/ 48 w 78"/>
                  <a:gd name="T67" fmla="*/ 165 h 211"/>
                  <a:gd name="T68" fmla="*/ 48 w 78"/>
                  <a:gd name="T69" fmla="*/ 170 h 211"/>
                  <a:gd name="T70" fmla="*/ 48 w 78"/>
                  <a:gd name="T71" fmla="*/ 180 h 211"/>
                  <a:gd name="T72" fmla="*/ 50 w 78"/>
                  <a:gd name="T73" fmla="*/ 182 h 211"/>
                  <a:gd name="T74" fmla="*/ 53 w 78"/>
                  <a:gd name="T75" fmla="*/ 184 h 211"/>
                  <a:gd name="T76" fmla="*/ 57 w 78"/>
                  <a:gd name="T77" fmla="*/ 187 h 211"/>
                  <a:gd name="T78" fmla="*/ 61 w 78"/>
                  <a:gd name="T79" fmla="*/ 187 h 211"/>
                  <a:gd name="T80" fmla="*/ 64 w 78"/>
                  <a:gd name="T81" fmla="*/ 187 h 211"/>
                  <a:gd name="T82" fmla="*/ 69 w 78"/>
                  <a:gd name="T83" fmla="*/ 187 h 211"/>
                  <a:gd name="T84" fmla="*/ 74 w 78"/>
                  <a:gd name="T85" fmla="*/ 18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11">
                    <a:moveTo>
                      <a:pt x="74" y="186"/>
                    </a:moveTo>
                    <a:lnTo>
                      <a:pt x="74" y="187"/>
                    </a:lnTo>
                    <a:lnTo>
                      <a:pt x="74" y="190"/>
                    </a:lnTo>
                    <a:lnTo>
                      <a:pt x="75" y="200"/>
                    </a:lnTo>
                    <a:lnTo>
                      <a:pt x="76" y="208"/>
                    </a:lnTo>
                    <a:lnTo>
                      <a:pt x="78" y="208"/>
                    </a:lnTo>
                    <a:lnTo>
                      <a:pt x="75" y="210"/>
                    </a:lnTo>
                    <a:lnTo>
                      <a:pt x="72" y="210"/>
                    </a:lnTo>
                    <a:lnTo>
                      <a:pt x="65" y="211"/>
                    </a:lnTo>
                    <a:lnTo>
                      <a:pt x="60" y="211"/>
                    </a:lnTo>
                    <a:lnTo>
                      <a:pt x="58" y="211"/>
                    </a:lnTo>
                    <a:lnTo>
                      <a:pt x="55" y="211"/>
                    </a:lnTo>
                    <a:lnTo>
                      <a:pt x="51" y="211"/>
                    </a:lnTo>
                    <a:lnTo>
                      <a:pt x="43" y="210"/>
                    </a:lnTo>
                    <a:lnTo>
                      <a:pt x="37" y="208"/>
                    </a:lnTo>
                    <a:lnTo>
                      <a:pt x="36" y="207"/>
                    </a:lnTo>
                    <a:lnTo>
                      <a:pt x="31" y="206"/>
                    </a:lnTo>
                    <a:lnTo>
                      <a:pt x="27" y="201"/>
                    </a:lnTo>
                    <a:lnTo>
                      <a:pt x="24" y="196"/>
                    </a:lnTo>
                    <a:lnTo>
                      <a:pt x="24" y="194"/>
                    </a:lnTo>
                    <a:lnTo>
                      <a:pt x="23" y="190"/>
                    </a:lnTo>
                    <a:lnTo>
                      <a:pt x="21" y="186"/>
                    </a:lnTo>
                    <a:lnTo>
                      <a:pt x="21" y="175"/>
                    </a:lnTo>
                    <a:lnTo>
                      <a:pt x="21" y="163"/>
                    </a:lnTo>
                    <a:lnTo>
                      <a:pt x="21" y="151"/>
                    </a:lnTo>
                    <a:lnTo>
                      <a:pt x="20" y="108"/>
                    </a:lnTo>
                    <a:lnTo>
                      <a:pt x="20" y="77"/>
                    </a:lnTo>
                    <a:lnTo>
                      <a:pt x="21" y="75"/>
                    </a:lnTo>
                    <a:lnTo>
                      <a:pt x="17" y="75"/>
                    </a:lnTo>
                    <a:lnTo>
                      <a:pt x="9" y="75"/>
                    </a:lnTo>
                    <a:lnTo>
                      <a:pt x="2" y="75"/>
                    </a:lnTo>
                    <a:lnTo>
                      <a:pt x="2" y="75"/>
                    </a:lnTo>
                    <a:lnTo>
                      <a:pt x="2" y="72"/>
                    </a:lnTo>
                    <a:lnTo>
                      <a:pt x="0" y="62"/>
                    </a:lnTo>
                    <a:lnTo>
                      <a:pt x="0" y="55"/>
                    </a:lnTo>
                    <a:lnTo>
                      <a:pt x="2" y="53"/>
                    </a:lnTo>
                    <a:lnTo>
                      <a:pt x="5" y="53"/>
                    </a:lnTo>
                    <a:lnTo>
                      <a:pt x="13" y="53"/>
                    </a:lnTo>
                    <a:lnTo>
                      <a:pt x="20" y="53"/>
                    </a:lnTo>
                    <a:lnTo>
                      <a:pt x="21" y="53"/>
                    </a:lnTo>
                    <a:lnTo>
                      <a:pt x="21" y="48"/>
                    </a:lnTo>
                    <a:lnTo>
                      <a:pt x="20" y="31"/>
                    </a:lnTo>
                    <a:lnTo>
                      <a:pt x="20" y="17"/>
                    </a:lnTo>
                    <a:lnTo>
                      <a:pt x="21" y="15"/>
                    </a:lnTo>
                    <a:lnTo>
                      <a:pt x="24" y="14"/>
                    </a:lnTo>
                    <a:lnTo>
                      <a:pt x="37" y="7"/>
                    </a:lnTo>
                    <a:lnTo>
                      <a:pt x="47" y="1"/>
                    </a:lnTo>
                    <a:lnTo>
                      <a:pt x="48" y="0"/>
                    </a:lnTo>
                    <a:lnTo>
                      <a:pt x="48" y="8"/>
                    </a:lnTo>
                    <a:lnTo>
                      <a:pt x="47" y="34"/>
                    </a:lnTo>
                    <a:lnTo>
                      <a:pt x="47" y="53"/>
                    </a:lnTo>
                    <a:lnTo>
                      <a:pt x="48" y="53"/>
                    </a:lnTo>
                    <a:lnTo>
                      <a:pt x="51" y="53"/>
                    </a:lnTo>
                    <a:lnTo>
                      <a:pt x="64" y="53"/>
                    </a:lnTo>
                    <a:lnTo>
                      <a:pt x="72" y="53"/>
                    </a:lnTo>
                    <a:lnTo>
                      <a:pt x="74" y="53"/>
                    </a:lnTo>
                    <a:lnTo>
                      <a:pt x="74" y="58"/>
                    </a:lnTo>
                    <a:lnTo>
                      <a:pt x="72" y="67"/>
                    </a:lnTo>
                    <a:lnTo>
                      <a:pt x="72" y="75"/>
                    </a:lnTo>
                    <a:lnTo>
                      <a:pt x="74" y="75"/>
                    </a:lnTo>
                    <a:lnTo>
                      <a:pt x="69" y="75"/>
                    </a:lnTo>
                    <a:lnTo>
                      <a:pt x="57" y="75"/>
                    </a:lnTo>
                    <a:lnTo>
                      <a:pt x="48" y="75"/>
                    </a:lnTo>
                    <a:lnTo>
                      <a:pt x="48" y="75"/>
                    </a:lnTo>
                    <a:lnTo>
                      <a:pt x="48" y="89"/>
                    </a:lnTo>
                    <a:lnTo>
                      <a:pt x="47" y="131"/>
                    </a:lnTo>
                    <a:lnTo>
                      <a:pt x="47" y="163"/>
                    </a:lnTo>
                    <a:lnTo>
                      <a:pt x="48" y="165"/>
                    </a:lnTo>
                    <a:lnTo>
                      <a:pt x="48" y="168"/>
                    </a:lnTo>
                    <a:lnTo>
                      <a:pt x="48" y="170"/>
                    </a:lnTo>
                    <a:lnTo>
                      <a:pt x="48" y="176"/>
                    </a:lnTo>
                    <a:lnTo>
                      <a:pt x="48" y="180"/>
                    </a:lnTo>
                    <a:lnTo>
                      <a:pt x="50" y="180"/>
                    </a:lnTo>
                    <a:lnTo>
                      <a:pt x="50" y="182"/>
                    </a:lnTo>
                    <a:lnTo>
                      <a:pt x="51" y="183"/>
                    </a:lnTo>
                    <a:lnTo>
                      <a:pt x="53" y="184"/>
                    </a:lnTo>
                    <a:lnTo>
                      <a:pt x="54" y="184"/>
                    </a:lnTo>
                    <a:lnTo>
                      <a:pt x="57" y="187"/>
                    </a:lnTo>
                    <a:lnTo>
                      <a:pt x="58" y="187"/>
                    </a:lnTo>
                    <a:lnTo>
                      <a:pt x="61" y="187"/>
                    </a:lnTo>
                    <a:lnTo>
                      <a:pt x="62" y="187"/>
                    </a:lnTo>
                    <a:lnTo>
                      <a:pt x="64" y="187"/>
                    </a:lnTo>
                    <a:lnTo>
                      <a:pt x="65" y="187"/>
                    </a:lnTo>
                    <a:lnTo>
                      <a:pt x="69" y="187"/>
                    </a:lnTo>
                    <a:lnTo>
                      <a:pt x="74" y="186"/>
                    </a:lnTo>
                    <a:lnTo>
                      <a:pt x="74" y="1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8" name="Freeform 162"/>
              <p:cNvSpPr>
                <a:spLocks/>
              </p:cNvSpPr>
              <p:nvPr/>
            </p:nvSpPr>
            <p:spPr bwMode="auto">
              <a:xfrm>
                <a:off x="963" y="876"/>
                <a:ext cx="73" cy="74"/>
              </a:xfrm>
              <a:custGeom>
                <a:avLst/>
                <a:gdLst>
                  <a:gd name="T0" fmla="*/ 106 w 199"/>
                  <a:gd name="T1" fmla="*/ 119 h 222"/>
                  <a:gd name="T2" fmla="*/ 122 w 199"/>
                  <a:gd name="T3" fmla="*/ 109 h 222"/>
                  <a:gd name="T4" fmla="*/ 199 w 199"/>
                  <a:gd name="T5" fmla="*/ 109 h 222"/>
                  <a:gd name="T6" fmla="*/ 198 w 199"/>
                  <a:gd name="T7" fmla="*/ 186 h 222"/>
                  <a:gd name="T8" fmla="*/ 188 w 199"/>
                  <a:gd name="T9" fmla="*/ 196 h 222"/>
                  <a:gd name="T10" fmla="*/ 155 w 199"/>
                  <a:gd name="T11" fmla="*/ 213 h 222"/>
                  <a:gd name="T12" fmla="*/ 129 w 199"/>
                  <a:gd name="T13" fmla="*/ 220 h 222"/>
                  <a:gd name="T14" fmla="*/ 105 w 199"/>
                  <a:gd name="T15" fmla="*/ 222 h 222"/>
                  <a:gd name="T16" fmla="*/ 57 w 199"/>
                  <a:gd name="T17" fmla="*/ 212 h 222"/>
                  <a:gd name="T18" fmla="*/ 40 w 199"/>
                  <a:gd name="T19" fmla="*/ 202 h 222"/>
                  <a:gd name="T20" fmla="*/ 13 w 199"/>
                  <a:gd name="T21" fmla="*/ 170 h 222"/>
                  <a:gd name="T22" fmla="*/ 2 w 199"/>
                  <a:gd name="T23" fmla="*/ 138 h 222"/>
                  <a:gd name="T24" fmla="*/ 0 w 199"/>
                  <a:gd name="T25" fmla="*/ 107 h 222"/>
                  <a:gd name="T26" fmla="*/ 10 w 199"/>
                  <a:gd name="T27" fmla="*/ 60 h 222"/>
                  <a:gd name="T28" fmla="*/ 20 w 199"/>
                  <a:gd name="T29" fmla="*/ 41 h 222"/>
                  <a:gd name="T30" fmla="*/ 51 w 199"/>
                  <a:gd name="T31" fmla="*/ 13 h 222"/>
                  <a:gd name="T32" fmla="*/ 82 w 199"/>
                  <a:gd name="T33" fmla="*/ 3 h 222"/>
                  <a:gd name="T34" fmla="*/ 119 w 199"/>
                  <a:gd name="T35" fmla="*/ 2 h 222"/>
                  <a:gd name="T36" fmla="*/ 150 w 199"/>
                  <a:gd name="T37" fmla="*/ 7 h 222"/>
                  <a:gd name="T38" fmla="*/ 168 w 199"/>
                  <a:gd name="T39" fmla="*/ 20 h 222"/>
                  <a:gd name="T40" fmla="*/ 181 w 199"/>
                  <a:gd name="T41" fmla="*/ 31 h 222"/>
                  <a:gd name="T42" fmla="*/ 194 w 199"/>
                  <a:gd name="T43" fmla="*/ 61 h 222"/>
                  <a:gd name="T44" fmla="*/ 178 w 199"/>
                  <a:gd name="T45" fmla="*/ 69 h 222"/>
                  <a:gd name="T46" fmla="*/ 167 w 199"/>
                  <a:gd name="T47" fmla="*/ 64 h 222"/>
                  <a:gd name="T48" fmla="*/ 158 w 199"/>
                  <a:gd name="T49" fmla="*/ 45 h 222"/>
                  <a:gd name="T50" fmla="*/ 139 w 199"/>
                  <a:gd name="T51" fmla="*/ 31 h 222"/>
                  <a:gd name="T52" fmla="*/ 120 w 199"/>
                  <a:gd name="T53" fmla="*/ 26 h 222"/>
                  <a:gd name="T54" fmla="*/ 103 w 199"/>
                  <a:gd name="T55" fmla="*/ 26 h 222"/>
                  <a:gd name="T56" fmla="*/ 75 w 199"/>
                  <a:gd name="T57" fmla="*/ 30 h 222"/>
                  <a:gd name="T58" fmla="*/ 67 w 199"/>
                  <a:gd name="T59" fmla="*/ 34 h 222"/>
                  <a:gd name="T60" fmla="*/ 51 w 199"/>
                  <a:gd name="T61" fmla="*/ 45 h 222"/>
                  <a:gd name="T62" fmla="*/ 41 w 199"/>
                  <a:gd name="T63" fmla="*/ 58 h 222"/>
                  <a:gd name="T64" fmla="*/ 36 w 199"/>
                  <a:gd name="T65" fmla="*/ 71 h 222"/>
                  <a:gd name="T66" fmla="*/ 30 w 199"/>
                  <a:gd name="T67" fmla="*/ 107 h 222"/>
                  <a:gd name="T68" fmla="*/ 30 w 199"/>
                  <a:gd name="T69" fmla="*/ 124 h 222"/>
                  <a:gd name="T70" fmla="*/ 40 w 199"/>
                  <a:gd name="T71" fmla="*/ 158 h 222"/>
                  <a:gd name="T72" fmla="*/ 53 w 199"/>
                  <a:gd name="T73" fmla="*/ 178 h 222"/>
                  <a:gd name="T74" fmla="*/ 71 w 199"/>
                  <a:gd name="T75" fmla="*/ 189 h 222"/>
                  <a:gd name="T76" fmla="*/ 103 w 199"/>
                  <a:gd name="T77" fmla="*/ 196 h 222"/>
                  <a:gd name="T78" fmla="*/ 116 w 199"/>
                  <a:gd name="T79" fmla="*/ 196 h 222"/>
                  <a:gd name="T80" fmla="*/ 144 w 199"/>
                  <a:gd name="T81" fmla="*/ 189 h 222"/>
                  <a:gd name="T82" fmla="*/ 161 w 199"/>
                  <a:gd name="T83" fmla="*/ 181 h 222"/>
                  <a:gd name="T84" fmla="*/ 171 w 199"/>
                  <a:gd name="T85" fmla="*/ 168 h 222"/>
                  <a:gd name="T86" fmla="*/ 171 w 199"/>
                  <a:gd name="T87" fmla="*/ 134 h 222"/>
                  <a:gd name="T88" fmla="*/ 108 w 199"/>
                  <a:gd name="T89"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222">
                    <a:moveTo>
                      <a:pt x="108" y="134"/>
                    </a:moveTo>
                    <a:lnTo>
                      <a:pt x="108" y="131"/>
                    </a:lnTo>
                    <a:lnTo>
                      <a:pt x="106" y="119"/>
                    </a:lnTo>
                    <a:lnTo>
                      <a:pt x="106" y="110"/>
                    </a:lnTo>
                    <a:lnTo>
                      <a:pt x="108" y="109"/>
                    </a:lnTo>
                    <a:lnTo>
                      <a:pt x="122" y="109"/>
                    </a:lnTo>
                    <a:lnTo>
                      <a:pt x="164" y="109"/>
                    </a:lnTo>
                    <a:lnTo>
                      <a:pt x="196" y="109"/>
                    </a:lnTo>
                    <a:lnTo>
                      <a:pt x="199" y="109"/>
                    </a:lnTo>
                    <a:lnTo>
                      <a:pt x="199" y="122"/>
                    </a:lnTo>
                    <a:lnTo>
                      <a:pt x="198" y="158"/>
                    </a:lnTo>
                    <a:lnTo>
                      <a:pt x="198" y="186"/>
                    </a:lnTo>
                    <a:lnTo>
                      <a:pt x="199" y="188"/>
                    </a:lnTo>
                    <a:lnTo>
                      <a:pt x="195" y="191"/>
                    </a:lnTo>
                    <a:lnTo>
                      <a:pt x="188" y="196"/>
                    </a:lnTo>
                    <a:lnTo>
                      <a:pt x="172" y="205"/>
                    </a:lnTo>
                    <a:lnTo>
                      <a:pt x="158" y="212"/>
                    </a:lnTo>
                    <a:lnTo>
                      <a:pt x="155" y="213"/>
                    </a:lnTo>
                    <a:lnTo>
                      <a:pt x="151" y="215"/>
                    </a:lnTo>
                    <a:lnTo>
                      <a:pt x="143" y="217"/>
                    </a:lnTo>
                    <a:lnTo>
                      <a:pt x="129" y="220"/>
                    </a:lnTo>
                    <a:lnTo>
                      <a:pt x="113" y="222"/>
                    </a:lnTo>
                    <a:lnTo>
                      <a:pt x="110" y="222"/>
                    </a:lnTo>
                    <a:lnTo>
                      <a:pt x="105" y="222"/>
                    </a:lnTo>
                    <a:lnTo>
                      <a:pt x="93" y="222"/>
                    </a:lnTo>
                    <a:lnTo>
                      <a:pt x="74" y="217"/>
                    </a:lnTo>
                    <a:lnTo>
                      <a:pt x="57" y="212"/>
                    </a:lnTo>
                    <a:lnTo>
                      <a:pt x="53" y="209"/>
                    </a:lnTo>
                    <a:lnTo>
                      <a:pt x="48" y="208"/>
                    </a:lnTo>
                    <a:lnTo>
                      <a:pt x="40" y="202"/>
                    </a:lnTo>
                    <a:lnTo>
                      <a:pt x="26" y="189"/>
                    </a:lnTo>
                    <a:lnTo>
                      <a:pt x="14" y="174"/>
                    </a:lnTo>
                    <a:lnTo>
                      <a:pt x="13" y="170"/>
                    </a:lnTo>
                    <a:lnTo>
                      <a:pt x="10" y="165"/>
                    </a:lnTo>
                    <a:lnTo>
                      <a:pt x="7" y="157"/>
                    </a:lnTo>
                    <a:lnTo>
                      <a:pt x="2" y="138"/>
                    </a:lnTo>
                    <a:lnTo>
                      <a:pt x="0" y="117"/>
                    </a:lnTo>
                    <a:lnTo>
                      <a:pt x="0" y="112"/>
                    </a:lnTo>
                    <a:lnTo>
                      <a:pt x="0" y="107"/>
                    </a:lnTo>
                    <a:lnTo>
                      <a:pt x="0" y="98"/>
                    </a:lnTo>
                    <a:lnTo>
                      <a:pt x="5" y="78"/>
                    </a:lnTo>
                    <a:lnTo>
                      <a:pt x="10" y="60"/>
                    </a:lnTo>
                    <a:lnTo>
                      <a:pt x="13" y="54"/>
                    </a:lnTo>
                    <a:lnTo>
                      <a:pt x="14" y="50"/>
                    </a:lnTo>
                    <a:lnTo>
                      <a:pt x="20" y="41"/>
                    </a:lnTo>
                    <a:lnTo>
                      <a:pt x="31" y="27"/>
                    </a:lnTo>
                    <a:lnTo>
                      <a:pt x="47" y="16"/>
                    </a:lnTo>
                    <a:lnTo>
                      <a:pt x="51" y="13"/>
                    </a:lnTo>
                    <a:lnTo>
                      <a:pt x="55" y="12"/>
                    </a:lnTo>
                    <a:lnTo>
                      <a:pt x="64" y="9"/>
                    </a:lnTo>
                    <a:lnTo>
                      <a:pt x="82" y="3"/>
                    </a:lnTo>
                    <a:lnTo>
                      <a:pt x="102" y="2"/>
                    </a:lnTo>
                    <a:lnTo>
                      <a:pt x="108" y="0"/>
                    </a:lnTo>
                    <a:lnTo>
                      <a:pt x="119" y="2"/>
                    </a:lnTo>
                    <a:lnTo>
                      <a:pt x="133" y="3"/>
                    </a:lnTo>
                    <a:lnTo>
                      <a:pt x="146" y="7"/>
                    </a:lnTo>
                    <a:lnTo>
                      <a:pt x="150" y="7"/>
                    </a:lnTo>
                    <a:lnTo>
                      <a:pt x="153" y="10"/>
                    </a:lnTo>
                    <a:lnTo>
                      <a:pt x="158" y="13"/>
                    </a:lnTo>
                    <a:lnTo>
                      <a:pt x="168" y="20"/>
                    </a:lnTo>
                    <a:lnTo>
                      <a:pt x="177" y="27"/>
                    </a:lnTo>
                    <a:lnTo>
                      <a:pt x="179" y="29"/>
                    </a:lnTo>
                    <a:lnTo>
                      <a:pt x="181" y="31"/>
                    </a:lnTo>
                    <a:lnTo>
                      <a:pt x="184" y="37"/>
                    </a:lnTo>
                    <a:lnTo>
                      <a:pt x="189" y="48"/>
                    </a:lnTo>
                    <a:lnTo>
                      <a:pt x="194" y="61"/>
                    </a:lnTo>
                    <a:lnTo>
                      <a:pt x="195" y="64"/>
                    </a:lnTo>
                    <a:lnTo>
                      <a:pt x="191" y="65"/>
                    </a:lnTo>
                    <a:lnTo>
                      <a:pt x="178" y="69"/>
                    </a:lnTo>
                    <a:lnTo>
                      <a:pt x="170" y="71"/>
                    </a:lnTo>
                    <a:lnTo>
                      <a:pt x="170" y="71"/>
                    </a:lnTo>
                    <a:lnTo>
                      <a:pt x="167" y="64"/>
                    </a:lnTo>
                    <a:lnTo>
                      <a:pt x="163" y="55"/>
                    </a:lnTo>
                    <a:lnTo>
                      <a:pt x="158" y="48"/>
                    </a:lnTo>
                    <a:lnTo>
                      <a:pt x="158" y="45"/>
                    </a:lnTo>
                    <a:lnTo>
                      <a:pt x="153" y="41"/>
                    </a:lnTo>
                    <a:lnTo>
                      <a:pt x="146" y="36"/>
                    </a:lnTo>
                    <a:lnTo>
                      <a:pt x="139" y="31"/>
                    </a:lnTo>
                    <a:lnTo>
                      <a:pt x="137" y="30"/>
                    </a:lnTo>
                    <a:lnTo>
                      <a:pt x="130" y="29"/>
                    </a:lnTo>
                    <a:lnTo>
                      <a:pt x="120" y="26"/>
                    </a:lnTo>
                    <a:lnTo>
                      <a:pt x="109" y="26"/>
                    </a:lnTo>
                    <a:lnTo>
                      <a:pt x="108" y="24"/>
                    </a:lnTo>
                    <a:lnTo>
                      <a:pt x="103" y="26"/>
                    </a:lnTo>
                    <a:lnTo>
                      <a:pt x="98" y="26"/>
                    </a:lnTo>
                    <a:lnTo>
                      <a:pt x="86" y="27"/>
                    </a:lnTo>
                    <a:lnTo>
                      <a:pt x="75" y="30"/>
                    </a:lnTo>
                    <a:lnTo>
                      <a:pt x="74" y="30"/>
                    </a:lnTo>
                    <a:lnTo>
                      <a:pt x="71" y="31"/>
                    </a:lnTo>
                    <a:lnTo>
                      <a:pt x="67" y="34"/>
                    </a:lnTo>
                    <a:lnTo>
                      <a:pt x="58" y="40"/>
                    </a:lnTo>
                    <a:lnTo>
                      <a:pt x="53" y="45"/>
                    </a:lnTo>
                    <a:lnTo>
                      <a:pt x="51" y="45"/>
                    </a:lnTo>
                    <a:lnTo>
                      <a:pt x="50" y="48"/>
                    </a:lnTo>
                    <a:lnTo>
                      <a:pt x="47" y="51"/>
                    </a:lnTo>
                    <a:lnTo>
                      <a:pt x="41" y="58"/>
                    </a:lnTo>
                    <a:lnTo>
                      <a:pt x="37" y="65"/>
                    </a:lnTo>
                    <a:lnTo>
                      <a:pt x="37" y="67"/>
                    </a:lnTo>
                    <a:lnTo>
                      <a:pt x="36" y="71"/>
                    </a:lnTo>
                    <a:lnTo>
                      <a:pt x="33" y="78"/>
                    </a:lnTo>
                    <a:lnTo>
                      <a:pt x="30" y="92"/>
                    </a:lnTo>
                    <a:lnTo>
                      <a:pt x="30" y="107"/>
                    </a:lnTo>
                    <a:lnTo>
                      <a:pt x="30" y="110"/>
                    </a:lnTo>
                    <a:lnTo>
                      <a:pt x="30" y="116"/>
                    </a:lnTo>
                    <a:lnTo>
                      <a:pt x="30" y="124"/>
                    </a:lnTo>
                    <a:lnTo>
                      <a:pt x="33" y="141"/>
                    </a:lnTo>
                    <a:lnTo>
                      <a:pt x="37" y="155"/>
                    </a:lnTo>
                    <a:lnTo>
                      <a:pt x="40" y="158"/>
                    </a:lnTo>
                    <a:lnTo>
                      <a:pt x="41" y="162"/>
                    </a:lnTo>
                    <a:lnTo>
                      <a:pt x="44" y="168"/>
                    </a:lnTo>
                    <a:lnTo>
                      <a:pt x="53" y="178"/>
                    </a:lnTo>
                    <a:lnTo>
                      <a:pt x="64" y="185"/>
                    </a:lnTo>
                    <a:lnTo>
                      <a:pt x="68" y="186"/>
                    </a:lnTo>
                    <a:lnTo>
                      <a:pt x="71" y="189"/>
                    </a:lnTo>
                    <a:lnTo>
                      <a:pt x="77" y="192"/>
                    </a:lnTo>
                    <a:lnTo>
                      <a:pt x="89" y="195"/>
                    </a:lnTo>
                    <a:lnTo>
                      <a:pt x="103" y="196"/>
                    </a:lnTo>
                    <a:lnTo>
                      <a:pt x="108" y="196"/>
                    </a:lnTo>
                    <a:lnTo>
                      <a:pt x="110" y="196"/>
                    </a:lnTo>
                    <a:lnTo>
                      <a:pt x="116" y="196"/>
                    </a:lnTo>
                    <a:lnTo>
                      <a:pt x="129" y="195"/>
                    </a:lnTo>
                    <a:lnTo>
                      <a:pt x="140" y="191"/>
                    </a:lnTo>
                    <a:lnTo>
                      <a:pt x="144" y="189"/>
                    </a:lnTo>
                    <a:lnTo>
                      <a:pt x="146" y="189"/>
                    </a:lnTo>
                    <a:lnTo>
                      <a:pt x="151" y="186"/>
                    </a:lnTo>
                    <a:lnTo>
                      <a:pt x="161" y="181"/>
                    </a:lnTo>
                    <a:lnTo>
                      <a:pt x="168" y="175"/>
                    </a:lnTo>
                    <a:lnTo>
                      <a:pt x="171" y="174"/>
                    </a:lnTo>
                    <a:lnTo>
                      <a:pt x="171" y="168"/>
                    </a:lnTo>
                    <a:lnTo>
                      <a:pt x="170" y="150"/>
                    </a:lnTo>
                    <a:lnTo>
                      <a:pt x="170" y="136"/>
                    </a:lnTo>
                    <a:lnTo>
                      <a:pt x="171" y="134"/>
                    </a:lnTo>
                    <a:lnTo>
                      <a:pt x="160" y="134"/>
                    </a:lnTo>
                    <a:lnTo>
                      <a:pt x="130" y="134"/>
                    </a:lnTo>
                    <a:lnTo>
                      <a:pt x="108" y="134"/>
                    </a:lnTo>
                    <a:lnTo>
                      <a:pt x="108" y="134"/>
                    </a:lnTo>
                    <a:lnTo>
                      <a:pt x="108" y="1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9" name="Freeform 163"/>
              <p:cNvSpPr>
                <a:spLocks/>
              </p:cNvSpPr>
              <p:nvPr/>
            </p:nvSpPr>
            <p:spPr bwMode="auto">
              <a:xfrm>
                <a:off x="1038" y="896"/>
                <a:ext cx="34" cy="53"/>
              </a:xfrm>
              <a:custGeom>
                <a:avLst/>
                <a:gdLst>
                  <a:gd name="T0" fmla="*/ 1 w 84"/>
                  <a:gd name="T1" fmla="*/ 159 h 159"/>
                  <a:gd name="T2" fmla="*/ 1 w 84"/>
                  <a:gd name="T3" fmla="*/ 135 h 159"/>
                  <a:gd name="T4" fmla="*/ 0 w 84"/>
                  <a:gd name="T5" fmla="*/ 62 h 159"/>
                  <a:gd name="T6" fmla="*/ 0 w 84"/>
                  <a:gd name="T7" fmla="*/ 7 h 159"/>
                  <a:gd name="T8" fmla="*/ 1 w 84"/>
                  <a:gd name="T9" fmla="*/ 2 h 159"/>
                  <a:gd name="T10" fmla="*/ 4 w 84"/>
                  <a:gd name="T11" fmla="*/ 2 h 159"/>
                  <a:gd name="T12" fmla="*/ 14 w 84"/>
                  <a:gd name="T13" fmla="*/ 2 h 159"/>
                  <a:gd name="T14" fmla="*/ 22 w 84"/>
                  <a:gd name="T15" fmla="*/ 2 h 159"/>
                  <a:gd name="T16" fmla="*/ 24 w 84"/>
                  <a:gd name="T17" fmla="*/ 2 h 159"/>
                  <a:gd name="T18" fmla="*/ 24 w 84"/>
                  <a:gd name="T19" fmla="*/ 7 h 159"/>
                  <a:gd name="T20" fmla="*/ 22 w 84"/>
                  <a:gd name="T21" fmla="*/ 18 h 159"/>
                  <a:gd name="T22" fmla="*/ 22 w 84"/>
                  <a:gd name="T23" fmla="*/ 26 h 159"/>
                  <a:gd name="T24" fmla="*/ 24 w 84"/>
                  <a:gd name="T25" fmla="*/ 26 h 159"/>
                  <a:gd name="T26" fmla="*/ 25 w 84"/>
                  <a:gd name="T27" fmla="*/ 25 h 159"/>
                  <a:gd name="T28" fmla="*/ 28 w 84"/>
                  <a:gd name="T29" fmla="*/ 19 h 159"/>
                  <a:gd name="T30" fmla="*/ 34 w 84"/>
                  <a:gd name="T31" fmla="*/ 12 h 159"/>
                  <a:gd name="T32" fmla="*/ 39 w 84"/>
                  <a:gd name="T33" fmla="*/ 7 h 159"/>
                  <a:gd name="T34" fmla="*/ 41 w 84"/>
                  <a:gd name="T35" fmla="*/ 5 h 159"/>
                  <a:gd name="T36" fmla="*/ 45 w 84"/>
                  <a:gd name="T37" fmla="*/ 4 h 159"/>
                  <a:gd name="T38" fmla="*/ 49 w 84"/>
                  <a:gd name="T39" fmla="*/ 1 h 159"/>
                  <a:gd name="T40" fmla="*/ 55 w 84"/>
                  <a:gd name="T41" fmla="*/ 1 h 159"/>
                  <a:gd name="T42" fmla="*/ 58 w 84"/>
                  <a:gd name="T43" fmla="*/ 0 h 159"/>
                  <a:gd name="T44" fmla="*/ 65 w 84"/>
                  <a:gd name="T45" fmla="*/ 1 h 159"/>
                  <a:gd name="T46" fmla="*/ 73 w 84"/>
                  <a:gd name="T47" fmla="*/ 4 h 159"/>
                  <a:gd name="T48" fmla="*/ 82 w 84"/>
                  <a:gd name="T49" fmla="*/ 8 h 159"/>
                  <a:gd name="T50" fmla="*/ 84 w 84"/>
                  <a:gd name="T51" fmla="*/ 8 h 159"/>
                  <a:gd name="T52" fmla="*/ 83 w 84"/>
                  <a:gd name="T53" fmla="*/ 12 h 159"/>
                  <a:gd name="T54" fmla="*/ 79 w 84"/>
                  <a:gd name="T55" fmla="*/ 24 h 159"/>
                  <a:gd name="T56" fmla="*/ 76 w 84"/>
                  <a:gd name="T57" fmla="*/ 32 h 159"/>
                  <a:gd name="T58" fmla="*/ 76 w 84"/>
                  <a:gd name="T59" fmla="*/ 32 h 159"/>
                  <a:gd name="T60" fmla="*/ 73 w 84"/>
                  <a:gd name="T61" fmla="*/ 32 h 159"/>
                  <a:gd name="T62" fmla="*/ 70 w 84"/>
                  <a:gd name="T63" fmla="*/ 31 h 159"/>
                  <a:gd name="T64" fmla="*/ 63 w 84"/>
                  <a:gd name="T65" fmla="*/ 28 h 159"/>
                  <a:gd name="T66" fmla="*/ 58 w 84"/>
                  <a:gd name="T67" fmla="*/ 28 h 159"/>
                  <a:gd name="T68" fmla="*/ 56 w 84"/>
                  <a:gd name="T69" fmla="*/ 26 h 159"/>
                  <a:gd name="T70" fmla="*/ 52 w 84"/>
                  <a:gd name="T71" fmla="*/ 28 h 159"/>
                  <a:gd name="T72" fmla="*/ 46 w 84"/>
                  <a:gd name="T73" fmla="*/ 29 h 159"/>
                  <a:gd name="T74" fmla="*/ 41 w 84"/>
                  <a:gd name="T75" fmla="*/ 32 h 159"/>
                  <a:gd name="T76" fmla="*/ 41 w 84"/>
                  <a:gd name="T77" fmla="*/ 32 h 159"/>
                  <a:gd name="T78" fmla="*/ 39 w 84"/>
                  <a:gd name="T79" fmla="*/ 33 h 159"/>
                  <a:gd name="T80" fmla="*/ 36 w 84"/>
                  <a:gd name="T81" fmla="*/ 35 h 159"/>
                  <a:gd name="T82" fmla="*/ 34 w 84"/>
                  <a:gd name="T83" fmla="*/ 40 h 159"/>
                  <a:gd name="T84" fmla="*/ 31 w 84"/>
                  <a:gd name="T85" fmla="*/ 46 h 159"/>
                  <a:gd name="T86" fmla="*/ 31 w 84"/>
                  <a:gd name="T87" fmla="*/ 46 h 159"/>
                  <a:gd name="T88" fmla="*/ 29 w 84"/>
                  <a:gd name="T89" fmla="*/ 49 h 159"/>
                  <a:gd name="T90" fmla="*/ 28 w 84"/>
                  <a:gd name="T91" fmla="*/ 55 h 159"/>
                  <a:gd name="T92" fmla="*/ 27 w 84"/>
                  <a:gd name="T93" fmla="*/ 64 h 159"/>
                  <a:gd name="T94" fmla="*/ 27 w 84"/>
                  <a:gd name="T95" fmla="*/ 76 h 159"/>
                  <a:gd name="T96" fmla="*/ 27 w 84"/>
                  <a:gd name="T97" fmla="*/ 77 h 159"/>
                  <a:gd name="T98" fmla="*/ 27 w 84"/>
                  <a:gd name="T99" fmla="*/ 91 h 159"/>
                  <a:gd name="T100" fmla="*/ 25 w 84"/>
                  <a:gd name="T101" fmla="*/ 129 h 159"/>
                  <a:gd name="T102" fmla="*/ 25 w 84"/>
                  <a:gd name="T103" fmla="*/ 157 h 159"/>
                  <a:gd name="T104" fmla="*/ 27 w 84"/>
                  <a:gd name="T105" fmla="*/ 159 h 159"/>
                  <a:gd name="T106" fmla="*/ 22 w 84"/>
                  <a:gd name="T107" fmla="*/ 159 h 159"/>
                  <a:gd name="T108" fmla="*/ 10 w 84"/>
                  <a:gd name="T109" fmla="*/ 159 h 159"/>
                  <a:gd name="T110" fmla="*/ 1 w 84"/>
                  <a:gd name="T111" fmla="*/ 159 h 159"/>
                  <a:gd name="T112" fmla="*/ 1 w 84"/>
                  <a:gd name="T113" fmla="*/ 159 h 159"/>
                  <a:gd name="T114" fmla="*/ 1 w 84"/>
                  <a:gd name="T11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 h="159">
                    <a:moveTo>
                      <a:pt x="1" y="159"/>
                    </a:moveTo>
                    <a:lnTo>
                      <a:pt x="1" y="135"/>
                    </a:lnTo>
                    <a:lnTo>
                      <a:pt x="0" y="62"/>
                    </a:lnTo>
                    <a:lnTo>
                      <a:pt x="0" y="7"/>
                    </a:lnTo>
                    <a:lnTo>
                      <a:pt x="1" y="2"/>
                    </a:lnTo>
                    <a:lnTo>
                      <a:pt x="4" y="2"/>
                    </a:lnTo>
                    <a:lnTo>
                      <a:pt x="14" y="2"/>
                    </a:lnTo>
                    <a:lnTo>
                      <a:pt x="22" y="2"/>
                    </a:lnTo>
                    <a:lnTo>
                      <a:pt x="24" y="2"/>
                    </a:lnTo>
                    <a:lnTo>
                      <a:pt x="24" y="7"/>
                    </a:lnTo>
                    <a:lnTo>
                      <a:pt x="22" y="18"/>
                    </a:lnTo>
                    <a:lnTo>
                      <a:pt x="22" y="26"/>
                    </a:lnTo>
                    <a:lnTo>
                      <a:pt x="24" y="26"/>
                    </a:lnTo>
                    <a:lnTo>
                      <a:pt x="25" y="25"/>
                    </a:lnTo>
                    <a:lnTo>
                      <a:pt x="28" y="19"/>
                    </a:lnTo>
                    <a:lnTo>
                      <a:pt x="34" y="12"/>
                    </a:lnTo>
                    <a:lnTo>
                      <a:pt x="39" y="7"/>
                    </a:lnTo>
                    <a:lnTo>
                      <a:pt x="41" y="5"/>
                    </a:lnTo>
                    <a:lnTo>
                      <a:pt x="45" y="4"/>
                    </a:lnTo>
                    <a:lnTo>
                      <a:pt x="49" y="1"/>
                    </a:lnTo>
                    <a:lnTo>
                      <a:pt x="55" y="1"/>
                    </a:lnTo>
                    <a:lnTo>
                      <a:pt x="58" y="0"/>
                    </a:lnTo>
                    <a:lnTo>
                      <a:pt x="65" y="1"/>
                    </a:lnTo>
                    <a:lnTo>
                      <a:pt x="73" y="4"/>
                    </a:lnTo>
                    <a:lnTo>
                      <a:pt x="82" y="8"/>
                    </a:lnTo>
                    <a:lnTo>
                      <a:pt x="84" y="8"/>
                    </a:lnTo>
                    <a:lnTo>
                      <a:pt x="83" y="12"/>
                    </a:lnTo>
                    <a:lnTo>
                      <a:pt x="79" y="24"/>
                    </a:lnTo>
                    <a:lnTo>
                      <a:pt x="76" y="32"/>
                    </a:lnTo>
                    <a:lnTo>
                      <a:pt x="76" y="32"/>
                    </a:lnTo>
                    <a:lnTo>
                      <a:pt x="73" y="32"/>
                    </a:lnTo>
                    <a:lnTo>
                      <a:pt x="70" y="31"/>
                    </a:lnTo>
                    <a:lnTo>
                      <a:pt x="63" y="28"/>
                    </a:lnTo>
                    <a:lnTo>
                      <a:pt x="58" y="28"/>
                    </a:lnTo>
                    <a:lnTo>
                      <a:pt x="56" y="26"/>
                    </a:lnTo>
                    <a:lnTo>
                      <a:pt x="52" y="28"/>
                    </a:lnTo>
                    <a:lnTo>
                      <a:pt x="46" y="29"/>
                    </a:lnTo>
                    <a:lnTo>
                      <a:pt x="41" y="32"/>
                    </a:lnTo>
                    <a:lnTo>
                      <a:pt x="41" y="32"/>
                    </a:lnTo>
                    <a:lnTo>
                      <a:pt x="39" y="33"/>
                    </a:lnTo>
                    <a:lnTo>
                      <a:pt x="36" y="35"/>
                    </a:lnTo>
                    <a:lnTo>
                      <a:pt x="34" y="40"/>
                    </a:lnTo>
                    <a:lnTo>
                      <a:pt x="31" y="46"/>
                    </a:lnTo>
                    <a:lnTo>
                      <a:pt x="31" y="46"/>
                    </a:lnTo>
                    <a:lnTo>
                      <a:pt x="29" y="49"/>
                    </a:lnTo>
                    <a:lnTo>
                      <a:pt x="28" y="55"/>
                    </a:lnTo>
                    <a:lnTo>
                      <a:pt x="27" y="64"/>
                    </a:lnTo>
                    <a:lnTo>
                      <a:pt x="27" y="76"/>
                    </a:lnTo>
                    <a:lnTo>
                      <a:pt x="27" y="77"/>
                    </a:lnTo>
                    <a:lnTo>
                      <a:pt x="27" y="91"/>
                    </a:lnTo>
                    <a:lnTo>
                      <a:pt x="25" y="129"/>
                    </a:lnTo>
                    <a:lnTo>
                      <a:pt x="25" y="157"/>
                    </a:lnTo>
                    <a:lnTo>
                      <a:pt x="27" y="159"/>
                    </a:lnTo>
                    <a:lnTo>
                      <a:pt x="22" y="159"/>
                    </a:lnTo>
                    <a:lnTo>
                      <a:pt x="10" y="159"/>
                    </a:lnTo>
                    <a:lnTo>
                      <a:pt x="1" y="159"/>
                    </a:lnTo>
                    <a:lnTo>
                      <a:pt x="1" y="159"/>
                    </a:lnTo>
                    <a:lnTo>
                      <a:pt x="1"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0" name="Freeform 164"/>
              <p:cNvSpPr>
                <a:spLocks noEditPoints="1"/>
              </p:cNvSpPr>
              <p:nvPr/>
            </p:nvSpPr>
            <p:spPr bwMode="auto">
              <a:xfrm>
                <a:off x="1072" y="896"/>
                <a:ext cx="54" cy="54"/>
              </a:xfrm>
              <a:custGeom>
                <a:avLst/>
                <a:gdLst>
                  <a:gd name="T0" fmla="*/ 119 w 144"/>
                  <a:gd name="T1" fmla="*/ 110 h 162"/>
                  <a:gd name="T2" fmla="*/ 141 w 144"/>
                  <a:gd name="T3" fmla="*/ 111 h 162"/>
                  <a:gd name="T4" fmla="*/ 141 w 144"/>
                  <a:gd name="T5" fmla="*/ 115 h 162"/>
                  <a:gd name="T6" fmla="*/ 132 w 144"/>
                  <a:gd name="T7" fmla="*/ 136 h 162"/>
                  <a:gd name="T8" fmla="*/ 119 w 144"/>
                  <a:gd name="T9" fmla="*/ 149 h 162"/>
                  <a:gd name="T10" fmla="*/ 109 w 144"/>
                  <a:gd name="T11" fmla="*/ 155 h 162"/>
                  <a:gd name="T12" fmla="*/ 79 w 144"/>
                  <a:gd name="T13" fmla="*/ 162 h 162"/>
                  <a:gd name="T14" fmla="*/ 70 w 144"/>
                  <a:gd name="T15" fmla="*/ 162 h 162"/>
                  <a:gd name="T16" fmla="*/ 40 w 144"/>
                  <a:gd name="T17" fmla="*/ 155 h 162"/>
                  <a:gd name="T18" fmla="*/ 20 w 144"/>
                  <a:gd name="T19" fmla="*/ 141 h 162"/>
                  <a:gd name="T20" fmla="*/ 12 w 144"/>
                  <a:gd name="T21" fmla="*/ 129 h 162"/>
                  <a:gd name="T22" fmla="*/ 0 w 144"/>
                  <a:gd name="T23" fmla="*/ 88 h 162"/>
                  <a:gd name="T24" fmla="*/ 0 w 144"/>
                  <a:gd name="T25" fmla="*/ 76 h 162"/>
                  <a:gd name="T26" fmla="*/ 8 w 144"/>
                  <a:gd name="T27" fmla="*/ 42 h 162"/>
                  <a:gd name="T28" fmla="*/ 22 w 144"/>
                  <a:gd name="T29" fmla="*/ 21 h 162"/>
                  <a:gd name="T30" fmla="*/ 31 w 144"/>
                  <a:gd name="T31" fmla="*/ 12 h 162"/>
                  <a:gd name="T32" fmla="*/ 68 w 144"/>
                  <a:gd name="T33" fmla="*/ 1 h 162"/>
                  <a:gd name="T34" fmla="*/ 78 w 144"/>
                  <a:gd name="T35" fmla="*/ 1 h 162"/>
                  <a:gd name="T36" fmla="*/ 105 w 144"/>
                  <a:gd name="T37" fmla="*/ 8 h 162"/>
                  <a:gd name="T38" fmla="*/ 125 w 144"/>
                  <a:gd name="T39" fmla="*/ 21 h 162"/>
                  <a:gd name="T40" fmla="*/ 132 w 144"/>
                  <a:gd name="T41" fmla="*/ 33 h 162"/>
                  <a:gd name="T42" fmla="*/ 143 w 144"/>
                  <a:gd name="T43" fmla="*/ 74 h 162"/>
                  <a:gd name="T44" fmla="*/ 144 w 144"/>
                  <a:gd name="T45" fmla="*/ 81 h 162"/>
                  <a:gd name="T46" fmla="*/ 144 w 144"/>
                  <a:gd name="T47" fmla="*/ 87 h 162"/>
                  <a:gd name="T48" fmla="*/ 71 w 144"/>
                  <a:gd name="T49" fmla="*/ 87 h 162"/>
                  <a:gd name="T50" fmla="*/ 29 w 144"/>
                  <a:gd name="T51" fmla="*/ 87 h 162"/>
                  <a:gd name="T52" fmla="*/ 29 w 144"/>
                  <a:gd name="T53" fmla="*/ 100 h 162"/>
                  <a:gd name="T54" fmla="*/ 40 w 144"/>
                  <a:gd name="T55" fmla="*/ 125 h 162"/>
                  <a:gd name="T56" fmla="*/ 44 w 144"/>
                  <a:gd name="T57" fmla="*/ 129 h 162"/>
                  <a:gd name="T58" fmla="*/ 60 w 144"/>
                  <a:gd name="T59" fmla="*/ 139 h 162"/>
                  <a:gd name="T60" fmla="*/ 75 w 144"/>
                  <a:gd name="T61" fmla="*/ 141 h 162"/>
                  <a:gd name="T62" fmla="*/ 82 w 144"/>
                  <a:gd name="T63" fmla="*/ 141 h 162"/>
                  <a:gd name="T64" fmla="*/ 96 w 144"/>
                  <a:gd name="T65" fmla="*/ 133 h 162"/>
                  <a:gd name="T66" fmla="*/ 103 w 144"/>
                  <a:gd name="T67" fmla="*/ 129 h 162"/>
                  <a:gd name="T68" fmla="*/ 112 w 144"/>
                  <a:gd name="T69" fmla="*/ 117 h 162"/>
                  <a:gd name="T70" fmla="*/ 115 w 144"/>
                  <a:gd name="T71" fmla="*/ 110 h 162"/>
                  <a:gd name="T72" fmla="*/ 115 w 144"/>
                  <a:gd name="T73" fmla="*/ 108 h 162"/>
                  <a:gd name="T74" fmla="*/ 116 w 144"/>
                  <a:gd name="T75" fmla="*/ 108 h 162"/>
                  <a:gd name="T76" fmla="*/ 43 w 144"/>
                  <a:gd name="T77" fmla="*/ 66 h 162"/>
                  <a:gd name="T78" fmla="*/ 113 w 144"/>
                  <a:gd name="T79" fmla="*/ 66 h 162"/>
                  <a:gd name="T80" fmla="*/ 115 w 144"/>
                  <a:gd name="T81" fmla="*/ 63 h 162"/>
                  <a:gd name="T82" fmla="*/ 112 w 144"/>
                  <a:gd name="T83" fmla="*/ 47 h 162"/>
                  <a:gd name="T84" fmla="*/ 106 w 144"/>
                  <a:gd name="T85" fmla="*/ 36 h 162"/>
                  <a:gd name="T86" fmla="*/ 99 w 144"/>
                  <a:gd name="T87" fmla="*/ 31 h 162"/>
                  <a:gd name="T88" fmla="*/ 77 w 144"/>
                  <a:gd name="T89" fmla="*/ 22 h 162"/>
                  <a:gd name="T90" fmla="*/ 70 w 144"/>
                  <a:gd name="T91" fmla="*/ 22 h 162"/>
                  <a:gd name="T92" fmla="*/ 54 w 144"/>
                  <a:gd name="T93" fmla="*/ 26 h 162"/>
                  <a:gd name="T94" fmla="*/ 43 w 144"/>
                  <a:gd name="T95" fmla="*/ 33 h 162"/>
                  <a:gd name="T96" fmla="*/ 37 w 144"/>
                  <a:gd name="T97" fmla="*/ 40 h 162"/>
                  <a:gd name="T98" fmla="*/ 30 w 144"/>
                  <a:gd name="T99" fmla="*/ 63 h 162"/>
                  <a:gd name="T100" fmla="*/ 29 w 144"/>
                  <a:gd name="T101" fmla="*/ 67 h 162"/>
                  <a:gd name="T102" fmla="*/ 29 w 144"/>
                  <a:gd name="T103" fmla="*/ 66 h 162"/>
                  <a:gd name="T104" fmla="*/ 30 w 144"/>
                  <a:gd name="T105"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62">
                    <a:moveTo>
                      <a:pt x="116" y="108"/>
                    </a:moveTo>
                    <a:lnTo>
                      <a:pt x="119" y="110"/>
                    </a:lnTo>
                    <a:lnTo>
                      <a:pt x="132" y="111"/>
                    </a:lnTo>
                    <a:lnTo>
                      <a:pt x="141" y="111"/>
                    </a:lnTo>
                    <a:lnTo>
                      <a:pt x="143" y="111"/>
                    </a:lnTo>
                    <a:lnTo>
                      <a:pt x="141" y="115"/>
                    </a:lnTo>
                    <a:lnTo>
                      <a:pt x="139" y="124"/>
                    </a:lnTo>
                    <a:lnTo>
                      <a:pt x="132" y="136"/>
                    </a:lnTo>
                    <a:lnTo>
                      <a:pt x="122" y="148"/>
                    </a:lnTo>
                    <a:lnTo>
                      <a:pt x="119" y="149"/>
                    </a:lnTo>
                    <a:lnTo>
                      <a:pt x="115" y="152"/>
                    </a:lnTo>
                    <a:lnTo>
                      <a:pt x="109" y="155"/>
                    </a:lnTo>
                    <a:lnTo>
                      <a:pt x="95" y="160"/>
                    </a:lnTo>
                    <a:lnTo>
                      <a:pt x="79" y="162"/>
                    </a:lnTo>
                    <a:lnTo>
                      <a:pt x="75" y="162"/>
                    </a:lnTo>
                    <a:lnTo>
                      <a:pt x="70" y="162"/>
                    </a:lnTo>
                    <a:lnTo>
                      <a:pt x="58" y="162"/>
                    </a:lnTo>
                    <a:lnTo>
                      <a:pt x="40" y="155"/>
                    </a:lnTo>
                    <a:lnTo>
                      <a:pt x="23" y="145"/>
                    </a:lnTo>
                    <a:lnTo>
                      <a:pt x="20" y="141"/>
                    </a:lnTo>
                    <a:lnTo>
                      <a:pt x="16" y="138"/>
                    </a:lnTo>
                    <a:lnTo>
                      <a:pt x="12" y="129"/>
                    </a:lnTo>
                    <a:lnTo>
                      <a:pt x="3" y="111"/>
                    </a:lnTo>
                    <a:lnTo>
                      <a:pt x="0" y="88"/>
                    </a:lnTo>
                    <a:lnTo>
                      <a:pt x="0" y="81"/>
                    </a:lnTo>
                    <a:lnTo>
                      <a:pt x="0" y="76"/>
                    </a:lnTo>
                    <a:lnTo>
                      <a:pt x="0" y="64"/>
                    </a:lnTo>
                    <a:lnTo>
                      <a:pt x="8" y="42"/>
                    </a:lnTo>
                    <a:lnTo>
                      <a:pt x="17" y="25"/>
                    </a:lnTo>
                    <a:lnTo>
                      <a:pt x="22" y="21"/>
                    </a:lnTo>
                    <a:lnTo>
                      <a:pt x="24" y="18"/>
                    </a:lnTo>
                    <a:lnTo>
                      <a:pt x="31" y="12"/>
                    </a:lnTo>
                    <a:lnTo>
                      <a:pt x="48" y="4"/>
                    </a:lnTo>
                    <a:lnTo>
                      <a:pt x="68" y="1"/>
                    </a:lnTo>
                    <a:lnTo>
                      <a:pt x="74" y="0"/>
                    </a:lnTo>
                    <a:lnTo>
                      <a:pt x="78" y="1"/>
                    </a:lnTo>
                    <a:lnTo>
                      <a:pt x="88" y="1"/>
                    </a:lnTo>
                    <a:lnTo>
                      <a:pt x="105" y="8"/>
                    </a:lnTo>
                    <a:lnTo>
                      <a:pt x="120" y="18"/>
                    </a:lnTo>
                    <a:lnTo>
                      <a:pt x="125" y="21"/>
                    </a:lnTo>
                    <a:lnTo>
                      <a:pt x="127" y="25"/>
                    </a:lnTo>
                    <a:lnTo>
                      <a:pt x="132" y="33"/>
                    </a:lnTo>
                    <a:lnTo>
                      <a:pt x="140" y="52"/>
                    </a:lnTo>
                    <a:lnTo>
                      <a:pt x="143" y="74"/>
                    </a:lnTo>
                    <a:lnTo>
                      <a:pt x="144" y="80"/>
                    </a:lnTo>
                    <a:lnTo>
                      <a:pt x="144" y="81"/>
                    </a:lnTo>
                    <a:lnTo>
                      <a:pt x="143" y="87"/>
                    </a:lnTo>
                    <a:lnTo>
                      <a:pt x="144" y="87"/>
                    </a:lnTo>
                    <a:lnTo>
                      <a:pt x="126" y="87"/>
                    </a:lnTo>
                    <a:lnTo>
                      <a:pt x="71" y="87"/>
                    </a:lnTo>
                    <a:lnTo>
                      <a:pt x="30" y="87"/>
                    </a:lnTo>
                    <a:lnTo>
                      <a:pt x="29" y="87"/>
                    </a:lnTo>
                    <a:lnTo>
                      <a:pt x="29" y="91"/>
                    </a:lnTo>
                    <a:lnTo>
                      <a:pt x="29" y="100"/>
                    </a:lnTo>
                    <a:lnTo>
                      <a:pt x="33" y="114"/>
                    </a:lnTo>
                    <a:lnTo>
                      <a:pt x="40" y="125"/>
                    </a:lnTo>
                    <a:lnTo>
                      <a:pt x="43" y="126"/>
                    </a:lnTo>
                    <a:lnTo>
                      <a:pt x="44" y="129"/>
                    </a:lnTo>
                    <a:lnTo>
                      <a:pt x="48" y="133"/>
                    </a:lnTo>
                    <a:lnTo>
                      <a:pt x="60" y="139"/>
                    </a:lnTo>
                    <a:lnTo>
                      <a:pt x="71" y="141"/>
                    </a:lnTo>
                    <a:lnTo>
                      <a:pt x="75" y="141"/>
                    </a:lnTo>
                    <a:lnTo>
                      <a:pt x="77" y="141"/>
                    </a:lnTo>
                    <a:lnTo>
                      <a:pt x="82" y="141"/>
                    </a:lnTo>
                    <a:lnTo>
                      <a:pt x="91" y="138"/>
                    </a:lnTo>
                    <a:lnTo>
                      <a:pt x="96" y="133"/>
                    </a:lnTo>
                    <a:lnTo>
                      <a:pt x="99" y="132"/>
                    </a:lnTo>
                    <a:lnTo>
                      <a:pt x="103" y="129"/>
                    </a:lnTo>
                    <a:lnTo>
                      <a:pt x="106" y="125"/>
                    </a:lnTo>
                    <a:lnTo>
                      <a:pt x="112" y="117"/>
                    </a:lnTo>
                    <a:lnTo>
                      <a:pt x="116" y="108"/>
                    </a:lnTo>
                    <a:lnTo>
                      <a:pt x="115" y="110"/>
                    </a:lnTo>
                    <a:lnTo>
                      <a:pt x="116" y="108"/>
                    </a:lnTo>
                    <a:lnTo>
                      <a:pt x="115" y="108"/>
                    </a:lnTo>
                    <a:lnTo>
                      <a:pt x="116" y="108"/>
                    </a:lnTo>
                    <a:lnTo>
                      <a:pt x="116" y="108"/>
                    </a:lnTo>
                    <a:close/>
                    <a:moveTo>
                      <a:pt x="30" y="66"/>
                    </a:moveTo>
                    <a:lnTo>
                      <a:pt x="43" y="66"/>
                    </a:lnTo>
                    <a:lnTo>
                      <a:pt x="84" y="66"/>
                    </a:lnTo>
                    <a:lnTo>
                      <a:pt x="113" y="66"/>
                    </a:lnTo>
                    <a:lnTo>
                      <a:pt x="116" y="66"/>
                    </a:lnTo>
                    <a:lnTo>
                      <a:pt x="115" y="63"/>
                    </a:lnTo>
                    <a:lnTo>
                      <a:pt x="115" y="57"/>
                    </a:lnTo>
                    <a:lnTo>
                      <a:pt x="112" y="47"/>
                    </a:lnTo>
                    <a:lnTo>
                      <a:pt x="106" y="39"/>
                    </a:lnTo>
                    <a:lnTo>
                      <a:pt x="106" y="36"/>
                    </a:lnTo>
                    <a:lnTo>
                      <a:pt x="103" y="35"/>
                    </a:lnTo>
                    <a:lnTo>
                      <a:pt x="99" y="31"/>
                    </a:lnTo>
                    <a:lnTo>
                      <a:pt x="88" y="25"/>
                    </a:lnTo>
                    <a:lnTo>
                      <a:pt x="77" y="22"/>
                    </a:lnTo>
                    <a:lnTo>
                      <a:pt x="74" y="21"/>
                    </a:lnTo>
                    <a:lnTo>
                      <a:pt x="70" y="22"/>
                    </a:lnTo>
                    <a:lnTo>
                      <a:pt x="64" y="22"/>
                    </a:lnTo>
                    <a:lnTo>
                      <a:pt x="54" y="26"/>
                    </a:lnTo>
                    <a:lnTo>
                      <a:pt x="44" y="32"/>
                    </a:lnTo>
                    <a:lnTo>
                      <a:pt x="43" y="33"/>
                    </a:lnTo>
                    <a:lnTo>
                      <a:pt x="40" y="36"/>
                    </a:lnTo>
                    <a:lnTo>
                      <a:pt x="37" y="40"/>
                    </a:lnTo>
                    <a:lnTo>
                      <a:pt x="31" y="50"/>
                    </a:lnTo>
                    <a:lnTo>
                      <a:pt x="30" y="63"/>
                    </a:lnTo>
                    <a:lnTo>
                      <a:pt x="30" y="66"/>
                    </a:lnTo>
                    <a:lnTo>
                      <a:pt x="29" y="67"/>
                    </a:lnTo>
                    <a:lnTo>
                      <a:pt x="30" y="66"/>
                    </a:lnTo>
                    <a:lnTo>
                      <a:pt x="29" y="66"/>
                    </a:lnTo>
                    <a:lnTo>
                      <a:pt x="30" y="66"/>
                    </a:lnTo>
                    <a:lnTo>
                      <a:pt x="30"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1" name="Freeform 165"/>
              <p:cNvSpPr>
                <a:spLocks noEditPoints="1"/>
              </p:cNvSpPr>
              <p:nvPr/>
            </p:nvSpPr>
            <p:spPr bwMode="auto">
              <a:xfrm>
                <a:off x="1126" y="896"/>
                <a:ext cx="55" cy="54"/>
              </a:xfrm>
              <a:custGeom>
                <a:avLst/>
                <a:gdLst>
                  <a:gd name="T0" fmla="*/ 118 w 144"/>
                  <a:gd name="T1" fmla="*/ 110 h 162"/>
                  <a:gd name="T2" fmla="*/ 141 w 144"/>
                  <a:gd name="T3" fmla="*/ 111 h 162"/>
                  <a:gd name="T4" fmla="*/ 141 w 144"/>
                  <a:gd name="T5" fmla="*/ 115 h 162"/>
                  <a:gd name="T6" fmla="*/ 131 w 144"/>
                  <a:gd name="T7" fmla="*/ 136 h 162"/>
                  <a:gd name="T8" fmla="*/ 118 w 144"/>
                  <a:gd name="T9" fmla="*/ 149 h 162"/>
                  <a:gd name="T10" fmla="*/ 108 w 144"/>
                  <a:gd name="T11" fmla="*/ 155 h 162"/>
                  <a:gd name="T12" fmla="*/ 79 w 144"/>
                  <a:gd name="T13" fmla="*/ 162 h 162"/>
                  <a:gd name="T14" fmla="*/ 69 w 144"/>
                  <a:gd name="T15" fmla="*/ 162 h 162"/>
                  <a:gd name="T16" fmla="*/ 39 w 144"/>
                  <a:gd name="T17" fmla="*/ 155 h 162"/>
                  <a:gd name="T18" fmla="*/ 21 w 144"/>
                  <a:gd name="T19" fmla="*/ 141 h 162"/>
                  <a:gd name="T20" fmla="*/ 11 w 144"/>
                  <a:gd name="T21" fmla="*/ 129 h 162"/>
                  <a:gd name="T22" fmla="*/ 0 w 144"/>
                  <a:gd name="T23" fmla="*/ 88 h 162"/>
                  <a:gd name="T24" fmla="*/ 0 w 144"/>
                  <a:gd name="T25" fmla="*/ 76 h 162"/>
                  <a:gd name="T26" fmla="*/ 7 w 144"/>
                  <a:gd name="T27" fmla="*/ 42 h 162"/>
                  <a:gd name="T28" fmla="*/ 21 w 144"/>
                  <a:gd name="T29" fmla="*/ 21 h 162"/>
                  <a:gd name="T30" fmla="*/ 31 w 144"/>
                  <a:gd name="T31" fmla="*/ 12 h 162"/>
                  <a:gd name="T32" fmla="*/ 67 w 144"/>
                  <a:gd name="T33" fmla="*/ 1 h 162"/>
                  <a:gd name="T34" fmla="*/ 77 w 144"/>
                  <a:gd name="T35" fmla="*/ 1 h 162"/>
                  <a:gd name="T36" fmla="*/ 106 w 144"/>
                  <a:gd name="T37" fmla="*/ 8 h 162"/>
                  <a:gd name="T38" fmla="*/ 124 w 144"/>
                  <a:gd name="T39" fmla="*/ 21 h 162"/>
                  <a:gd name="T40" fmla="*/ 131 w 144"/>
                  <a:gd name="T41" fmla="*/ 33 h 162"/>
                  <a:gd name="T42" fmla="*/ 142 w 144"/>
                  <a:gd name="T43" fmla="*/ 74 h 162"/>
                  <a:gd name="T44" fmla="*/ 144 w 144"/>
                  <a:gd name="T45" fmla="*/ 81 h 162"/>
                  <a:gd name="T46" fmla="*/ 144 w 144"/>
                  <a:gd name="T47" fmla="*/ 87 h 162"/>
                  <a:gd name="T48" fmla="*/ 70 w 144"/>
                  <a:gd name="T49" fmla="*/ 87 h 162"/>
                  <a:gd name="T50" fmla="*/ 28 w 144"/>
                  <a:gd name="T51" fmla="*/ 87 h 162"/>
                  <a:gd name="T52" fmla="*/ 28 w 144"/>
                  <a:gd name="T53" fmla="*/ 100 h 162"/>
                  <a:gd name="T54" fmla="*/ 39 w 144"/>
                  <a:gd name="T55" fmla="*/ 125 h 162"/>
                  <a:gd name="T56" fmla="*/ 44 w 144"/>
                  <a:gd name="T57" fmla="*/ 129 h 162"/>
                  <a:gd name="T58" fmla="*/ 59 w 144"/>
                  <a:gd name="T59" fmla="*/ 139 h 162"/>
                  <a:gd name="T60" fmla="*/ 75 w 144"/>
                  <a:gd name="T61" fmla="*/ 141 h 162"/>
                  <a:gd name="T62" fmla="*/ 82 w 144"/>
                  <a:gd name="T63" fmla="*/ 141 h 162"/>
                  <a:gd name="T64" fmla="*/ 96 w 144"/>
                  <a:gd name="T65" fmla="*/ 133 h 162"/>
                  <a:gd name="T66" fmla="*/ 103 w 144"/>
                  <a:gd name="T67" fmla="*/ 129 h 162"/>
                  <a:gd name="T68" fmla="*/ 111 w 144"/>
                  <a:gd name="T69" fmla="*/ 117 h 162"/>
                  <a:gd name="T70" fmla="*/ 114 w 144"/>
                  <a:gd name="T71" fmla="*/ 110 h 162"/>
                  <a:gd name="T72" fmla="*/ 114 w 144"/>
                  <a:gd name="T73" fmla="*/ 108 h 162"/>
                  <a:gd name="T74" fmla="*/ 115 w 144"/>
                  <a:gd name="T75" fmla="*/ 108 h 162"/>
                  <a:gd name="T76" fmla="*/ 42 w 144"/>
                  <a:gd name="T77" fmla="*/ 66 h 162"/>
                  <a:gd name="T78" fmla="*/ 113 w 144"/>
                  <a:gd name="T79" fmla="*/ 66 h 162"/>
                  <a:gd name="T80" fmla="*/ 114 w 144"/>
                  <a:gd name="T81" fmla="*/ 63 h 162"/>
                  <a:gd name="T82" fmla="*/ 111 w 144"/>
                  <a:gd name="T83" fmla="*/ 47 h 162"/>
                  <a:gd name="T84" fmla="*/ 106 w 144"/>
                  <a:gd name="T85" fmla="*/ 36 h 162"/>
                  <a:gd name="T86" fmla="*/ 98 w 144"/>
                  <a:gd name="T87" fmla="*/ 31 h 162"/>
                  <a:gd name="T88" fmla="*/ 76 w 144"/>
                  <a:gd name="T89" fmla="*/ 22 h 162"/>
                  <a:gd name="T90" fmla="*/ 69 w 144"/>
                  <a:gd name="T91" fmla="*/ 22 h 162"/>
                  <a:gd name="T92" fmla="*/ 53 w 144"/>
                  <a:gd name="T93" fmla="*/ 26 h 162"/>
                  <a:gd name="T94" fmla="*/ 42 w 144"/>
                  <a:gd name="T95" fmla="*/ 33 h 162"/>
                  <a:gd name="T96" fmla="*/ 36 w 144"/>
                  <a:gd name="T97" fmla="*/ 40 h 162"/>
                  <a:gd name="T98" fmla="*/ 29 w 144"/>
                  <a:gd name="T99" fmla="*/ 63 h 162"/>
                  <a:gd name="T100" fmla="*/ 28 w 144"/>
                  <a:gd name="T101" fmla="*/ 67 h 162"/>
                  <a:gd name="T102" fmla="*/ 28 w 144"/>
                  <a:gd name="T103" fmla="*/ 66 h 162"/>
                  <a:gd name="T104" fmla="*/ 29 w 144"/>
                  <a:gd name="T105"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62">
                    <a:moveTo>
                      <a:pt x="115" y="108"/>
                    </a:moveTo>
                    <a:lnTo>
                      <a:pt x="118" y="110"/>
                    </a:lnTo>
                    <a:lnTo>
                      <a:pt x="131" y="111"/>
                    </a:lnTo>
                    <a:lnTo>
                      <a:pt x="141" y="111"/>
                    </a:lnTo>
                    <a:lnTo>
                      <a:pt x="142" y="111"/>
                    </a:lnTo>
                    <a:lnTo>
                      <a:pt x="141" y="115"/>
                    </a:lnTo>
                    <a:lnTo>
                      <a:pt x="138" y="124"/>
                    </a:lnTo>
                    <a:lnTo>
                      <a:pt x="131" y="136"/>
                    </a:lnTo>
                    <a:lnTo>
                      <a:pt x="121" y="148"/>
                    </a:lnTo>
                    <a:lnTo>
                      <a:pt x="118" y="149"/>
                    </a:lnTo>
                    <a:lnTo>
                      <a:pt x="114" y="152"/>
                    </a:lnTo>
                    <a:lnTo>
                      <a:pt x="108" y="155"/>
                    </a:lnTo>
                    <a:lnTo>
                      <a:pt x="94" y="160"/>
                    </a:lnTo>
                    <a:lnTo>
                      <a:pt x="79" y="162"/>
                    </a:lnTo>
                    <a:lnTo>
                      <a:pt x="75" y="162"/>
                    </a:lnTo>
                    <a:lnTo>
                      <a:pt x="69" y="162"/>
                    </a:lnTo>
                    <a:lnTo>
                      <a:pt x="58" y="162"/>
                    </a:lnTo>
                    <a:lnTo>
                      <a:pt x="39" y="155"/>
                    </a:lnTo>
                    <a:lnTo>
                      <a:pt x="24" y="145"/>
                    </a:lnTo>
                    <a:lnTo>
                      <a:pt x="21" y="141"/>
                    </a:lnTo>
                    <a:lnTo>
                      <a:pt x="17" y="138"/>
                    </a:lnTo>
                    <a:lnTo>
                      <a:pt x="11" y="129"/>
                    </a:lnTo>
                    <a:lnTo>
                      <a:pt x="3" y="111"/>
                    </a:lnTo>
                    <a:lnTo>
                      <a:pt x="0" y="88"/>
                    </a:lnTo>
                    <a:lnTo>
                      <a:pt x="0" y="81"/>
                    </a:lnTo>
                    <a:lnTo>
                      <a:pt x="0" y="76"/>
                    </a:lnTo>
                    <a:lnTo>
                      <a:pt x="0" y="64"/>
                    </a:lnTo>
                    <a:lnTo>
                      <a:pt x="7" y="42"/>
                    </a:lnTo>
                    <a:lnTo>
                      <a:pt x="17" y="25"/>
                    </a:lnTo>
                    <a:lnTo>
                      <a:pt x="21" y="21"/>
                    </a:lnTo>
                    <a:lnTo>
                      <a:pt x="24" y="18"/>
                    </a:lnTo>
                    <a:lnTo>
                      <a:pt x="31" y="12"/>
                    </a:lnTo>
                    <a:lnTo>
                      <a:pt x="48" y="4"/>
                    </a:lnTo>
                    <a:lnTo>
                      <a:pt x="67" y="1"/>
                    </a:lnTo>
                    <a:lnTo>
                      <a:pt x="73" y="0"/>
                    </a:lnTo>
                    <a:lnTo>
                      <a:pt x="77" y="1"/>
                    </a:lnTo>
                    <a:lnTo>
                      <a:pt x="87" y="1"/>
                    </a:lnTo>
                    <a:lnTo>
                      <a:pt x="106" y="8"/>
                    </a:lnTo>
                    <a:lnTo>
                      <a:pt x="120" y="18"/>
                    </a:lnTo>
                    <a:lnTo>
                      <a:pt x="124" y="21"/>
                    </a:lnTo>
                    <a:lnTo>
                      <a:pt x="127" y="25"/>
                    </a:lnTo>
                    <a:lnTo>
                      <a:pt x="131" y="33"/>
                    </a:lnTo>
                    <a:lnTo>
                      <a:pt x="139" y="52"/>
                    </a:lnTo>
                    <a:lnTo>
                      <a:pt x="142" y="74"/>
                    </a:lnTo>
                    <a:lnTo>
                      <a:pt x="144" y="80"/>
                    </a:lnTo>
                    <a:lnTo>
                      <a:pt x="144" y="81"/>
                    </a:lnTo>
                    <a:lnTo>
                      <a:pt x="142" y="87"/>
                    </a:lnTo>
                    <a:lnTo>
                      <a:pt x="144" y="87"/>
                    </a:lnTo>
                    <a:lnTo>
                      <a:pt x="125" y="87"/>
                    </a:lnTo>
                    <a:lnTo>
                      <a:pt x="70" y="87"/>
                    </a:lnTo>
                    <a:lnTo>
                      <a:pt x="29" y="87"/>
                    </a:lnTo>
                    <a:lnTo>
                      <a:pt x="28" y="87"/>
                    </a:lnTo>
                    <a:lnTo>
                      <a:pt x="28" y="91"/>
                    </a:lnTo>
                    <a:lnTo>
                      <a:pt x="28" y="100"/>
                    </a:lnTo>
                    <a:lnTo>
                      <a:pt x="32" y="114"/>
                    </a:lnTo>
                    <a:lnTo>
                      <a:pt x="39" y="125"/>
                    </a:lnTo>
                    <a:lnTo>
                      <a:pt x="42" y="126"/>
                    </a:lnTo>
                    <a:lnTo>
                      <a:pt x="44" y="129"/>
                    </a:lnTo>
                    <a:lnTo>
                      <a:pt x="48" y="133"/>
                    </a:lnTo>
                    <a:lnTo>
                      <a:pt x="59" y="139"/>
                    </a:lnTo>
                    <a:lnTo>
                      <a:pt x="70" y="141"/>
                    </a:lnTo>
                    <a:lnTo>
                      <a:pt x="75" y="141"/>
                    </a:lnTo>
                    <a:lnTo>
                      <a:pt x="76" y="141"/>
                    </a:lnTo>
                    <a:lnTo>
                      <a:pt x="82" y="141"/>
                    </a:lnTo>
                    <a:lnTo>
                      <a:pt x="90" y="138"/>
                    </a:lnTo>
                    <a:lnTo>
                      <a:pt x="96" y="133"/>
                    </a:lnTo>
                    <a:lnTo>
                      <a:pt x="98" y="132"/>
                    </a:lnTo>
                    <a:lnTo>
                      <a:pt x="103" y="129"/>
                    </a:lnTo>
                    <a:lnTo>
                      <a:pt x="106" y="125"/>
                    </a:lnTo>
                    <a:lnTo>
                      <a:pt x="111" y="117"/>
                    </a:lnTo>
                    <a:lnTo>
                      <a:pt x="115" y="108"/>
                    </a:lnTo>
                    <a:lnTo>
                      <a:pt x="114" y="110"/>
                    </a:lnTo>
                    <a:lnTo>
                      <a:pt x="115" y="108"/>
                    </a:lnTo>
                    <a:lnTo>
                      <a:pt x="114" y="108"/>
                    </a:lnTo>
                    <a:lnTo>
                      <a:pt x="115" y="108"/>
                    </a:lnTo>
                    <a:lnTo>
                      <a:pt x="115" y="108"/>
                    </a:lnTo>
                    <a:close/>
                    <a:moveTo>
                      <a:pt x="29" y="66"/>
                    </a:moveTo>
                    <a:lnTo>
                      <a:pt x="42" y="66"/>
                    </a:lnTo>
                    <a:lnTo>
                      <a:pt x="83" y="66"/>
                    </a:lnTo>
                    <a:lnTo>
                      <a:pt x="113" y="66"/>
                    </a:lnTo>
                    <a:lnTo>
                      <a:pt x="115" y="66"/>
                    </a:lnTo>
                    <a:lnTo>
                      <a:pt x="114" y="63"/>
                    </a:lnTo>
                    <a:lnTo>
                      <a:pt x="114" y="57"/>
                    </a:lnTo>
                    <a:lnTo>
                      <a:pt x="111" y="47"/>
                    </a:lnTo>
                    <a:lnTo>
                      <a:pt x="106" y="39"/>
                    </a:lnTo>
                    <a:lnTo>
                      <a:pt x="106" y="36"/>
                    </a:lnTo>
                    <a:lnTo>
                      <a:pt x="103" y="35"/>
                    </a:lnTo>
                    <a:lnTo>
                      <a:pt x="98" y="31"/>
                    </a:lnTo>
                    <a:lnTo>
                      <a:pt x="89" y="25"/>
                    </a:lnTo>
                    <a:lnTo>
                      <a:pt x="76" y="22"/>
                    </a:lnTo>
                    <a:lnTo>
                      <a:pt x="73" y="21"/>
                    </a:lnTo>
                    <a:lnTo>
                      <a:pt x="69" y="22"/>
                    </a:lnTo>
                    <a:lnTo>
                      <a:pt x="63" y="22"/>
                    </a:lnTo>
                    <a:lnTo>
                      <a:pt x="53" y="26"/>
                    </a:lnTo>
                    <a:lnTo>
                      <a:pt x="44" y="32"/>
                    </a:lnTo>
                    <a:lnTo>
                      <a:pt x="42" y="33"/>
                    </a:lnTo>
                    <a:lnTo>
                      <a:pt x="39" y="36"/>
                    </a:lnTo>
                    <a:lnTo>
                      <a:pt x="36" y="40"/>
                    </a:lnTo>
                    <a:lnTo>
                      <a:pt x="31" y="50"/>
                    </a:lnTo>
                    <a:lnTo>
                      <a:pt x="29" y="63"/>
                    </a:lnTo>
                    <a:lnTo>
                      <a:pt x="29" y="66"/>
                    </a:lnTo>
                    <a:lnTo>
                      <a:pt x="28" y="67"/>
                    </a:lnTo>
                    <a:lnTo>
                      <a:pt x="29" y="66"/>
                    </a:lnTo>
                    <a:lnTo>
                      <a:pt x="28" y="66"/>
                    </a:lnTo>
                    <a:lnTo>
                      <a:pt x="29" y="66"/>
                    </a:lnTo>
                    <a:lnTo>
                      <a:pt x="29"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2" name="Freeform 166"/>
              <p:cNvSpPr>
                <a:spLocks/>
              </p:cNvSpPr>
              <p:nvPr/>
            </p:nvSpPr>
            <p:spPr bwMode="auto">
              <a:xfrm>
                <a:off x="1181" y="896"/>
                <a:ext cx="44" cy="54"/>
              </a:xfrm>
              <a:custGeom>
                <a:avLst/>
                <a:gdLst>
                  <a:gd name="T0" fmla="*/ 112 w 135"/>
                  <a:gd name="T1" fmla="*/ 102 h 162"/>
                  <a:gd name="T2" fmla="*/ 133 w 135"/>
                  <a:gd name="T3" fmla="*/ 105 h 162"/>
                  <a:gd name="T4" fmla="*/ 133 w 135"/>
                  <a:gd name="T5" fmla="*/ 110 h 162"/>
                  <a:gd name="T6" fmla="*/ 125 w 135"/>
                  <a:gd name="T7" fmla="*/ 132 h 162"/>
                  <a:gd name="T8" fmla="*/ 114 w 135"/>
                  <a:gd name="T9" fmla="*/ 146 h 162"/>
                  <a:gd name="T10" fmla="*/ 104 w 135"/>
                  <a:gd name="T11" fmla="*/ 153 h 162"/>
                  <a:gd name="T12" fmla="*/ 73 w 135"/>
                  <a:gd name="T13" fmla="*/ 162 h 162"/>
                  <a:gd name="T14" fmla="*/ 64 w 135"/>
                  <a:gd name="T15" fmla="*/ 162 h 162"/>
                  <a:gd name="T16" fmla="*/ 36 w 135"/>
                  <a:gd name="T17" fmla="*/ 155 h 162"/>
                  <a:gd name="T18" fmla="*/ 19 w 135"/>
                  <a:gd name="T19" fmla="*/ 141 h 162"/>
                  <a:gd name="T20" fmla="*/ 11 w 135"/>
                  <a:gd name="T21" fmla="*/ 129 h 162"/>
                  <a:gd name="T22" fmla="*/ 0 w 135"/>
                  <a:gd name="T23" fmla="*/ 88 h 162"/>
                  <a:gd name="T24" fmla="*/ 0 w 135"/>
                  <a:gd name="T25" fmla="*/ 78 h 162"/>
                  <a:gd name="T26" fmla="*/ 2 w 135"/>
                  <a:gd name="T27" fmla="*/ 55 h 162"/>
                  <a:gd name="T28" fmla="*/ 8 w 135"/>
                  <a:gd name="T29" fmla="*/ 38 h 162"/>
                  <a:gd name="T30" fmla="*/ 12 w 135"/>
                  <a:gd name="T31" fmla="*/ 29 h 162"/>
                  <a:gd name="T32" fmla="*/ 31 w 135"/>
                  <a:gd name="T33" fmla="*/ 12 h 162"/>
                  <a:gd name="T34" fmla="*/ 36 w 135"/>
                  <a:gd name="T35" fmla="*/ 8 h 162"/>
                  <a:gd name="T36" fmla="*/ 53 w 135"/>
                  <a:gd name="T37" fmla="*/ 2 h 162"/>
                  <a:gd name="T38" fmla="*/ 70 w 135"/>
                  <a:gd name="T39" fmla="*/ 0 h 162"/>
                  <a:gd name="T40" fmla="*/ 95 w 135"/>
                  <a:gd name="T41" fmla="*/ 5 h 162"/>
                  <a:gd name="T42" fmla="*/ 112 w 135"/>
                  <a:gd name="T43" fmla="*/ 12 h 162"/>
                  <a:gd name="T44" fmla="*/ 118 w 135"/>
                  <a:gd name="T45" fmla="*/ 21 h 162"/>
                  <a:gd name="T46" fmla="*/ 131 w 135"/>
                  <a:gd name="T47" fmla="*/ 46 h 162"/>
                  <a:gd name="T48" fmla="*/ 128 w 135"/>
                  <a:gd name="T49" fmla="*/ 50 h 162"/>
                  <a:gd name="T50" fmla="*/ 107 w 135"/>
                  <a:gd name="T51" fmla="*/ 53 h 162"/>
                  <a:gd name="T52" fmla="*/ 104 w 135"/>
                  <a:gd name="T53" fmla="*/ 46 h 162"/>
                  <a:gd name="T54" fmla="*/ 94 w 135"/>
                  <a:gd name="T55" fmla="*/ 32 h 162"/>
                  <a:gd name="T56" fmla="*/ 88 w 135"/>
                  <a:gd name="T57" fmla="*/ 26 h 162"/>
                  <a:gd name="T58" fmla="*/ 73 w 135"/>
                  <a:gd name="T59" fmla="*/ 22 h 162"/>
                  <a:gd name="T60" fmla="*/ 67 w 135"/>
                  <a:gd name="T61" fmla="*/ 22 h 162"/>
                  <a:gd name="T62" fmla="*/ 50 w 135"/>
                  <a:gd name="T63" fmla="*/ 26 h 162"/>
                  <a:gd name="T64" fmla="*/ 39 w 135"/>
                  <a:gd name="T65" fmla="*/ 35 h 162"/>
                  <a:gd name="T66" fmla="*/ 33 w 135"/>
                  <a:gd name="T67" fmla="*/ 43 h 162"/>
                  <a:gd name="T68" fmla="*/ 26 w 135"/>
                  <a:gd name="T69" fmla="*/ 76 h 162"/>
                  <a:gd name="T70" fmla="*/ 26 w 135"/>
                  <a:gd name="T71" fmla="*/ 86 h 162"/>
                  <a:gd name="T72" fmla="*/ 31 w 135"/>
                  <a:gd name="T73" fmla="*/ 112 h 162"/>
                  <a:gd name="T74" fmla="*/ 39 w 135"/>
                  <a:gd name="T75" fmla="*/ 126 h 162"/>
                  <a:gd name="T76" fmla="*/ 45 w 135"/>
                  <a:gd name="T77" fmla="*/ 133 h 162"/>
                  <a:gd name="T78" fmla="*/ 66 w 135"/>
                  <a:gd name="T79" fmla="*/ 141 h 162"/>
                  <a:gd name="T80" fmla="*/ 71 w 135"/>
                  <a:gd name="T81" fmla="*/ 141 h 162"/>
                  <a:gd name="T82" fmla="*/ 86 w 135"/>
                  <a:gd name="T83" fmla="*/ 138 h 162"/>
                  <a:gd name="T84" fmla="*/ 95 w 135"/>
                  <a:gd name="T85" fmla="*/ 131 h 162"/>
                  <a:gd name="T86" fmla="*/ 100 w 135"/>
                  <a:gd name="T87" fmla="*/ 126 h 162"/>
                  <a:gd name="T88" fmla="*/ 108 w 135"/>
                  <a:gd name="T89" fmla="*/ 105 h 162"/>
                  <a:gd name="T90" fmla="*/ 110 w 135"/>
                  <a:gd name="T9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62">
                    <a:moveTo>
                      <a:pt x="110" y="101"/>
                    </a:moveTo>
                    <a:lnTo>
                      <a:pt x="112" y="102"/>
                    </a:lnTo>
                    <a:lnTo>
                      <a:pt x="125" y="104"/>
                    </a:lnTo>
                    <a:lnTo>
                      <a:pt x="133" y="105"/>
                    </a:lnTo>
                    <a:lnTo>
                      <a:pt x="135" y="105"/>
                    </a:lnTo>
                    <a:lnTo>
                      <a:pt x="133" y="110"/>
                    </a:lnTo>
                    <a:lnTo>
                      <a:pt x="131" y="118"/>
                    </a:lnTo>
                    <a:lnTo>
                      <a:pt x="125" y="132"/>
                    </a:lnTo>
                    <a:lnTo>
                      <a:pt x="115" y="145"/>
                    </a:lnTo>
                    <a:lnTo>
                      <a:pt x="114" y="146"/>
                    </a:lnTo>
                    <a:lnTo>
                      <a:pt x="110" y="149"/>
                    </a:lnTo>
                    <a:lnTo>
                      <a:pt x="104" y="153"/>
                    </a:lnTo>
                    <a:lnTo>
                      <a:pt x="90" y="159"/>
                    </a:lnTo>
                    <a:lnTo>
                      <a:pt x="73" y="162"/>
                    </a:lnTo>
                    <a:lnTo>
                      <a:pt x="70" y="162"/>
                    </a:lnTo>
                    <a:lnTo>
                      <a:pt x="64" y="162"/>
                    </a:lnTo>
                    <a:lnTo>
                      <a:pt x="55" y="162"/>
                    </a:lnTo>
                    <a:lnTo>
                      <a:pt x="36" y="155"/>
                    </a:lnTo>
                    <a:lnTo>
                      <a:pt x="22" y="145"/>
                    </a:lnTo>
                    <a:lnTo>
                      <a:pt x="19" y="141"/>
                    </a:lnTo>
                    <a:lnTo>
                      <a:pt x="15" y="138"/>
                    </a:lnTo>
                    <a:lnTo>
                      <a:pt x="11" y="129"/>
                    </a:lnTo>
                    <a:lnTo>
                      <a:pt x="2" y="111"/>
                    </a:lnTo>
                    <a:lnTo>
                      <a:pt x="0" y="88"/>
                    </a:lnTo>
                    <a:lnTo>
                      <a:pt x="0" y="81"/>
                    </a:lnTo>
                    <a:lnTo>
                      <a:pt x="0" y="78"/>
                    </a:lnTo>
                    <a:lnTo>
                      <a:pt x="0" y="70"/>
                    </a:lnTo>
                    <a:lnTo>
                      <a:pt x="2" y="55"/>
                    </a:lnTo>
                    <a:lnTo>
                      <a:pt x="7" y="42"/>
                    </a:lnTo>
                    <a:lnTo>
                      <a:pt x="8" y="38"/>
                    </a:lnTo>
                    <a:lnTo>
                      <a:pt x="9" y="35"/>
                    </a:lnTo>
                    <a:lnTo>
                      <a:pt x="12" y="29"/>
                    </a:lnTo>
                    <a:lnTo>
                      <a:pt x="21" y="19"/>
                    </a:lnTo>
                    <a:lnTo>
                      <a:pt x="31" y="12"/>
                    </a:lnTo>
                    <a:lnTo>
                      <a:pt x="33" y="9"/>
                    </a:lnTo>
                    <a:lnTo>
                      <a:pt x="36" y="8"/>
                    </a:lnTo>
                    <a:lnTo>
                      <a:pt x="42" y="5"/>
                    </a:lnTo>
                    <a:lnTo>
                      <a:pt x="53" y="2"/>
                    </a:lnTo>
                    <a:lnTo>
                      <a:pt x="66" y="1"/>
                    </a:lnTo>
                    <a:lnTo>
                      <a:pt x="70" y="0"/>
                    </a:lnTo>
                    <a:lnTo>
                      <a:pt x="81" y="1"/>
                    </a:lnTo>
                    <a:lnTo>
                      <a:pt x="95" y="5"/>
                    </a:lnTo>
                    <a:lnTo>
                      <a:pt x="108" y="11"/>
                    </a:lnTo>
                    <a:lnTo>
                      <a:pt x="112" y="12"/>
                    </a:lnTo>
                    <a:lnTo>
                      <a:pt x="114" y="15"/>
                    </a:lnTo>
                    <a:lnTo>
                      <a:pt x="118" y="21"/>
                    </a:lnTo>
                    <a:lnTo>
                      <a:pt x="126" y="32"/>
                    </a:lnTo>
                    <a:lnTo>
                      <a:pt x="131" y="46"/>
                    </a:lnTo>
                    <a:lnTo>
                      <a:pt x="132" y="49"/>
                    </a:lnTo>
                    <a:lnTo>
                      <a:pt x="128" y="50"/>
                    </a:lnTo>
                    <a:lnTo>
                      <a:pt x="115" y="52"/>
                    </a:lnTo>
                    <a:lnTo>
                      <a:pt x="107" y="53"/>
                    </a:lnTo>
                    <a:lnTo>
                      <a:pt x="107" y="53"/>
                    </a:lnTo>
                    <a:lnTo>
                      <a:pt x="104" y="46"/>
                    </a:lnTo>
                    <a:lnTo>
                      <a:pt x="100" y="38"/>
                    </a:lnTo>
                    <a:lnTo>
                      <a:pt x="94" y="32"/>
                    </a:lnTo>
                    <a:lnTo>
                      <a:pt x="94" y="29"/>
                    </a:lnTo>
                    <a:lnTo>
                      <a:pt x="88" y="26"/>
                    </a:lnTo>
                    <a:lnTo>
                      <a:pt x="81" y="24"/>
                    </a:lnTo>
                    <a:lnTo>
                      <a:pt x="73" y="22"/>
                    </a:lnTo>
                    <a:lnTo>
                      <a:pt x="71" y="21"/>
                    </a:lnTo>
                    <a:lnTo>
                      <a:pt x="67" y="22"/>
                    </a:lnTo>
                    <a:lnTo>
                      <a:pt x="62" y="22"/>
                    </a:lnTo>
                    <a:lnTo>
                      <a:pt x="50" y="26"/>
                    </a:lnTo>
                    <a:lnTo>
                      <a:pt x="40" y="33"/>
                    </a:lnTo>
                    <a:lnTo>
                      <a:pt x="39" y="35"/>
                    </a:lnTo>
                    <a:lnTo>
                      <a:pt x="36" y="38"/>
                    </a:lnTo>
                    <a:lnTo>
                      <a:pt x="33" y="43"/>
                    </a:lnTo>
                    <a:lnTo>
                      <a:pt x="28" y="59"/>
                    </a:lnTo>
                    <a:lnTo>
                      <a:pt x="26" y="76"/>
                    </a:lnTo>
                    <a:lnTo>
                      <a:pt x="26" y="80"/>
                    </a:lnTo>
                    <a:lnTo>
                      <a:pt x="26" y="86"/>
                    </a:lnTo>
                    <a:lnTo>
                      <a:pt x="26" y="95"/>
                    </a:lnTo>
                    <a:lnTo>
                      <a:pt x="31" y="112"/>
                    </a:lnTo>
                    <a:lnTo>
                      <a:pt x="36" y="125"/>
                    </a:lnTo>
                    <a:lnTo>
                      <a:pt x="39" y="126"/>
                    </a:lnTo>
                    <a:lnTo>
                      <a:pt x="40" y="129"/>
                    </a:lnTo>
                    <a:lnTo>
                      <a:pt x="45" y="133"/>
                    </a:lnTo>
                    <a:lnTo>
                      <a:pt x="55" y="139"/>
                    </a:lnTo>
                    <a:lnTo>
                      <a:pt x="66" y="141"/>
                    </a:lnTo>
                    <a:lnTo>
                      <a:pt x="70" y="141"/>
                    </a:lnTo>
                    <a:lnTo>
                      <a:pt x="71" y="141"/>
                    </a:lnTo>
                    <a:lnTo>
                      <a:pt x="77" y="141"/>
                    </a:lnTo>
                    <a:lnTo>
                      <a:pt x="86" y="138"/>
                    </a:lnTo>
                    <a:lnTo>
                      <a:pt x="93" y="132"/>
                    </a:lnTo>
                    <a:lnTo>
                      <a:pt x="95" y="131"/>
                    </a:lnTo>
                    <a:lnTo>
                      <a:pt x="97" y="129"/>
                    </a:lnTo>
                    <a:lnTo>
                      <a:pt x="100" y="126"/>
                    </a:lnTo>
                    <a:lnTo>
                      <a:pt x="104" y="117"/>
                    </a:lnTo>
                    <a:lnTo>
                      <a:pt x="108" y="105"/>
                    </a:lnTo>
                    <a:lnTo>
                      <a:pt x="110" y="101"/>
                    </a:lnTo>
                    <a:lnTo>
                      <a:pt x="110"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3" name="Freeform 167"/>
              <p:cNvSpPr>
                <a:spLocks noEditPoints="1"/>
              </p:cNvSpPr>
              <p:nvPr/>
            </p:nvSpPr>
            <p:spPr bwMode="auto">
              <a:xfrm>
                <a:off x="1230" y="896"/>
                <a:ext cx="47" cy="54"/>
              </a:xfrm>
              <a:custGeom>
                <a:avLst/>
                <a:gdLst>
                  <a:gd name="T0" fmla="*/ 118 w 142"/>
                  <a:gd name="T1" fmla="*/ 110 h 162"/>
                  <a:gd name="T2" fmla="*/ 141 w 142"/>
                  <a:gd name="T3" fmla="*/ 111 h 162"/>
                  <a:gd name="T4" fmla="*/ 141 w 142"/>
                  <a:gd name="T5" fmla="*/ 115 h 162"/>
                  <a:gd name="T6" fmla="*/ 130 w 142"/>
                  <a:gd name="T7" fmla="*/ 136 h 162"/>
                  <a:gd name="T8" fmla="*/ 118 w 142"/>
                  <a:gd name="T9" fmla="*/ 149 h 162"/>
                  <a:gd name="T10" fmla="*/ 109 w 142"/>
                  <a:gd name="T11" fmla="*/ 155 h 162"/>
                  <a:gd name="T12" fmla="*/ 78 w 142"/>
                  <a:gd name="T13" fmla="*/ 162 h 162"/>
                  <a:gd name="T14" fmla="*/ 68 w 142"/>
                  <a:gd name="T15" fmla="*/ 162 h 162"/>
                  <a:gd name="T16" fmla="*/ 38 w 142"/>
                  <a:gd name="T17" fmla="*/ 155 h 162"/>
                  <a:gd name="T18" fmla="*/ 20 w 142"/>
                  <a:gd name="T19" fmla="*/ 141 h 162"/>
                  <a:gd name="T20" fmla="*/ 10 w 142"/>
                  <a:gd name="T21" fmla="*/ 129 h 162"/>
                  <a:gd name="T22" fmla="*/ 0 w 142"/>
                  <a:gd name="T23" fmla="*/ 88 h 162"/>
                  <a:gd name="T24" fmla="*/ 0 w 142"/>
                  <a:gd name="T25" fmla="*/ 76 h 162"/>
                  <a:gd name="T26" fmla="*/ 6 w 142"/>
                  <a:gd name="T27" fmla="*/ 42 h 162"/>
                  <a:gd name="T28" fmla="*/ 20 w 142"/>
                  <a:gd name="T29" fmla="*/ 21 h 162"/>
                  <a:gd name="T30" fmla="*/ 30 w 142"/>
                  <a:gd name="T31" fmla="*/ 12 h 162"/>
                  <a:gd name="T32" fmla="*/ 66 w 142"/>
                  <a:gd name="T33" fmla="*/ 1 h 162"/>
                  <a:gd name="T34" fmla="*/ 76 w 142"/>
                  <a:gd name="T35" fmla="*/ 1 h 162"/>
                  <a:gd name="T36" fmla="*/ 104 w 142"/>
                  <a:gd name="T37" fmla="*/ 8 h 162"/>
                  <a:gd name="T38" fmla="*/ 123 w 142"/>
                  <a:gd name="T39" fmla="*/ 21 h 162"/>
                  <a:gd name="T40" fmla="*/ 131 w 142"/>
                  <a:gd name="T41" fmla="*/ 33 h 162"/>
                  <a:gd name="T42" fmla="*/ 141 w 142"/>
                  <a:gd name="T43" fmla="*/ 74 h 162"/>
                  <a:gd name="T44" fmla="*/ 142 w 142"/>
                  <a:gd name="T45" fmla="*/ 81 h 162"/>
                  <a:gd name="T46" fmla="*/ 142 w 142"/>
                  <a:gd name="T47" fmla="*/ 87 h 162"/>
                  <a:gd name="T48" fmla="*/ 69 w 142"/>
                  <a:gd name="T49" fmla="*/ 87 h 162"/>
                  <a:gd name="T50" fmla="*/ 27 w 142"/>
                  <a:gd name="T51" fmla="*/ 87 h 162"/>
                  <a:gd name="T52" fmla="*/ 28 w 142"/>
                  <a:gd name="T53" fmla="*/ 100 h 162"/>
                  <a:gd name="T54" fmla="*/ 38 w 142"/>
                  <a:gd name="T55" fmla="*/ 125 h 162"/>
                  <a:gd name="T56" fmla="*/ 42 w 142"/>
                  <a:gd name="T57" fmla="*/ 129 h 162"/>
                  <a:gd name="T58" fmla="*/ 58 w 142"/>
                  <a:gd name="T59" fmla="*/ 139 h 162"/>
                  <a:gd name="T60" fmla="*/ 73 w 142"/>
                  <a:gd name="T61" fmla="*/ 141 h 162"/>
                  <a:gd name="T62" fmla="*/ 80 w 142"/>
                  <a:gd name="T63" fmla="*/ 141 h 162"/>
                  <a:gd name="T64" fmla="*/ 96 w 142"/>
                  <a:gd name="T65" fmla="*/ 133 h 162"/>
                  <a:gd name="T66" fmla="*/ 103 w 142"/>
                  <a:gd name="T67" fmla="*/ 129 h 162"/>
                  <a:gd name="T68" fmla="*/ 110 w 142"/>
                  <a:gd name="T69" fmla="*/ 117 h 162"/>
                  <a:gd name="T70" fmla="*/ 113 w 142"/>
                  <a:gd name="T71" fmla="*/ 110 h 162"/>
                  <a:gd name="T72" fmla="*/ 113 w 142"/>
                  <a:gd name="T73" fmla="*/ 108 h 162"/>
                  <a:gd name="T74" fmla="*/ 114 w 142"/>
                  <a:gd name="T75" fmla="*/ 108 h 162"/>
                  <a:gd name="T76" fmla="*/ 41 w 142"/>
                  <a:gd name="T77" fmla="*/ 66 h 162"/>
                  <a:gd name="T78" fmla="*/ 111 w 142"/>
                  <a:gd name="T79" fmla="*/ 66 h 162"/>
                  <a:gd name="T80" fmla="*/ 113 w 142"/>
                  <a:gd name="T81" fmla="*/ 57 h 162"/>
                  <a:gd name="T82" fmla="*/ 104 w 142"/>
                  <a:gd name="T83" fmla="*/ 39 h 162"/>
                  <a:gd name="T84" fmla="*/ 101 w 142"/>
                  <a:gd name="T85" fmla="*/ 35 h 162"/>
                  <a:gd name="T86" fmla="*/ 87 w 142"/>
                  <a:gd name="T87" fmla="*/ 25 h 162"/>
                  <a:gd name="T88" fmla="*/ 72 w 142"/>
                  <a:gd name="T89" fmla="*/ 21 h 162"/>
                  <a:gd name="T90" fmla="*/ 58 w 142"/>
                  <a:gd name="T91" fmla="*/ 24 h 162"/>
                  <a:gd name="T92" fmla="*/ 42 w 142"/>
                  <a:gd name="T93" fmla="*/ 33 h 162"/>
                  <a:gd name="T94" fmla="*/ 37 w 142"/>
                  <a:gd name="T95" fmla="*/ 40 h 162"/>
                  <a:gd name="T96" fmla="*/ 28 w 142"/>
                  <a:gd name="T97" fmla="*/ 63 h 162"/>
                  <a:gd name="T98" fmla="*/ 27 w 142"/>
                  <a:gd name="T99" fmla="*/ 67 h 162"/>
                  <a:gd name="T100" fmla="*/ 27 w 142"/>
                  <a:gd name="T101" fmla="*/ 66 h 162"/>
                  <a:gd name="T102" fmla="*/ 28 w 142"/>
                  <a:gd name="T103"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62">
                    <a:moveTo>
                      <a:pt x="114" y="108"/>
                    </a:moveTo>
                    <a:lnTo>
                      <a:pt x="118" y="110"/>
                    </a:lnTo>
                    <a:lnTo>
                      <a:pt x="131" y="111"/>
                    </a:lnTo>
                    <a:lnTo>
                      <a:pt x="141" y="111"/>
                    </a:lnTo>
                    <a:lnTo>
                      <a:pt x="142" y="111"/>
                    </a:lnTo>
                    <a:lnTo>
                      <a:pt x="141" y="115"/>
                    </a:lnTo>
                    <a:lnTo>
                      <a:pt x="138" y="124"/>
                    </a:lnTo>
                    <a:lnTo>
                      <a:pt x="130" y="136"/>
                    </a:lnTo>
                    <a:lnTo>
                      <a:pt x="120" y="148"/>
                    </a:lnTo>
                    <a:lnTo>
                      <a:pt x="118" y="149"/>
                    </a:lnTo>
                    <a:lnTo>
                      <a:pt x="114" y="152"/>
                    </a:lnTo>
                    <a:lnTo>
                      <a:pt x="109" y="155"/>
                    </a:lnTo>
                    <a:lnTo>
                      <a:pt x="93" y="160"/>
                    </a:lnTo>
                    <a:lnTo>
                      <a:pt x="78" y="162"/>
                    </a:lnTo>
                    <a:lnTo>
                      <a:pt x="73" y="162"/>
                    </a:lnTo>
                    <a:lnTo>
                      <a:pt x="68" y="162"/>
                    </a:lnTo>
                    <a:lnTo>
                      <a:pt x="56" y="162"/>
                    </a:lnTo>
                    <a:lnTo>
                      <a:pt x="38" y="155"/>
                    </a:lnTo>
                    <a:lnTo>
                      <a:pt x="23" y="145"/>
                    </a:lnTo>
                    <a:lnTo>
                      <a:pt x="20" y="141"/>
                    </a:lnTo>
                    <a:lnTo>
                      <a:pt x="16" y="138"/>
                    </a:lnTo>
                    <a:lnTo>
                      <a:pt x="10" y="129"/>
                    </a:lnTo>
                    <a:lnTo>
                      <a:pt x="3" y="111"/>
                    </a:lnTo>
                    <a:lnTo>
                      <a:pt x="0" y="88"/>
                    </a:lnTo>
                    <a:lnTo>
                      <a:pt x="0" y="81"/>
                    </a:lnTo>
                    <a:lnTo>
                      <a:pt x="0" y="76"/>
                    </a:lnTo>
                    <a:lnTo>
                      <a:pt x="0" y="64"/>
                    </a:lnTo>
                    <a:lnTo>
                      <a:pt x="6" y="42"/>
                    </a:lnTo>
                    <a:lnTo>
                      <a:pt x="16" y="25"/>
                    </a:lnTo>
                    <a:lnTo>
                      <a:pt x="20" y="21"/>
                    </a:lnTo>
                    <a:lnTo>
                      <a:pt x="23" y="18"/>
                    </a:lnTo>
                    <a:lnTo>
                      <a:pt x="30" y="12"/>
                    </a:lnTo>
                    <a:lnTo>
                      <a:pt x="47" y="4"/>
                    </a:lnTo>
                    <a:lnTo>
                      <a:pt x="66" y="1"/>
                    </a:lnTo>
                    <a:lnTo>
                      <a:pt x="72" y="0"/>
                    </a:lnTo>
                    <a:lnTo>
                      <a:pt x="76" y="1"/>
                    </a:lnTo>
                    <a:lnTo>
                      <a:pt x="86" y="1"/>
                    </a:lnTo>
                    <a:lnTo>
                      <a:pt x="104" y="8"/>
                    </a:lnTo>
                    <a:lnTo>
                      <a:pt x="118" y="18"/>
                    </a:lnTo>
                    <a:lnTo>
                      <a:pt x="123" y="21"/>
                    </a:lnTo>
                    <a:lnTo>
                      <a:pt x="125" y="25"/>
                    </a:lnTo>
                    <a:lnTo>
                      <a:pt x="131" y="33"/>
                    </a:lnTo>
                    <a:lnTo>
                      <a:pt x="138" y="52"/>
                    </a:lnTo>
                    <a:lnTo>
                      <a:pt x="141" y="74"/>
                    </a:lnTo>
                    <a:lnTo>
                      <a:pt x="142" y="80"/>
                    </a:lnTo>
                    <a:lnTo>
                      <a:pt x="142" y="81"/>
                    </a:lnTo>
                    <a:lnTo>
                      <a:pt x="141" y="87"/>
                    </a:lnTo>
                    <a:lnTo>
                      <a:pt x="142" y="87"/>
                    </a:lnTo>
                    <a:lnTo>
                      <a:pt x="124" y="87"/>
                    </a:lnTo>
                    <a:lnTo>
                      <a:pt x="69" y="87"/>
                    </a:lnTo>
                    <a:lnTo>
                      <a:pt x="28" y="87"/>
                    </a:lnTo>
                    <a:lnTo>
                      <a:pt x="27" y="87"/>
                    </a:lnTo>
                    <a:lnTo>
                      <a:pt x="27" y="91"/>
                    </a:lnTo>
                    <a:lnTo>
                      <a:pt x="28" y="100"/>
                    </a:lnTo>
                    <a:lnTo>
                      <a:pt x="31" y="114"/>
                    </a:lnTo>
                    <a:lnTo>
                      <a:pt x="38" y="125"/>
                    </a:lnTo>
                    <a:lnTo>
                      <a:pt x="41" y="126"/>
                    </a:lnTo>
                    <a:lnTo>
                      <a:pt x="42" y="129"/>
                    </a:lnTo>
                    <a:lnTo>
                      <a:pt x="47" y="133"/>
                    </a:lnTo>
                    <a:lnTo>
                      <a:pt x="58" y="139"/>
                    </a:lnTo>
                    <a:lnTo>
                      <a:pt x="69" y="141"/>
                    </a:lnTo>
                    <a:lnTo>
                      <a:pt x="73" y="141"/>
                    </a:lnTo>
                    <a:lnTo>
                      <a:pt x="75" y="141"/>
                    </a:lnTo>
                    <a:lnTo>
                      <a:pt x="80" y="141"/>
                    </a:lnTo>
                    <a:lnTo>
                      <a:pt x="89" y="138"/>
                    </a:lnTo>
                    <a:lnTo>
                      <a:pt x="96" y="133"/>
                    </a:lnTo>
                    <a:lnTo>
                      <a:pt x="99" y="132"/>
                    </a:lnTo>
                    <a:lnTo>
                      <a:pt x="103" y="129"/>
                    </a:lnTo>
                    <a:lnTo>
                      <a:pt x="106" y="125"/>
                    </a:lnTo>
                    <a:lnTo>
                      <a:pt x="110" y="117"/>
                    </a:lnTo>
                    <a:lnTo>
                      <a:pt x="114" y="108"/>
                    </a:lnTo>
                    <a:lnTo>
                      <a:pt x="113" y="110"/>
                    </a:lnTo>
                    <a:lnTo>
                      <a:pt x="114" y="108"/>
                    </a:lnTo>
                    <a:lnTo>
                      <a:pt x="113" y="108"/>
                    </a:lnTo>
                    <a:lnTo>
                      <a:pt x="114" y="108"/>
                    </a:lnTo>
                    <a:lnTo>
                      <a:pt x="114" y="108"/>
                    </a:lnTo>
                    <a:close/>
                    <a:moveTo>
                      <a:pt x="28" y="66"/>
                    </a:moveTo>
                    <a:lnTo>
                      <a:pt x="41" y="66"/>
                    </a:lnTo>
                    <a:lnTo>
                      <a:pt x="82" y="66"/>
                    </a:lnTo>
                    <a:lnTo>
                      <a:pt x="111" y="66"/>
                    </a:lnTo>
                    <a:lnTo>
                      <a:pt x="114" y="66"/>
                    </a:lnTo>
                    <a:lnTo>
                      <a:pt x="113" y="57"/>
                    </a:lnTo>
                    <a:lnTo>
                      <a:pt x="110" y="47"/>
                    </a:lnTo>
                    <a:lnTo>
                      <a:pt x="104" y="39"/>
                    </a:lnTo>
                    <a:lnTo>
                      <a:pt x="104" y="36"/>
                    </a:lnTo>
                    <a:lnTo>
                      <a:pt x="101" y="35"/>
                    </a:lnTo>
                    <a:lnTo>
                      <a:pt x="97" y="31"/>
                    </a:lnTo>
                    <a:lnTo>
                      <a:pt x="87" y="25"/>
                    </a:lnTo>
                    <a:lnTo>
                      <a:pt x="75" y="22"/>
                    </a:lnTo>
                    <a:lnTo>
                      <a:pt x="72" y="21"/>
                    </a:lnTo>
                    <a:lnTo>
                      <a:pt x="63" y="22"/>
                    </a:lnTo>
                    <a:lnTo>
                      <a:pt x="58" y="24"/>
                    </a:lnTo>
                    <a:lnTo>
                      <a:pt x="48" y="29"/>
                    </a:lnTo>
                    <a:lnTo>
                      <a:pt x="42" y="33"/>
                    </a:lnTo>
                    <a:lnTo>
                      <a:pt x="39" y="36"/>
                    </a:lnTo>
                    <a:lnTo>
                      <a:pt x="37" y="40"/>
                    </a:lnTo>
                    <a:lnTo>
                      <a:pt x="31" y="50"/>
                    </a:lnTo>
                    <a:lnTo>
                      <a:pt x="28" y="63"/>
                    </a:lnTo>
                    <a:lnTo>
                      <a:pt x="28" y="66"/>
                    </a:lnTo>
                    <a:lnTo>
                      <a:pt x="27" y="67"/>
                    </a:lnTo>
                    <a:lnTo>
                      <a:pt x="28" y="66"/>
                    </a:lnTo>
                    <a:lnTo>
                      <a:pt x="27" y="66"/>
                    </a:lnTo>
                    <a:lnTo>
                      <a:pt x="28" y="66"/>
                    </a:lnTo>
                    <a:lnTo>
                      <a:pt x="28"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4" name="Freeform 168"/>
              <p:cNvSpPr>
                <a:spLocks noEditPoints="1"/>
              </p:cNvSpPr>
              <p:nvPr/>
            </p:nvSpPr>
            <p:spPr bwMode="auto">
              <a:xfrm>
                <a:off x="655" y="983"/>
                <a:ext cx="73" cy="73"/>
              </a:xfrm>
              <a:custGeom>
                <a:avLst/>
                <a:gdLst>
                  <a:gd name="T0" fmla="*/ 2 w 201"/>
                  <a:gd name="T1" fmla="*/ 212 h 215"/>
                  <a:gd name="T2" fmla="*/ 52 w 201"/>
                  <a:gd name="T3" fmla="*/ 82 h 215"/>
                  <a:gd name="T4" fmla="*/ 83 w 201"/>
                  <a:gd name="T5" fmla="*/ 0 h 215"/>
                  <a:gd name="T6" fmla="*/ 101 w 201"/>
                  <a:gd name="T7" fmla="*/ 0 h 215"/>
                  <a:gd name="T8" fmla="*/ 114 w 201"/>
                  <a:gd name="T9" fmla="*/ 0 h 215"/>
                  <a:gd name="T10" fmla="*/ 126 w 201"/>
                  <a:gd name="T11" fmla="*/ 34 h 215"/>
                  <a:gd name="T12" fmla="*/ 198 w 201"/>
                  <a:gd name="T13" fmla="*/ 212 h 215"/>
                  <a:gd name="T14" fmla="*/ 195 w 201"/>
                  <a:gd name="T15" fmla="*/ 215 h 215"/>
                  <a:gd name="T16" fmla="*/ 169 w 201"/>
                  <a:gd name="T17" fmla="*/ 215 h 215"/>
                  <a:gd name="T18" fmla="*/ 164 w 201"/>
                  <a:gd name="T19" fmla="*/ 205 h 215"/>
                  <a:gd name="T20" fmla="*/ 145 w 201"/>
                  <a:gd name="T21" fmla="*/ 151 h 215"/>
                  <a:gd name="T22" fmla="*/ 131 w 201"/>
                  <a:gd name="T23" fmla="*/ 150 h 215"/>
                  <a:gd name="T24" fmla="*/ 56 w 201"/>
                  <a:gd name="T25" fmla="*/ 150 h 215"/>
                  <a:gd name="T26" fmla="*/ 50 w 201"/>
                  <a:gd name="T27" fmla="*/ 161 h 215"/>
                  <a:gd name="T28" fmla="*/ 31 w 201"/>
                  <a:gd name="T29" fmla="*/ 215 h 215"/>
                  <a:gd name="T30" fmla="*/ 25 w 201"/>
                  <a:gd name="T31" fmla="*/ 215 h 215"/>
                  <a:gd name="T32" fmla="*/ 1 w 201"/>
                  <a:gd name="T33" fmla="*/ 215 h 215"/>
                  <a:gd name="T34" fmla="*/ 0 w 201"/>
                  <a:gd name="T35" fmla="*/ 215 h 215"/>
                  <a:gd name="T36" fmla="*/ 1 w 201"/>
                  <a:gd name="T37" fmla="*/ 215 h 215"/>
                  <a:gd name="T38" fmla="*/ 74 w 201"/>
                  <a:gd name="T39" fmla="*/ 126 h 215"/>
                  <a:gd name="T40" fmla="*/ 133 w 201"/>
                  <a:gd name="T41" fmla="*/ 126 h 215"/>
                  <a:gd name="T42" fmla="*/ 132 w 201"/>
                  <a:gd name="T43" fmla="*/ 117 h 215"/>
                  <a:gd name="T44" fmla="*/ 114 w 201"/>
                  <a:gd name="T45" fmla="*/ 68 h 215"/>
                  <a:gd name="T46" fmla="*/ 111 w 201"/>
                  <a:gd name="T47" fmla="*/ 62 h 215"/>
                  <a:gd name="T48" fmla="*/ 102 w 201"/>
                  <a:gd name="T49" fmla="*/ 40 h 215"/>
                  <a:gd name="T50" fmla="*/ 98 w 201"/>
                  <a:gd name="T51" fmla="*/ 23 h 215"/>
                  <a:gd name="T52" fmla="*/ 95 w 201"/>
                  <a:gd name="T53" fmla="*/ 33 h 215"/>
                  <a:gd name="T54" fmla="*/ 87 w 201"/>
                  <a:gd name="T55" fmla="*/ 61 h 215"/>
                  <a:gd name="T56" fmla="*/ 83 w 201"/>
                  <a:gd name="T57" fmla="*/ 74 h 215"/>
                  <a:gd name="T58" fmla="*/ 63 w 201"/>
                  <a:gd name="T59" fmla="*/ 126 h 215"/>
                  <a:gd name="T60" fmla="*/ 62 w 201"/>
                  <a:gd name="T61" fmla="*/ 126 h 215"/>
                  <a:gd name="T62" fmla="*/ 63 w 201"/>
                  <a:gd name="T63" fmla="*/ 1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215">
                    <a:moveTo>
                      <a:pt x="1" y="215"/>
                    </a:moveTo>
                    <a:lnTo>
                      <a:pt x="2" y="212"/>
                    </a:lnTo>
                    <a:lnTo>
                      <a:pt x="14" y="182"/>
                    </a:lnTo>
                    <a:lnTo>
                      <a:pt x="52" y="82"/>
                    </a:lnTo>
                    <a:lnTo>
                      <a:pt x="80" y="5"/>
                    </a:lnTo>
                    <a:lnTo>
                      <a:pt x="83" y="0"/>
                    </a:lnTo>
                    <a:lnTo>
                      <a:pt x="87" y="0"/>
                    </a:lnTo>
                    <a:lnTo>
                      <a:pt x="101" y="0"/>
                    </a:lnTo>
                    <a:lnTo>
                      <a:pt x="112" y="0"/>
                    </a:lnTo>
                    <a:lnTo>
                      <a:pt x="114" y="0"/>
                    </a:lnTo>
                    <a:lnTo>
                      <a:pt x="115" y="5"/>
                    </a:lnTo>
                    <a:lnTo>
                      <a:pt x="126" y="34"/>
                    </a:lnTo>
                    <a:lnTo>
                      <a:pt x="167" y="134"/>
                    </a:lnTo>
                    <a:lnTo>
                      <a:pt x="198" y="212"/>
                    </a:lnTo>
                    <a:lnTo>
                      <a:pt x="201" y="215"/>
                    </a:lnTo>
                    <a:lnTo>
                      <a:pt x="195" y="215"/>
                    </a:lnTo>
                    <a:lnTo>
                      <a:pt x="180" y="215"/>
                    </a:lnTo>
                    <a:lnTo>
                      <a:pt x="169" y="215"/>
                    </a:lnTo>
                    <a:lnTo>
                      <a:pt x="169" y="215"/>
                    </a:lnTo>
                    <a:lnTo>
                      <a:pt x="164" y="205"/>
                    </a:lnTo>
                    <a:lnTo>
                      <a:pt x="153" y="175"/>
                    </a:lnTo>
                    <a:lnTo>
                      <a:pt x="145" y="151"/>
                    </a:lnTo>
                    <a:lnTo>
                      <a:pt x="145" y="150"/>
                    </a:lnTo>
                    <a:lnTo>
                      <a:pt x="131" y="150"/>
                    </a:lnTo>
                    <a:lnTo>
                      <a:pt x="88" y="150"/>
                    </a:lnTo>
                    <a:lnTo>
                      <a:pt x="56" y="150"/>
                    </a:lnTo>
                    <a:lnTo>
                      <a:pt x="55" y="150"/>
                    </a:lnTo>
                    <a:lnTo>
                      <a:pt x="50" y="161"/>
                    </a:lnTo>
                    <a:lnTo>
                      <a:pt x="39" y="191"/>
                    </a:lnTo>
                    <a:lnTo>
                      <a:pt x="31" y="215"/>
                    </a:lnTo>
                    <a:lnTo>
                      <a:pt x="31" y="215"/>
                    </a:lnTo>
                    <a:lnTo>
                      <a:pt x="25" y="215"/>
                    </a:lnTo>
                    <a:lnTo>
                      <a:pt x="11" y="215"/>
                    </a:lnTo>
                    <a:lnTo>
                      <a:pt x="1" y="215"/>
                    </a:lnTo>
                    <a:lnTo>
                      <a:pt x="1" y="215"/>
                    </a:lnTo>
                    <a:lnTo>
                      <a:pt x="0" y="215"/>
                    </a:lnTo>
                    <a:lnTo>
                      <a:pt x="1" y="215"/>
                    </a:lnTo>
                    <a:lnTo>
                      <a:pt x="1" y="215"/>
                    </a:lnTo>
                    <a:close/>
                    <a:moveTo>
                      <a:pt x="63" y="126"/>
                    </a:moveTo>
                    <a:lnTo>
                      <a:pt x="74" y="126"/>
                    </a:lnTo>
                    <a:lnTo>
                      <a:pt x="108" y="126"/>
                    </a:lnTo>
                    <a:lnTo>
                      <a:pt x="133" y="126"/>
                    </a:lnTo>
                    <a:lnTo>
                      <a:pt x="136" y="126"/>
                    </a:lnTo>
                    <a:lnTo>
                      <a:pt x="132" y="117"/>
                    </a:lnTo>
                    <a:lnTo>
                      <a:pt x="122" y="89"/>
                    </a:lnTo>
                    <a:lnTo>
                      <a:pt x="114" y="68"/>
                    </a:lnTo>
                    <a:lnTo>
                      <a:pt x="114" y="67"/>
                    </a:lnTo>
                    <a:lnTo>
                      <a:pt x="111" y="62"/>
                    </a:lnTo>
                    <a:lnTo>
                      <a:pt x="108" y="54"/>
                    </a:lnTo>
                    <a:lnTo>
                      <a:pt x="102" y="40"/>
                    </a:lnTo>
                    <a:lnTo>
                      <a:pt x="98" y="27"/>
                    </a:lnTo>
                    <a:lnTo>
                      <a:pt x="98" y="23"/>
                    </a:lnTo>
                    <a:lnTo>
                      <a:pt x="97" y="27"/>
                    </a:lnTo>
                    <a:lnTo>
                      <a:pt x="95" y="33"/>
                    </a:lnTo>
                    <a:lnTo>
                      <a:pt x="91" y="47"/>
                    </a:lnTo>
                    <a:lnTo>
                      <a:pt x="87" y="61"/>
                    </a:lnTo>
                    <a:lnTo>
                      <a:pt x="87" y="64"/>
                    </a:lnTo>
                    <a:lnTo>
                      <a:pt x="83" y="74"/>
                    </a:lnTo>
                    <a:lnTo>
                      <a:pt x="71" y="103"/>
                    </a:lnTo>
                    <a:lnTo>
                      <a:pt x="63" y="126"/>
                    </a:lnTo>
                    <a:lnTo>
                      <a:pt x="63" y="126"/>
                    </a:lnTo>
                    <a:lnTo>
                      <a:pt x="62" y="126"/>
                    </a:lnTo>
                    <a:lnTo>
                      <a:pt x="63" y="126"/>
                    </a:lnTo>
                    <a:lnTo>
                      <a:pt x="63" y="1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5" name="Freeform 169"/>
              <p:cNvSpPr>
                <a:spLocks/>
              </p:cNvSpPr>
              <p:nvPr/>
            </p:nvSpPr>
            <p:spPr bwMode="auto">
              <a:xfrm>
                <a:off x="728" y="1001"/>
                <a:ext cx="37" cy="55"/>
              </a:xfrm>
              <a:custGeom>
                <a:avLst/>
                <a:gdLst>
                  <a:gd name="T0" fmla="*/ 2 w 129"/>
                  <a:gd name="T1" fmla="*/ 136 h 160"/>
                  <a:gd name="T2" fmla="*/ 0 w 129"/>
                  <a:gd name="T3" fmla="*/ 9 h 160"/>
                  <a:gd name="T4" fmla="*/ 5 w 129"/>
                  <a:gd name="T5" fmla="*/ 4 h 160"/>
                  <a:gd name="T6" fmla="*/ 24 w 129"/>
                  <a:gd name="T7" fmla="*/ 4 h 160"/>
                  <a:gd name="T8" fmla="*/ 26 w 129"/>
                  <a:gd name="T9" fmla="*/ 9 h 160"/>
                  <a:gd name="T10" fmla="*/ 24 w 129"/>
                  <a:gd name="T11" fmla="*/ 26 h 160"/>
                  <a:gd name="T12" fmla="*/ 29 w 129"/>
                  <a:gd name="T13" fmla="*/ 23 h 160"/>
                  <a:gd name="T14" fmla="*/ 50 w 129"/>
                  <a:gd name="T15" fmla="*/ 6 h 160"/>
                  <a:gd name="T16" fmla="*/ 75 w 129"/>
                  <a:gd name="T17" fmla="*/ 0 h 160"/>
                  <a:gd name="T18" fmla="*/ 91 w 129"/>
                  <a:gd name="T19" fmla="*/ 3 h 160"/>
                  <a:gd name="T20" fmla="*/ 101 w 129"/>
                  <a:gd name="T21" fmla="*/ 6 h 160"/>
                  <a:gd name="T22" fmla="*/ 112 w 129"/>
                  <a:gd name="T23" fmla="*/ 13 h 160"/>
                  <a:gd name="T24" fmla="*/ 119 w 129"/>
                  <a:gd name="T25" fmla="*/ 19 h 160"/>
                  <a:gd name="T26" fmla="*/ 123 w 129"/>
                  <a:gd name="T27" fmla="*/ 30 h 160"/>
                  <a:gd name="T28" fmla="*/ 127 w 129"/>
                  <a:gd name="T29" fmla="*/ 38 h 160"/>
                  <a:gd name="T30" fmla="*/ 127 w 129"/>
                  <a:gd name="T31" fmla="*/ 43 h 160"/>
                  <a:gd name="T32" fmla="*/ 127 w 129"/>
                  <a:gd name="T33" fmla="*/ 61 h 160"/>
                  <a:gd name="T34" fmla="*/ 129 w 129"/>
                  <a:gd name="T35" fmla="*/ 79 h 160"/>
                  <a:gd name="T36" fmla="*/ 127 w 129"/>
                  <a:gd name="T37" fmla="*/ 158 h 160"/>
                  <a:gd name="T38" fmla="*/ 125 w 129"/>
                  <a:gd name="T39" fmla="*/ 160 h 160"/>
                  <a:gd name="T40" fmla="*/ 102 w 129"/>
                  <a:gd name="T41" fmla="*/ 160 h 160"/>
                  <a:gd name="T42" fmla="*/ 102 w 129"/>
                  <a:gd name="T43" fmla="*/ 145 h 160"/>
                  <a:gd name="T44" fmla="*/ 101 w 129"/>
                  <a:gd name="T45" fmla="*/ 68 h 160"/>
                  <a:gd name="T46" fmla="*/ 101 w 129"/>
                  <a:gd name="T47" fmla="*/ 58 h 160"/>
                  <a:gd name="T48" fmla="*/ 99 w 129"/>
                  <a:gd name="T49" fmla="*/ 43 h 160"/>
                  <a:gd name="T50" fmla="*/ 96 w 129"/>
                  <a:gd name="T51" fmla="*/ 38 h 160"/>
                  <a:gd name="T52" fmla="*/ 88 w 129"/>
                  <a:gd name="T53" fmla="*/ 30 h 160"/>
                  <a:gd name="T54" fmla="*/ 82 w 129"/>
                  <a:gd name="T55" fmla="*/ 27 h 160"/>
                  <a:gd name="T56" fmla="*/ 74 w 129"/>
                  <a:gd name="T57" fmla="*/ 24 h 160"/>
                  <a:gd name="T58" fmla="*/ 61 w 129"/>
                  <a:gd name="T59" fmla="*/ 24 h 160"/>
                  <a:gd name="T60" fmla="*/ 46 w 129"/>
                  <a:gd name="T61" fmla="*/ 30 h 160"/>
                  <a:gd name="T62" fmla="*/ 37 w 129"/>
                  <a:gd name="T63" fmla="*/ 37 h 160"/>
                  <a:gd name="T64" fmla="*/ 31 w 129"/>
                  <a:gd name="T65" fmla="*/ 47 h 160"/>
                  <a:gd name="T66" fmla="*/ 29 w 129"/>
                  <a:gd name="T67" fmla="*/ 75 h 160"/>
                  <a:gd name="T68" fmla="*/ 27 w 129"/>
                  <a:gd name="T69" fmla="*/ 129 h 160"/>
                  <a:gd name="T70" fmla="*/ 29 w 129"/>
                  <a:gd name="T71" fmla="*/ 160 h 160"/>
                  <a:gd name="T72" fmla="*/ 12 w 129"/>
                  <a:gd name="T73" fmla="*/ 160 h 160"/>
                  <a:gd name="T74" fmla="*/ 2 w 129"/>
                  <a:gd name="T7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160">
                    <a:moveTo>
                      <a:pt x="2" y="160"/>
                    </a:moveTo>
                    <a:lnTo>
                      <a:pt x="2" y="136"/>
                    </a:lnTo>
                    <a:lnTo>
                      <a:pt x="0" y="64"/>
                    </a:lnTo>
                    <a:lnTo>
                      <a:pt x="0" y="9"/>
                    </a:lnTo>
                    <a:lnTo>
                      <a:pt x="2" y="4"/>
                    </a:lnTo>
                    <a:lnTo>
                      <a:pt x="5" y="4"/>
                    </a:lnTo>
                    <a:lnTo>
                      <a:pt x="16" y="4"/>
                    </a:lnTo>
                    <a:lnTo>
                      <a:pt x="24" y="4"/>
                    </a:lnTo>
                    <a:lnTo>
                      <a:pt x="26" y="4"/>
                    </a:lnTo>
                    <a:lnTo>
                      <a:pt x="26" y="9"/>
                    </a:lnTo>
                    <a:lnTo>
                      <a:pt x="24" y="19"/>
                    </a:lnTo>
                    <a:lnTo>
                      <a:pt x="24" y="26"/>
                    </a:lnTo>
                    <a:lnTo>
                      <a:pt x="26" y="26"/>
                    </a:lnTo>
                    <a:lnTo>
                      <a:pt x="29" y="23"/>
                    </a:lnTo>
                    <a:lnTo>
                      <a:pt x="34" y="16"/>
                    </a:lnTo>
                    <a:lnTo>
                      <a:pt x="50" y="6"/>
                    </a:lnTo>
                    <a:lnTo>
                      <a:pt x="70" y="2"/>
                    </a:lnTo>
                    <a:lnTo>
                      <a:pt x="75" y="0"/>
                    </a:lnTo>
                    <a:lnTo>
                      <a:pt x="82" y="2"/>
                    </a:lnTo>
                    <a:lnTo>
                      <a:pt x="91" y="3"/>
                    </a:lnTo>
                    <a:lnTo>
                      <a:pt x="98" y="6"/>
                    </a:lnTo>
                    <a:lnTo>
                      <a:pt x="101" y="6"/>
                    </a:lnTo>
                    <a:lnTo>
                      <a:pt x="106" y="9"/>
                    </a:lnTo>
                    <a:lnTo>
                      <a:pt x="112" y="13"/>
                    </a:lnTo>
                    <a:lnTo>
                      <a:pt x="117" y="19"/>
                    </a:lnTo>
                    <a:lnTo>
                      <a:pt x="119" y="19"/>
                    </a:lnTo>
                    <a:lnTo>
                      <a:pt x="120" y="24"/>
                    </a:lnTo>
                    <a:lnTo>
                      <a:pt x="123" y="30"/>
                    </a:lnTo>
                    <a:lnTo>
                      <a:pt x="126" y="37"/>
                    </a:lnTo>
                    <a:lnTo>
                      <a:pt x="127" y="38"/>
                    </a:lnTo>
                    <a:lnTo>
                      <a:pt x="127" y="40"/>
                    </a:lnTo>
                    <a:lnTo>
                      <a:pt x="127" y="43"/>
                    </a:lnTo>
                    <a:lnTo>
                      <a:pt x="127" y="51"/>
                    </a:lnTo>
                    <a:lnTo>
                      <a:pt x="127" y="61"/>
                    </a:lnTo>
                    <a:lnTo>
                      <a:pt x="129" y="64"/>
                    </a:lnTo>
                    <a:lnTo>
                      <a:pt x="129" y="79"/>
                    </a:lnTo>
                    <a:lnTo>
                      <a:pt x="127" y="124"/>
                    </a:lnTo>
                    <a:lnTo>
                      <a:pt x="127" y="158"/>
                    </a:lnTo>
                    <a:lnTo>
                      <a:pt x="129" y="160"/>
                    </a:lnTo>
                    <a:lnTo>
                      <a:pt x="125" y="160"/>
                    </a:lnTo>
                    <a:lnTo>
                      <a:pt x="112" y="160"/>
                    </a:lnTo>
                    <a:lnTo>
                      <a:pt x="102" y="160"/>
                    </a:lnTo>
                    <a:lnTo>
                      <a:pt x="102" y="160"/>
                    </a:lnTo>
                    <a:lnTo>
                      <a:pt x="102" y="145"/>
                    </a:lnTo>
                    <a:lnTo>
                      <a:pt x="101" y="102"/>
                    </a:lnTo>
                    <a:lnTo>
                      <a:pt x="101" y="68"/>
                    </a:lnTo>
                    <a:lnTo>
                      <a:pt x="102" y="65"/>
                    </a:lnTo>
                    <a:lnTo>
                      <a:pt x="101" y="58"/>
                    </a:lnTo>
                    <a:lnTo>
                      <a:pt x="101" y="50"/>
                    </a:lnTo>
                    <a:lnTo>
                      <a:pt x="99" y="43"/>
                    </a:lnTo>
                    <a:lnTo>
                      <a:pt x="99" y="41"/>
                    </a:lnTo>
                    <a:lnTo>
                      <a:pt x="96" y="38"/>
                    </a:lnTo>
                    <a:lnTo>
                      <a:pt x="94" y="34"/>
                    </a:lnTo>
                    <a:lnTo>
                      <a:pt x="88" y="30"/>
                    </a:lnTo>
                    <a:lnTo>
                      <a:pt x="88" y="28"/>
                    </a:lnTo>
                    <a:lnTo>
                      <a:pt x="82" y="27"/>
                    </a:lnTo>
                    <a:lnTo>
                      <a:pt x="79" y="26"/>
                    </a:lnTo>
                    <a:lnTo>
                      <a:pt x="74" y="24"/>
                    </a:lnTo>
                    <a:lnTo>
                      <a:pt x="70" y="23"/>
                    </a:lnTo>
                    <a:lnTo>
                      <a:pt x="61" y="24"/>
                    </a:lnTo>
                    <a:lnTo>
                      <a:pt x="55" y="26"/>
                    </a:lnTo>
                    <a:lnTo>
                      <a:pt x="46" y="30"/>
                    </a:lnTo>
                    <a:lnTo>
                      <a:pt x="40" y="34"/>
                    </a:lnTo>
                    <a:lnTo>
                      <a:pt x="37" y="37"/>
                    </a:lnTo>
                    <a:lnTo>
                      <a:pt x="34" y="41"/>
                    </a:lnTo>
                    <a:lnTo>
                      <a:pt x="31" y="47"/>
                    </a:lnTo>
                    <a:lnTo>
                      <a:pt x="29" y="61"/>
                    </a:lnTo>
                    <a:lnTo>
                      <a:pt x="29" y="75"/>
                    </a:lnTo>
                    <a:lnTo>
                      <a:pt x="29" y="89"/>
                    </a:lnTo>
                    <a:lnTo>
                      <a:pt x="27" y="129"/>
                    </a:lnTo>
                    <a:lnTo>
                      <a:pt x="27" y="158"/>
                    </a:lnTo>
                    <a:lnTo>
                      <a:pt x="29" y="160"/>
                    </a:lnTo>
                    <a:lnTo>
                      <a:pt x="24" y="160"/>
                    </a:lnTo>
                    <a:lnTo>
                      <a:pt x="12" y="160"/>
                    </a:lnTo>
                    <a:lnTo>
                      <a:pt x="2" y="160"/>
                    </a:lnTo>
                    <a:lnTo>
                      <a:pt x="2" y="160"/>
                    </a:lnTo>
                    <a:lnTo>
                      <a:pt x="2" y="1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6" name="Freeform 170"/>
              <p:cNvSpPr>
                <a:spLocks/>
              </p:cNvSpPr>
              <p:nvPr/>
            </p:nvSpPr>
            <p:spPr bwMode="auto">
              <a:xfrm>
                <a:off x="775" y="1001"/>
                <a:ext cx="42" cy="55"/>
              </a:xfrm>
              <a:custGeom>
                <a:avLst/>
                <a:gdLst>
                  <a:gd name="T0" fmla="*/ 113 w 135"/>
                  <a:gd name="T1" fmla="*/ 103 h 162"/>
                  <a:gd name="T2" fmla="*/ 134 w 135"/>
                  <a:gd name="T3" fmla="*/ 106 h 162"/>
                  <a:gd name="T4" fmla="*/ 134 w 135"/>
                  <a:gd name="T5" fmla="*/ 110 h 162"/>
                  <a:gd name="T6" fmla="*/ 125 w 135"/>
                  <a:gd name="T7" fmla="*/ 133 h 162"/>
                  <a:gd name="T8" fmla="*/ 114 w 135"/>
                  <a:gd name="T9" fmla="*/ 147 h 162"/>
                  <a:gd name="T10" fmla="*/ 104 w 135"/>
                  <a:gd name="T11" fmla="*/ 155 h 162"/>
                  <a:gd name="T12" fmla="*/ 74 w 135"/>
                  <a:gd name="T13" fmla="*/ 162 h 162"/>
                  <a:gd name="T14" fmla="*/ 66 w 135"/>
                  <a:gd name="T15" fmla="*/ 162 h 162"/>
                  <a:gd name="T16" fmla="*/ 36 w 135"/>
                  <a:gd name="T17" fmla="*/ 155 h 162"/>
                  <a:gd name="T18" fmla="*/ 20 w 135"/>
                  <a:gd name="T19" fmla="*/ 141 h 162"/>
                  <a:gd name="T20" fmla="*/ 11 w 135"/>
                  <a:gd name="T21" fmla="*/ 131 h 162"/>
                  <a:gd name="T22" fmla="*/ 0 w 135"/>
                  <a:gd name="T23" fmla="*/ 89 h 162"/>
                  <a:gd name="T24" fmla="*/ 0 w 135"/>
                  <a:gd name="T25" fmla="*/ 79 h 162"/>
                  <a:gd name="T26" fmla="*/ 3 w 135"/>
                  <a:gd name="T27" fmla="*/ 55 h 162"/>
                  <a:gd name="T28" fmla="*/ 8 w 135"/>
                  <a:gd name="T29" fmla="*/ 38 h 162"/>
                  <a:gd name="T30" fmla="*/ 12 w 135"/>
                  <a:gd name="T31" fmla="*/ 30 h 162"/>
                  <a:gd name="T32" fmla="*/ 31 w 135"/>
                  <a:gd name="T33" fmla="*/ 13 h 162"/>
                  <a:gd name="T34" fmla="*/ 36 w 135"/>
                  <a:gd name="T35" fmla="*/ 9 h 162"/>
                  <a:gd name="T36" fmla="*/ 55 w 135"/>
                  <a:gd name="T37" fmla="*/ 3 h 162"/>
                  <a:gd name="T38" fmla="*/ 72 w 135"/>
                  <a:gd name="T39" fmla="*/ 0 h 162"/>
                  <a:gd name="T40" fmla="*/ 97 w 135"/>
                  <a:gd name="T41" fmla="*/ 6 h 162"/>
                  <a:gd name="T42" fmla="*/ 113 w 135"/>
                  <a:gd name="T43" fmla="*/ 13 h 162"/>
                  <a:gd name="T44" fmla="*/ 124 w 135"/>
                  <a:gd name="T45" fmla="*/ 26 h 162"/>
                  <a:gd name="T46" fmla="*/ 134 w 135"/>
                  <a:gd name="T47" fmla="*/ 50 h 162"/>
                  <a:gd name="T48" fmla="*/ 117 w 135"/>
                  <a:gd name="T49" fmla="*/ 52 h 162"/>
                  <a:gd name="T50" fmla="*/ 107 w 135"/>
                  <a:gd name="T51" fmla="*/ 54 h 162"/>
                  <a:gd name="T52" fmla="*/ 103 w 135"/>
                  <a:gd name="T53" fmla="*/ 43 h 162"/>
                  <a:gd name="T54" fmla="*/ 94 w 135"/>
                  <a:gd name="T55" fmla="*/ 30 h 162"/>
                  <a:gd name="T56" fmla="*/ 86 w 135"/>
                  <a:gd name="T57" fmla="*/ 26 h 162"/>
                  <a:gd name="T58" fmla="*/ 72 w 135"/>
                  <a:gd name="T59" fmla="*/ 21 h 162"/>
                  <a:gd name="T60" fmla="*/ 62 w 135"/>
                  <a:gd name="T61" fmla="*/ 23 h 162"/>
                  <a:gd name="T62" fmla="*/ 41 w 135"/>
                  <a:gd name="T63" fmla="*/ 36 h 162"/>
                  <a:gd name="T64" fmla="*/ 36 w 135"/>
                  <a:gd name="T65" fmla="*/ 40 h 162"/>
                  <a:gd name="T66" fmla="*/ 29 w 135"/>
                  <a:gd name="T67" fmla="*/ 59 h 162"/>
                  <a:gd name="T68" fmla="*/ 28 w 135"/>
                  <a:gd name="T69" fmla="*/ 82 h 162"/>
                  <a:gd name="T70" fmla="*/ 28 w 135"/>
                  <a:gd name="T71" fmla="*/ 96 h 162"/>
                  <a:gd name="T72" fmla="*/ 36 w 135"/>
                  <a:gd name="T73" fmla="*/ 126 h 162"/>
                  <a:gd name="T74" fmla="*/ 41 w 135"/>
                  <a:gd name="T75" fmla="*/ 130 h 162"/>
                  <a:gd name="T76" fmla="*/ 55 w 135"/>
                  <a:gd name="T77" fmla="*/ 140 h 162"/>
                  <a:gd name="T78" fmla="*/ 70 w 135"/>
                  <a:gd name="T79" fmla="*/ 141 h 162"/>
                  <a:gd name="T80" fmla="*/ 77 w 135"/>
                  <a:gd name="T81" fmla="*/ 141 h 162"/>
                  <a:gd name="T82" fmla="*/ 94 w 135"/>
                  <a:gd name="T83" fmla="*/ 134 h 162"/>
                  <a:gd name="T84" fmla="*/ 98 w 135"/>
                  <a:gd name="T85" fmla="*/ 130 h 162"/>
                  <a:gd name="T86" fmla="*/ 104 w 135"/>
                  <a:gd name="T87" fmla="*/ 123 h 162"/>
                  <a:gd name="T88" fmla="*/ 110 w 135"/>
                  <a:gd name="T89" fmla="*/ 10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62">
                    <a:moveTo>
                      <a:pt x="110" y="102"/>
                    </a:moveTo>
                    <a:lnTo>
                      <a:pt x="113" y="103"/>
                    </a:lnTo>
                    <a:lnTo>
                      <a:pt x="125" y="105"/>
                    </a:lnTo>
                    <a:lnTo>
                      <a:pt x="134" y="106"/>
                    </a:lnTo>
                    <a:lnTo>
                      <a:pt x="135" y="106"/>
                    </a:lnTo>
                    <a:lnTo>
                      <a:pt x="134" y="110"/>
                    </a:lnTo>
                    <a:lnTo>
                      <a:pt x="131" y="119"/>
                    </a:lnTo>
                    <a:lnTo>
                      <a:pt x="125" y="133"/>
                    </a:lnTo>
                    <a:lnTo>
                      <a:pt x="115" y="145"/>
                    </a:lnTo>
                    <a:lnTo>
                      <a:pt x="114" y="147"/>
                    </a:lnTo>
                    <a:lnTo>
                      <a:pt x="110" y="150"/>
                    </a:lnTo>
                    <a:lnTo>
                      <a:pt x="104" y="155"/>
                    </a:lnTo>
                    <a:lnTo>
                      <a:pt x="90" y="161"/>
                    </a:lnTo>
                    <a:lnTo>
                      <a:pt x="74" y="162"/>
                    </a:lnTo>
                    <a:lnTo>
                      <a:pt x="72" y="162"/>
                    </a:lnTo>
                    <a:lnTo>
                      <a:pt x="66" y="162"/>
                    </a:lnTo>
                    <a:lnTo>
                      <a:pt x="55" y="162"/>
                    </a:lnTo>
                    <a:lnTo>
                      <a:pt x="36" y="155"/>
                    </a:lnTo>
                    <a:lnTo>
                      <a:pt x="22" y="145"/>
                    </a:lnTo>
                    <a:lnTo>
                      <a:pt x="20" y="141"/>
                    </a:lnTo>
                    <a:lnTo>
                      <a:pt x="15" y="138"/>
                    </a:lnTo>
                    <a:lnTo>
                      <a:pt x="11" y="131"/>
                    </a:lnTo>
                    <a:lnTo>
                      <a:pt x="3" y="112"/>
                    </a:lnTo>
                    <a:lnTo>
                      <a:pt x="0" y="89"/>
                    </a:lnTo>
                    <a:lnTo>
                      <a:pt x="0" y="82"/>
                    </a:lnTo>
                    <a:lnTo>
                      <a:pt x="0" y="79"/>
                    </a:lnTo>
                    <a:lnTo>
                      <a:pt x="0" y="71"/>
                    </a:lnTo>
                    <a:lnTo>
                      <a:pt x="3" y="55"/>
                    </a:lnTo>
                    <a:lnTo>
                      <a:pt x="7" y="43"/>
                    </a:lnTo>
                    <a:lnTo>
                      <a:pt x="8" y="38"/>
                    </a:lnTo>
                    <a:lnTo>
                      <a:pt x="10" y="36"/>
                    </a:lnTo>
                    <a:lnTo>
                      <a:pt x="12" y="30"/>
                    </a:lnTo>
                    <a:lnTo>
                      <a:pt x="21" y="20"/>
                    </a:lnTo>
                    <a:lnTo>
                      <a:pt x="31" y="13"/>
                    </a:lnTo>
                    <a:lnTo>
                      <a:pt x="34" y="10"/>
                    </a:lnTo>
                    <a:lnTo>
                      <a:pt x="36" y="9"/>
                    </a:lnTo>
                    <a:lnTo>
                      <a:pt x="42" y="6"/>
                    </a:lnTo>
                    <a:lnTo>
                      <a:pt x="55" y="3"/>
                    </a:lnTo>
                    <a:lnTo>
                      <a:pt x="67" y="2"/>
                    </a:lnTo>
                    <a:lnTo>
                      <a:pt x="72" y="0"/>
                    </a:lnTo>
                    <a:lnTo>
                      <a:pt x="83" y="2"/>
                    </a:lnTo>
                    <a:lnTo>
                      <a:pt x="97" y="6"/>
                    </a:lnTo>
                    <a:lnTo>
                      <a:pt x="108" y="12"/>
                    </a:lnTo>
                    <a:lnTo>
                      <a:pt x="113" y="13"/>
                    </a:lnTo>
                    <a:lnTo>
                      <a:pt x="120" y="21"/>
                    </a:lnTo>
                    <a:lnTo>
                      <a:pt x="124" y="26"/>
                    </a:lnTo>
                    <a:lnTo>
                      <a:pt x="129" y="40"/>
                    </a:lnTo>
                    <a:lnTo>
                      <a:pt x="134" y="50"/>
                    </a:lnTo>
                    <a:lnTo>
                      <a:pt x="129" y="51"/>
                    </a:lnTo>
                    <a:lnTo>
                      <a:pt x="117" y="52"/>
                    </a:lnTo>
                    <a:lnTo>
                      <a:pt x="107" y="54"/>
                    </a:lnTo>
                    <a:lnTo>
                      <a:pt x="107" y="54"/>
                    </a:lnTo>
                    <a:lnTo>
                      <a:pt x="104" y="47"/>
                    </a:lnTo>
                    <a:lnTo>
                      <a:pt x="103" y="43"/>
                    </a:lnTo>
                    <a:lnTo>
                      <a:pt x="98" y="36"/>
                    </a:lnTo>
                    <a:lnTo>
                      <a:pt x="94" y="30"/>
                    </a:lnTo>
                    <a:lnTo>
                      <a:pt x="89" y="27"/>
                    </a:lnTo>
                    <a:lnTo>
                      <a:pt x="86" y="26"/>
                    </a:lnTo>
                    <a:lnTo>
                      <a:pt x="77" y="23"/>
                    </a:lnTo>
                    <a:lnTo>
                      <a:pt x="72" y="21"/>
                    </a:lnTo>
                    <a:lnTo>
                      <a:pt x="67" y="23"/>
                    </a:lnTo>
                    <a:lnTo>
                      <a:pt x="62" y="23"/>
                    </a:lnTo>
                    <a:lnTo>
                      <a:pt x="51" y="27"/>
                    </a:lnTo>
                    <a:lnTo>
                      <a:pt x="41" y="36"/>
                    </a:lnTo>
                    <a:lnTo>
                      <a:pt x="39" y="37"/>
                    </a:lnTo>
                    <a:lnTo>
                      <a:pt x="36" y="40"/>
                    </a:lnTo>
                    <a:lnTo>
                      <a:pt x="34" y="45"/>
                    </a:lnTo>
                    <a:lnTo>
                      <a:pt x="29" y="59"/>
                    </a:lnTo>
                    <a:lnTo>
                      <a:pt x="28" y="78"/>
                    </a:lnTo>
                    <a:lnTo>
                      <a:pt x="28" y="82"/>
                    </a:lnTo>
                    <a:lnTo>
                      <a:pt x="28" y="88"/>
                    </a:lnTo>
                    <a:lnTo>
                      <a:pt x="28" y="96"/>
                    </a:lnTo>
                    <a:lnTo>
                      <a:pt x="31" y="113"/>
                    </a:lnTo>
                    <a:lnTo>
                      <a:pt x="36" y="126"/>
                    </a:lnTo>
                    <a:lnTo>
                      <a:pt x="39" y="127"/>
                    </a:lnTo>
                    <a:lnTo>
                      <a:pt x="41" y="130"/>
                    </a:lnTo>
                    <a:lnTo>
                      <a:pt x="45" y="134"/>
                    </a:lnTo>
                    <a:lnTo>
                      <a:pt x="55" y="140"/>
                    </a:lnTo>
                    <a:lnTo>
                      <a:pt x="66" y="141"/>
                    </a:lnTo>
                    <a:lnTo>
                      <a:pt x="70" y="141"/>
                    </a:lnTo>
                    <a:lnTo>
                      <a:pt x="72" y="141"/>
                    </a:lnTo>
                    <a:lnTo>
                      <a:pt x="77" y="141"/>
                    </a:lnTo>
                    <a:lnTo>
                      <a:pt x="87" y="138"/>
                    </a:lnTo>
                    <a:lnTo>
                      <a:pt x="94" y="134"/>
                    </a:lnTo>
                    <a:lnTo>
                      <a:pt x="97" y="131"/>
                    </a:lnTo>
                    <a:lnTo>
                      <a:pt x="98" y="130"/>
                    </a:lnTo>
                    <a:lnTo>
                      <a:pt x="101" y="127"/>
                    </a:lnTo>
                    <a:lnTo>
                      <a:pt x="104" y="123"/>
                    </a:lnTo>
                    <a:lnTo>
                      <a:pt x="107" y="112"/>
                    </a:lnTo>
                    <a:lnTo>
                      <a:pt x="110" y="102"/>
                    </a:lnTo>
                    <a:lnTo>
                      <a:pt x="110" y="10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7" name="Freeform 171"/>
              <p:cNvSpPr>
                <a:spLocks noEditPoints="1"/>
              </p:cNvSpPr>
              <p:nvPr/>
            </p:nvSpPr>
            <p:spPr bwMode="auto">
              <a:xfrm>
                <a:off x="827" y="983"/>
                <a:ext cx="10" cy="73"/>
              </a:xfrm>
              <a:custGeom>
                <a:avLst/>
                <a:gdLst>
                  <a:gd name="T0" fmla="*/ 2 w 28"/>
                  <a:gd name="T1" fmla="*/ 30 h 216"/>
                  <a:gd name="T2" fmla="*/ 2 w 28"/>
                  <a:gd name="T3" fmla="*/ 26 h 216"/>
                  <a:gd name="T4" fmla="*/ 0 w 28"/>
                  <a:gd name="T5" fmla="*/ 12 h 216"/>
                  <a:gd name="T6" fmla="*/ 0 w 28"/>
                  <a:gd name="T7" fmla="*/ 2 h 216"/>
                  <a:gd name="T8" fmla="*/ 2 w 28"/>
                  <a:gd name="T9" fmla="*/ 0 h 216"/>
                  <a:gd name="T10" fmla="*/ 4 w 28"/>
                  <a:gd name="T11" fmla="*/ 0 h 216"/>
                  <a:gd name="T12" fmla="*/ 17 w 28"/>
                  <a:gd name="T13" fmla="*/ 0 h 216"/>
                  <a:gd name="T14" fmla="*/ 27 w 28"/>
                  <a:gd name="T15" fmla="*/ 0 h 216"/>
                  <a:gd name="T16" fmla="*/ 28 w 28"/>
                  <a:gd name="T17" fmla="*/ 0 h 216"/>
                  <a:gd name="T18" fmla="*/ 28 w 28"/>
                  <a:gd name="T19" fmla="*/ 6 h 216"/>
                  <a:gd name="T20" fmla="*/ 27 w 28"/>
                  <a:gd name="T21" fmla="*/ 20 h 216"/>
                  <a:gd name="T22" fmla="*/ 27 w 28"/>
                  <a:gd name="T23" fmla="*/ 30 h 216"/>
                  <a:gd name="T24" fmla="*/ 28 w 28"/>
                  <a:gd name="T25" fmla="*/ 30 h 216"/>
                  <a:gd name="T26" fmla="*/ 24 w 28"/>
                  <a:gd name="T27" fmla="*/ 30 h 216"/>
                  <a:gd name="T28" fmla="*/ 12 w 28"/>
                  <a:gd name="T29" fmla="*/ 30 h 216"/>
                  <a:gd name="T30" fmla="*/ 2 w 28"/>
                  <a:gd name="T31" fmla="*/ 30 h 216"/>
                  <a:gd name="T32" fmla="*/ 2 w 28"/>
                  <a:gd name="T33" fmla="*/ 30 h 216"/>
                  <a:gd name="T34" fmla="*/ 0 w 28"/>
                  <a:gd name="T35" fmla="*/ 31 h 216"/>
                  <a:gd name="T36" fmla="*/ 2 w 28"/>
                  <a:gd name="T37" fmla="*/ 30 h 216"/>
                  <a:gd name="T38" fmla="*/ 0 w 28"/>
                  <a:gd name="T39" fmla="*/ 30 h 216"/>
                  <a:gd name="T40" fmla="*/ 2 w 28"/>
                  <a:gd name="T41" fmla="*/ 30 h 216"/>
                  <a:gd name="T42" fmla="*/ 2 w 28"/>
                  <a:gd name="T43" fmla="*/ 30 h 216"/>
                  <a:gd name="T44" fmla="*/ 2 w 28"/>
                  <a:gd name="T45" fmla="*/ 215 h 216"/>
                  <a:gd name="T46" fmla="*/ 2 w 28"/>
                  <a:gd name="T47" fmla="*/ 191 h 216"/>
                  <a:gd name="T48" fmla="*/ 0 w 28"/>
                  <a:gd name="T49" fmla="*/ 119 h 216"/>
                  <a:gd name="T50" fmla="*/ 0 w 28"/>
                  <a:gd name="T51" fmla="*/ 64 h 216"/>
                  <a:gd name="T52" fmla="*/ 2 w 28"/>
                  <a:gd name="T53" fmla="*/ 59 h 216"/>
                  <a:gd name="T54" fmla="*/ 4 w 28"/>
                  <a:gd name="T55" fmla="*/ 59 h 216"/>
                  <a:gd name="T56" fmla="*/ 17 w 28"/>
                  <a:gd name="T57" fmla="*/ 59 h 216"/>
                  <a:gd name="T58" fmla="*/ 27 w 28"/>
                  <a:gd name="T59" fmla="*/ 59 h 216"/>
                  <a:gd name="T60" fmla="*/ 28 w 28"/>
                  <a:gd name="T61" fmla="*/ 59 h 216"/>
                  <a:gd name="T62" fmla="*/ 27 w 28"/>
                  <a:gd name="T63" fmla="*/ 64 h 216"/>
                  <a:gd name="T64" fmla="*/ 28 w 28"/>
                  <a:gd name="T65" fmla="*/ 85 h 216"/>
                  <a:gd name="T66" fmla="*/ 27 w 28"/>
                  <a:gd name="T67" fmla="*/ 157 h 216"/>
                  <a:gd name="T68" fmla="*/ 27 w 28"/>
                  <a:gd name="T69" fmla="*/ 212 h 216"/>
                  <a:gd name="T70" fmla="*/ 28 w 28"/>
                  <a:gd name="T71" fmla="*/ 215 h 216"/>
                  <a:gd name="T72" fmla="*/ 24 w 28"/>
                  <a:gd name="T73" fmla="*/ 215 h 216"/>
                  <a:gd name="T74" fmla="*/ 12 w 28"/>
                  <a:gd name="T75" fmla="*/ 215 h 216"/>
                  <a:gd name="T76" fmla="*/ 2 w 28"/>
                  <a:gd name="T77" fmla="*/ 215 h 216"/>
                  <a:gd name="T78" fmla="*/ 2 w 28"/>
                  <a:gd name="T79" fmla="*/ 215 h 216"/>
                  <a:gd name="T80" fmla="*/ 0 w 28"/>
                  <a:gd name="T81" fmla="*/ 216 h 216"/>
                  <a:gd name="T82" fmla="*/ 2 w 28"/>
                  <a:gd name="T83" fmla="*/ 215 h 216"/>
                  <a:gd name="T84" fmla="*/ 0 w 28"/>
                  <a:gd name="T85" fmla="*/ 215 h 216"/>
                  <a:gd name="T86" fmla="*/ 2 w 28"/>
                  <a:gd name="T87" fmla="*/ 215 h 216"/>
                  <a:gd name="T88" fmla="*/ 2 w 28"/>
                  <a:gd name="T89"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16">
                    <a:moveTo>
                      <a:pt x="2" y="30"/>
                    </a:moveTo>
                    <a:lnTo>
                      <a:pt x="2" y="26"/>
                    </a:lnTo>
                    <a:lnTo>
                      <a:pt x="0" y="12"/>
                    </a:lnTo>
                    <a:lnTo>
                      <a:pt x="0" y="2"/>
                    </a:lnTo>
                    <a:lnTo>
                      <a:pt x="2" y="0"/>
                    </a:lnTo>
                    <a:lnTo>
                      <a:pt x="4" y="0"/>
                    </a:lnTo>
                    <a:lnTo>
                      <a:pt x="17" y="0"/>
                    </a:lnTo>
                    <a:lnTo>
                      <a:pt x="27" y="0"/>
                    </a:lnTo>
                    <a:lnTo>
                      <a:pt x="28" y="0"/>
                    </a:lnTo>
                    <a:lnTo>
                      <a:pt x="28" y="6"/>
                    </a:lnTo>
                    <a:lnTo>
                      <a:pt x="27" y="20"/>
                    </a:lnTo>
                    <a:lnTo>
                      <a:pt x="27" y="30"/>
                    </a:lnTo>
                    <a:lnTo>
                      <a:pt x="28" y="30"/>
                    </a:lnTo>
                    <a:lnTo>
                      <a:pt x="24" y="30"/>
                    </a:lnTo>
                    <a:lnTo>
                      <a:pt x="12" y="30"/>
                    </a:lnTo>
                    <a:lnTo>
                      <a:pt x="2" y="30"/>
                    </a:lnTo>
                    <a:lnTo>
                      <a:pt x="2" y="30"/>
                    </a:lnTo>
                    <a:lnTo>
                      <a:pt x="0" y="31"/>
                    </a:lnTo>
                    <a:lnTo>
                      <a:pt x="2" y="30"/>
                    </a:lnTo>
                    <a:lnTo>
                      <a:pt x="0" y="30"/>
                    </a:lnTo>
                    <a:lnTo>
                      <a:pt x="2" y="30"/>
                    </a:lnTo>
                    <a:lnTo>
                      <a:pt x="2" y="30"/>
                    </a:lnTo>
                    <a:close/>
                    <a:moveTo>
                      <a:pt x="2" y="215"/>
                    </a:moveTo>
                    <a:lnTo>
                      <a:pt x="2" y="191"/>
                    </a:lnTo>
                    <a:lnTo>
                      <a:pt x="0" y="119"/>
                    </a:lnTo>
                    <a:lnTo>
                      <a:pt x="0" y="64"/>
                    </a:lnTo>
                    <a:lnTo>
                      <a:pt x="2" y="59"/>
                    </a:lnTo>
                    <a:lnTo>
                      <a:pt x="4" y="59"/>
                    </a:lnTo>
                    <a:lnTo>
                      <a:pt x="17" y="59"/>
                    </a:lnTo>
                    <a:lnTo>
                      <a:pt x="27" y="59"/>
                    </a:lnTo>
                    <a:lnTo>
                      <a:pt x="28" y="59"/>
                    </a:lnTo>
                    <a:lnTo>
                      <a:pt x="27" y="64"/>
                    </a:lnTo>
                    <a:lnTo>
                      <a:pt x="28" y="85"/>
                    </a:lnTo>
                    <a:lnTo>
                      <a:pt x="27" y="157"/>
                    </a:lnTo>
                    <a:lnTo>
                      <a:pt x="27" y="212"/>
                    </a:lnTo>
                    <a:lnTo>
                      <a:pt x="28" y="215"/>
                    </a:lnTo>
                    <a:lnTo>
                      <a:pt x="24" y="215"/>
                    </a:lnTo>
                    <a:lnTo>
                      <a:pt x="12" y="215"/>
                    </a:lnTo>
                    <a:lnTo>
                      <a:pt x="2" y="215"/>
                    </a:lnTo>
                    <a:lnTo>
                      <a:pt x="2" y="215"/>
                    </a:lnTo>
                    <a:lnTo>
                      <a:pt x="0" y="216"/>
                    </a:lnTo>
                    <a:lnTo>
                      <a:pt x="2" y="215"/>
                    </a:lnTo>
                    <a:lnTo>
                      <a:pt x="0" y="215"/>
                    </a:lnTo>
                    <a:lnTo>
                      <a:pt x="2" y="215"/>
                    </a:lnTo>
                    <a:lnTo>
                      <a:pt x="2"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8" name="Freeform 172"/>
              <p:cNvSpPr>
                <a:spLocks noEditPoints="1"/>
              </p:cNvSpPr>
              <p:nvPr/>
            </p:nvSpPr>
            <p:spPr bwMode="auto">
              <a:xfrm>
                <a:off x="847" y="1001"/>
                <a:ext cx="48" cy="55"/>
              </a:xfrm>
              <a:custGeom>
                <a:avLst/>
                <a:gdLst>
                  <a:gd name="T0" fmla="*/ 119 w 144"/>
                  <a:gd name="T1" fmla="*/ 110 h 162"/>
                  <a:gd name="T2" fmla="*/ 141 w 144"/>
                  <a:gd name="T3" fmla="*/ 113 h 162"/>
                  <a:gd name="T4" fmla="*/ 141 w 144"/>
                  <a:gd name="T5" fmla="*/ 117 h 162"/>
                  <a:gd name="T6" fmla="*/ 130 w 144"/>
                  <a:gd name="T7" fmla="*/ 138 h 162"/>
                  <a:gd name="T8" fmla="*/ 119 w 144"/>
                  <a:gd name="T9" fmla="*/ 150 h 162"/>
                  <a:gd name="T10" fmla="*/ 109 w 144"/>
                  <a:gd name="T11" fmla="*/ 155 h 162"/>
                  <a:gd name="T12" fmla="*/ 79 w 144"/>
                  <a:gd name="T13" fmla="*/ 162 h 162"/>
                  <a:gd name="T14" fmla="*/ 70 w 144"/>
                  <a:gd name="T15" fmla="*/ 162 h 162"/>
                  <a:gd name="T16" fmla="*/ 40 w 144"/>
                  <a:gd name="T17" fmla="*/ 155 h 162"/>
                  <a:gd name="T18" fmla="*/ 20 w 144"/>
                  <a:gd name="T19" fmla="*/ 141 h 162"/>
                  <a:gd name="T20" fmla="*/ 12 w 144"/>
                  <a:gd name="T21" fmla="*/ 130 h 162"/>
                  <a:gd name="T22" fmla="*/ 0 w 144"/>
                  <a:gd name="T23" fmla="*/ 90 h 162"/>
                  <a:gd name="T24" fmla="*/ 0 w 144"/>
                  <a:gd name="T25" fmla="*/ 78 h 162"/>
                  <a:gd name="T26" fmla="*/ 8 w 144"/>
                  <a:gd name="T27" fmla="*/ 44 h 162"/>
                  <a:gd name="T28" fmla="*/ 22 w 144"/>
                  <a:gd name="T29" fmla="*/ 21 h 162"/>
                  <a:gd name="T30" fmla="*/ 31 w 144"/>
                  <a:gd name="T31" fmla="*/ 13 h 162"/>
                  <a:gd name="T32" fmla="*/ 68 w 144"/>
                  <a:gd name="T33" fmla="*/ 2 h 162"/>
                  <a:gd name="T34" fmla="*/ 78 w 144"/>
                  <a:gd name="T35" fmla="*/ 2 h 162"/>
                  <a:gd name="T36" fmla="*/ 105 w 144"/>
                  <a:gd name="T37" fmla="*/ 9 h 162"/>
                  <a:gd name="T38" fmla="*/ 125 w 144"/>
                  <a:gd name="T39" fmla="*/ 21 h 162"/>
                  <a:gd name="T40" fmla="*/ 132 w 144"/>
                  <a:gd name="T41" fmla="*/ 34 h 162"/>
                  <a:gd name="T42" fmla="*/ 143 w 144"/>
                  <a:gd name="T43" fmla="*/ 75 h 162"/>
                  <a:gd name="T44" fmla="*/ 144 w 144"/>
                  <a:gd name="T45" fmla="*/ 83 h 162"/>
                  <a:gd name="T46" fmla="*/ 144 w 144"/>
                  <a:gd name="T47" fmla="*/ 88 h 162"/>
                  <a:gd name="T48" fmla="*/ 71 w 144"/>
                  <a:gd name="T49" fmla="*/ 88 h 162"/>
                  <a:gd name="T50" fmla="*/ 29 w 144"/>
                  <a:gd name="T51" fmla="*/ 88 h 162"/>
                  <a:gd name="T52" fmla="*/ 29 w 144"/>
                  <a:gd name="T53" fmla="*/ 102 h 162"/>
                  <a:gd name="T54" fmla="*/ 40 w 144"/>
                  <a:gd name="T55" fmla="*/ 126 h 162"/>
                  <a:gd name="T56" fmla="*/ 44 w 144"/>
                  <a:gd name="T57" fmla="*/ 130 h 162"/>
                  <a:gd name="T58" fmla="*/ 60 w 144"/>
                  <a:gd name="T59" fmla="*/ 140 h 162"/>
                  <a:gd name="T60" fmla="*/ 75 w 144"/>
                  <a:gd name="T61" fmla="*/ 141 h 162"/>
                  <a:gd name="T62" fmla="*/ 82 w 144"/>
                  <a:gd name="T63" fmla="*/ 141 h 162"/>
                  <a:gd name="T64" fmla="*/ 96 w 144"/>
                  <a:gd name="T65" fmla="*/ 134 h 162"/>
                  <a:gd name="T66" fmla="*/ 103 w 144"/>
                  <a:gd name="T67" fmla="*/ 130 h 162"/>
                  <a:gd name="T68" fmla="*/ 112 w 144"/>
                  <a:gd name="T69" fmla="*/ 117 h 162"/>
                  <a:gd name="T70" fmla="*/ 115 w 144"/>
                  <a:gd name="T71" fmla="*/ 110 h 162"/>
                  <a:gd name="T72" fmla="*/ 115 w 144"/>
                  <a:gd name="T73" fmla="*/ 109 h 162"/>
                  <a:gd name="T74" fmla="*/ 116 w 144"/>
                  <a:gd name="T75" fmla="*/ 109 h 162"/>
                  <a:gd name="T76" fmla="*/ 43 w 144"/>
                  <a:gd name="T77" fmla="*/ 67 h 162"/>
                  <a:gd name="T78" fmla="*/ 113 w 144"/>
                  <a:gd name="T79" fmla="*/ 67 h 162"/>
                  <a:gd name="T80" fmla="*/ 115 w 144"/>
                  <a:gd name="T81" fmla="*/ 64 h 162"/>
                  <a:gd name="T82" fmla="*/ 112 w 144"/>
                  <a:gd name="T83" fmla="*/ 48 h 162"/>
                  <a:gd name="T84" fmla="*/ 106 w 144"/>
                  <a:gd name="T85" fmla="*/ 37 h 162"/>
                  <a:gd name="T86" fmla="*/ 99 w 144"/>
                  <a:gd name="T87" fmla="*/ 31 h 162"/>
                  <a:gd name="T88" fmla="*/ 77 w 144"/>
                  <a:gd name="T89" fmla="*/ 23 h 162"/>
                  <a:gd name="T90" fmla="*/ 70 w 144"/>
                  <a:gd name="T91" fmla="*/ 23 h 162"/>
                  <a:gd name="T92" fmla="*/ 54 w 144"/>
                  <a:gd name="T93" fmla="*/ 27 h 162"/>
                  <a:gd name="T94" fmla="*/ 43 w 144"/>
                  <a:gd name="T95" fmla="*/ 34 h 162"/>
                  <a:gd name="T96" fmla="*/ 37 w 144"/>
                  <a:gd name="T97" fmla="*/ 41 h 162"/>
                  <a:gd name="T98" fmla="*/ 30 w 144"/>
                  <a:gd name="T99" fmla="*/ 64 h 162"/>
                  <a:gd name="T100" fmla="*/ 29 w 144"/>
                  <a:gd name="T101" fmla="*/ 68 h 162"/>
                  <a:gd name="T102" fmla="*/ 29 w 144"/>
                  <a:gd name="T103" fmla="*/ 67 h 162"/>
                  <a:gd name="T104" fmla="*/ 30 w 144"/>
                  <a:gd name="T105" fmla="*/ 6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62">
                    <a:moveTo>
                      <a:pt x="116" y="109"/>
                    </a:moveTo>
                    <a:lnTo>
                      <a:pt x="119" y="110"/>
                    </a:lnTo>
                    <a:lnTo>
                      <a:pt x="132" y="112"/>
                    </a:lnTo>
                    <a:lnTo>
                      <a:pt x="141" y="113"/>
                    </a:lnTo>
                    <a:lnTo>
                      <a:pt x="143" y="113"/>
                    </a:lnTo>
                    <a:lnTo>
                      <a:pt x="141" y="117"/>
                    </a:lnTo>
                    <a:lnTo>
                      <a:pt x="139" y="124"/>
                    </a:lnTo>
                    <a:lnTo>
                      <a:pt x="130" y="138"/>
                    </a:lnTo>
                    <a:lnTo>
                      <a:pt x="120" y="148"/>
                    </a:lnTo>
                    <a:lnTo>
                      <a:pt x="119" y="150"/>
                    </a:lnTo>
                    <a:lnTo>
                      <a:pt x="115" y="153"/>
                    </a:lnTo>
                    <a:lnTo>
                      <a:pt x="109" y="155"/>
                    </a:lnTo>
                    <a:lnTo>
                      <a:pt x="95" y="161"/>
                    </a:lnTo>
                    <a:lnTo>
                      <a:pt x="79" y="162"/>
                    </a:lnTo>
                    <a:lnTo>
                      <a:pt x="75" y="162"/>
                    </a:lnTo>
                    <a:lnTo>
                      <a:pt x="70" y="162"/>
                    </a:lnTo>
                    <a:lnTo>
                      <a:pt x="58" y="162"/>
                    </a:lnTo>
                    <a:lnTo>
                      <a:pt x="40" y="155"/>
                    </a:lnTo>
                    <a:lnTo>
                      <a:pt x="23" y="145"/>
                    </a:lnTo>
                    <a:lnTo>
                      <a:pt x="20" y="141"/>
                    </a:lnTo>
                    <a:lnTo>
                      <a:pt x="16" y="138"/>
                    </a:lnTo>
                    <a:lnTo>
                      <a:pt x="12" y="130"/>
                    </a:lnTo>
                    <a:lnTo>
                      <a:pt x="3" y="113"/>
                    </a:lnTo>
                    <a:lnTo>
                      <a:pt x="0" y="90"/>
                    </a:lnTo>
                    <a:lnTo>
                      <a:pt x="0" y="83"/>
                    </a:lnTo>
                    <a:lnTo>
                      <a:pt x="0" y="78"/>
                    </a:lnTo>
                    <a:lnTo>
                      <a:pt x="0" y="65"/>
                    </a:lnTo>
                    <a:lnTo>
                      <a:pt x="8" y="44"/>
                    </a:lnTo>
                    <a:lnTo>
                      <a:pt x="17" y="26"/>
                    </a:lnTo>
                    <a:lnTo>
                      <a:pt x="22" y="21"/>
                    </a:lnTo>
                    <a:lnTo>
                      <a:pt x="24" y="19"/>
                    </a:lnTo>
                    <a:lnTo>
                      <a:pt x="31" y="13"/>
                    </a:lnTo>
                    <a:lnTo>
                      <a:pt x="48" y="4"/>
                    </a:lnTo>
                    <a:lnTo>
                      <a:pt x="68" y="2"/>
                    </a:lnTo>
                    <a:lnTo>
                      <a:pt x="74" y="0"/>
                    </a:lnTo>
                    <a:lnTo>
                      <a:pt x="78" y="2"/>
                    </a:lnTo>
                    <a:lnTo>
                      <a:pt x="88" y="2"/>
                    </a:lnTo>
                    <a:lnTo>
                      <a:pt x="105" y="9"/>
                    </a:lnTo>
                    <a:lnTo>
                      <a:pt x="120" y="19"/>
                    </a:lnTo>
                    <a:lnTo>
                      <a:pt x="125" y="21"/>
                    </a:lnTo>
                    <a:lnTo>
                      <a:pt x="127" y="26"/>
                    </a:lnTo>
                    <a:lnTo>
                      <a:pt x="132" y="34"/>
                    </a:lnTo>
                    <a:lnTo>
                      <a:pt x="140" y="52"/>
                    </a:lnTo>
                    <a:lnTo>
                      <a:pt x="143" y="75"/>
                    </a:lnTo>
                    <a:lnTo>
                      <a:pt x="144" y="81"/>
                    </a:lnTo>
                    <a:lnTo>
                      <a:pt x="144" y="83"/>
                    </a:lnTo>
                    <a:lnTo>
                      <a:pt x="143" y="88"/>
                    </a:lnTo>
                    <a:lnTo>
                      <a:pt x="144" y="88"/>
                    </a:lnTo>
                    <a:lnTo>
                      <a:pt x="126" y="88"/>
                    </a:lnTo>
                    <a:lnTo>
                      <a:pt x="71" y="88"/>
                    </a:lnTo>
                    <a:lnTo>
                      <a:pt x="30" y="88"/>
                    </a:lnTo>
                    <a:lnTo>
                      <a:pt x="29" y="88"/>
                    </a:lnTo>
                    <a:lnTo>
                      <a:pt x="29" y="93"/>
                    </a:lnTo>
                    <a:lnTo>
                      <a:pt x="29" y="102"/>
                    </a:lnTo>
                    <a:lnTo>
                      <a:pt x="33" y="114"/>
                    </a:lnTo>
                    <a:lnTo>
                      <a:pt x="40" y="126"/>
                    </a:lnTo>
                    <a:lnTo>
                      <a:pt x="43" y="127"/>
                    </a:lnTo>
                    <a:lnTo>
                      <a:pt x="44" y="130"/>
                    </a:lnTo>
                    <a:lnTo>
                      <a:pt x="48" y="134"/>
                    </a:lnTo>
                    <a:lnTo>
                      <a:pt x="60" y="140"/>
                    </a:lnTo>
                    <a:lnTo>
                      <a:pt x="71" y="141"/>
                    </a:lnTo>
                    <a:lnTo>
                      <a:pt x="75" y="141"/>
                    </a:lnTo>
                    <a:lnTo>
                      <a:pt x="77" y="141"/>
                    </a:lnTo>
                    <a:lnTo>
                      <a:pt x="82" y="141"/>
                    </a:lnTo>
                    <a:lnTo>
                      <a:pt x="91" y="138"/>
                    </a:lnTo>
                    <a:lnTo>
                      <a:pt x="96" y="134"/>
                    </a:lnTo>
                    <a:lnTo>
                      <a:pt x="99" y="133"/>
                    </a:lnTo>
                    <a:lnTo>
                      <a:pt x="103" y="130"/>
                    </a:lnTo>
                    <a:lnTo>
                      <a:pt x="106" y="126"/>
                    </a:lnTo>
                    <a:lnTo>
                      <a:pt x="112" y="117"/>
                    </a:lnTo>
                    <a:lnTo>
                      <a:pt x="116" y="109"/>
                    </a:lnTo>
                    <a:lnTo>
                      <a:pt x="115" y="110"/>
                    </a:lnTo>
                    <a:lnTo>
                      <a:pt x="116" y="109"/>
                    </a:lnTo>
                    <a:lnTo>
                      <a:pt x="115" y="109"/>
                    </a:lnTo>
                    <a:lnTo>
                      <a:pt x="116" y="109"/>
                    </a:lnTo>
                    <a:lnTo>
                      <a:pt x="116" y="109"/>
                    </a:lnTo>
                    <a:close/>
                    <a:moveTo>
                      <a:pt x="30" y="67"/>
                    </a:moveTo>
                    <a:lnTo>
                      <a:pt x="43" y="67"/>
                    </a:lnTo>
                    <a:lnTo>
                      <a:pt x="84" y="67"/>
                    </a:lnTo>
                    <a:lnTo>
                      <a:pt x="113" y="67"/>
                    </a:lnTo>
                    <a:lnTo>
                      <a:pt x="116" y="67"/>
                    </a:lnTo>
                    <a:lnTo>
                      <a:pt x="115" y="64"/>
                    </a:lnTo>
                    <a:lnTo>
                      <a:pt x="115" y="58"/>
                    </a:lnTo>
                    <a:lnTo>
                      <a:pt x="112" y="48"/>
                    </a:lnTo>
                    <a:lnTo>
                      <a:pt x="106" y="40"/>
                    </a:lnTo>
                    <a:lnTo>
                      <a:pt x="106" y="37"/>
                    </a:lnTo>
                    <a:lnTo>
                      <a:pt x="103" y="36"/>
                    </a:lnTo>
                    <a:lnTo>
                      <a:pt x="99" y="31"/>
                    </a:lnTo>
                    <a:lnTo>
                      <a:pt x="88" y="26"/>
                    </a:lnTo>
                    <a:lnTo>
                      <a:pt x="77" y="23"/>
                    </a:lnTo>
                    <a:lnTo>
                      <a:pt x="74" y="21"/>
                    </a:lnTo>
                    <a:lnTo>
                      <a:pt x="70" y="23"/>
                    </a:lnTo>
                    <a:lnTo>
                      <a:pt x="64" y="23"/>
                    </a:lnTo>
                    <a:lnTo>
                      <a:pt x="54" y="27"/>
                    </a:lnTo>
                    <a:lnTo>
                      <a:pt x="44" y="33"/>
                    </a:lnTo>
                    <a:lnTo>
                      <a:pt x="43" y="34"/>
                    </a:lnTo>
                    <a:lnTo>
                      <a:pt x="40" y="37"/>
                    </a:lnTo>
                    <a:lnTo>
                      <a:pt x="37" y="41"/>
                    </a:lnTo>
                    <a:lnTo>
                      <a:pt x="31" y="51"/>
                    </a:lnTo>
                    <a:lnTo>
                      <a:pt x="30" y="64"/>
                    </a:lnTo>
                    <a:lnTo>
                      <a:pt x="30" y="67"/>
                    </a:lnTo>
                    <a:lnTo>
                      <a:pt x="29" y="68"/>
                    </a:lnTo>
                    <a:lnTo>
                      <a:pt x="30" y="67"/>
                    </a:lnTo>
                    <a:lnTo>
                      <a:pt x="29" y="67"/>
                    </a:lnTo>
                    <a:lnTo>
                      <a:pt x="30" y="67"/>
                    </a:lnTo>
                    <a:lnTo>
                      <a:pt x="30" y="6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9" name="Freeform 173"/>
              <p:cNvSpPr>
                <a:spLocks/>
              </p:cNvSpPr>
              <p:nvPr/>
            </p:nvSpPr>
            <p:spPr bwMode="auto">
              <a:xfrm>
                <a:off x="909" y="1001"/>
                <a:ext cx="39" cy="55"/>
              </a:xfrm>
              <a:custGeom>
                <a:avLst/>
                <a:gdLst>
                  <a:gd name="T0" fmla="*/ 2 w 127"/>
                  <a:gd name="T1" fmla="*/ 136 h 160"/>
                  <a:gd name="T2" fmla="*/ 0 w 127"/>
                  <a:gd name="T3" fmla="*/ 9 h 160"/>
                  <a:gd name="T4" fmla="*/ 4 w 127"/>
                  <a:gd name="T5" fmla="*/ 4 h 160"/>
                  <a:gd name="T6" fmla="*/ 23 w 127"/>
                  <a:gd name="T7" fmla="*/ 4 h 160"/>
                  <a:gd name="T8" fmla="*/ 24 w 127"/>
                  <a:gd name="T9" fmla="*/ 9 h 160"/>
                  <a:gd name="T10" fmla="*/ 23 w 127"/>
                  <a:gd name="T11" fmla="*/ 26 h 160"/>
                  <a:gd name="T12" fmla="*/ 27 w 127"/>
                  <a:gd name="T13" fmla="*/ 23 h 160"/>
                  <a:gd name="T14" fmla="*/ 48 w 127"/>
                  <a:gd name="T15" fmla="*/ 6 h 160"/>
                  <a:gd name="T16" fmla="*/ 74 w 127"/>
                  <a:gd name="T17" fmla="*/ 0 h 160"/>
                  <a:gd name="T18" fmla="*/ 89 w 127"/>
                  <a:gd name="T19" fmla="*/ 3 h 160"/>
                  <a:gd name="T20" fmla="*/ 100 w 127"/>
                  <a:gd name="T21" fmla="*/ 6 h 160"/>
                  <a:gd name="T22" fmla="*/ 105 w 127"/>
                  <a:gd name="T23" fmla="*/ 9 h 160"/>
                  <a:gd name="T24" fmla="*/ 116 w 127"/>
                  <a:gd name="T25" fmla="*/ 19 h 160"/>
                  <a:gd name="T26" fmla="*/ 120 w 127"/>
                  <a:gd name="T27" fmla="*/ 24 h 160"/>
                  <a:gd name="T28" fmla="*/ 124 w 127"/>
                  <a:gd name="T29" fmla="*/ 37 h 160"/>
                  <a:gd name="T30" fmla="*/ 126 w 127"/>
                  <a:gd name="T31" fmla="*/ 40 h 160"/>
                  <a:gd name="T32" fmla="*/ 126 w 127"/>
                  <a:gd name="T33" fmla="*/ 51 h 160"/>
                  <a:gd name="T34" fmla="*/ 127 w 127"/>
                  <a:gd name="T35" fmla="*/ 64 h 160"/>
                  <a:gd name="T36" fmla="*/ 126 w 127"/>
                  <a:gd name="T37" fmla="*/ 124 h 160"/>
                  <a:gd name="T38" fmla="*/ 127 w 127"/>
                  <a:gd name="T39" fmla="*/ 160 h 160"/>
                  <a:gd name="T40" fmla="*/ 110 w 127"/>
                  <a:gd name="T41" fmla="*/ 160 h 160"/>
                  <a:gd name="T42" fmla="*/ 100 w 127"/>
                  <a:gd name="T43" fmla="*/ 160 h 160"/>
                  <a:gd name="T44" fmla="*/ 99 w 127"/>
                  <a:gd name="T45" fmla="*/ 102 h 160"/>
                  <a:gd name="T46" fmla="*/ 100 w 127"/>
                  <a:gd name="T47" fmla="*/ 65 h 160"/>
                  <a:gd name="T48" fmla="*/ 99 w 127"/>
                  <a:gd name="T49" fmla="*/ 50 h 160"/>
                  <a:gd name="T50" fmla="*/ 98 w 127"/>
                  <a:gd name="T51" fmla="*/ 41 h 160"/>
                  <a:gd name="T52" fmla="*/ 92 w 127"/>
                  <a:gd name="T53" fmla="*/ 34 h 160"/>
                  <a:gd name="T54" fmla="*/ 88 w 127"/>
                  <a:gd name="T55" fmla="*/ 28 h 160"/>
                  <a:gd name="T56" fmla="*/ 79 w 127"/>
                  <a:gd name="T57" fmla="*/ 26 h 160"/>
                  <a:gd name="T58" fmla="*/ 68 w 127"/>
                  <a:gd name="T59" fmla="*/ 23 h 160"/>
                  <a:gd name="T60" fmla="*/ 55 w 127"/>
                  <a:gd name="T61" fmla="*/ 26 h 160"/>
                  <a:gd name="T62" fmla="*/ 40 w 127"/>
                  <a:gd name="T63" fmla="*/ 34 h 160"/>
                  <a:gd name="T64" fmla="*/ 34 w 127"/>
                  <a:gd name="T65" fmla="*/ 41 h 160"/>
                  <a:gd name="T66" fmla="*/ 28 w 127"/>
                  <a:gd name="T67" fmla="*/ 54 h 160"/>
                  <a:gd name="T68" fmla="*/ 27 w 127"/>
                  <a:gd name="T69" fmla="*/ 75 h 160"/>
                  <a:gd name="T70" fmla="*/ 26 w 127"/>
                  <a:gd name="T71" fmla="*/ 129 h 160"/>
                  <a:gd name="T72" fmla="*/ 27 w 127"/>
                  <a:gd name="T73" fmla="*/ 160 h 160"/>
                  <a:gd name="T74" fmla="*/ 10 w 127"/>
                  <a:gd name="T75" fmla="*/ 160 h 160"/>
                  <a:gd name="T76" fmla="*/ 2 w 127"/>
                  <a:gd name="T7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60">
                    <a:moveTo>
                      <a:pt x="2" y="160"/>
                    </a:moveTo>
                    <a:lnTo>
                      <a:pt x="2" y="136"/>
                    </a:lnTo>
                    <a:lnTo>
                      <a:pt x="0" y="64"/>
                    </a:lnTo>
                    <a:lnTo>
                      <a:pt x="0" y="9"/>
                    </a:lnTo>
                    <a:lnTo>
                      <a:pt x="2" y="4"/>
                    </a:lnTo>
                    <a:lnTo>
                      <a:pt x="4" y="4"/>
                    </a:lnTo>
                    <a:lnTo>
                      <a:pt x="14" y="4"/>
                    </a:lnTo>
                    <a:lnTo>
                      <a:pt x="23" y="4"/>
                    </a:lnTo>
                    <a:lnTo>
                      <a:pt x="24" y="4"/>
                    </a:lnTo>
                    <a:lnTo>
                      <a:pt x="24" y="9"/>
                    </a:lnTo>
                    <a:lnTo>
                      <a:pt x="23" y="19"/>
                    </a:lnTo>
                    <a:lnTo>
                      <a:pt x="23" y="26"/>
                    </a:lnTo>
                    <a:lnTo>
                      <a:pt x="24" y="26"/>
                    </a:lnTo>
                    <a:lnTo>
                      <a:pt x="27" y="23"/>
                    </a:lnTo>
                    <a:lnTo>
                      <a:pt x="33" y="16"/>
                    </a:lnTo>
                    <a:lnTo>
                      <a:pt x="48" y="6"/>
                    </a:lnTo>
                    <a:lnTo>
                      <a:pt x="68" y="2"/>
                    </a:lnTo>
                    <a:lnTo>
                      <a:pt x="74" y="0"/>
                    </a:lnTo>
                    <a:lnTo>
                      <a:pt x="81" y="2"/>
                    </a:lnTo>
                    <a:lnTo>
                      <a:pt x="89" y="3"/>
                    </a:lnTo>
                    <a:lnTo>
                      <a:pt x="98" y="6"/>
                    </a:lnTo>
                    <a:lnTo>
                      <a:pt x="100" y="6"/>
                    </a:lnTo>
                    <a:lnTo>
                      <a:pt x="102" y="7"/>
                    </a:lnTo>
                    <a:lnTo>
                      <a:pt x="105" y="9"/>
                    </a:lnTo>
                    <a:lnTo>
                      <a:pt x="110" y="13"/>
                    </a:lnTo>
                    <a:lnTo>
                      <a:pt x="116" y="19"/>
                    </a:lnTo>
                    <a:lnTo>
                      <a:pt x="117" y="19"/>
                    </a:lnTo>
                    <a:lnTo>
                      <a:pt x="120" y="24"/>
                    </a:lnTo>
                    <a:lnTo>
                      <a:pt x="123" y="30"/>
                    </a:lnTo>
                    <a:lnTo>
                      <a:pt x="124" y="37"/>
                    </a:lnTo>
                    <a:lnTo>
                      <a:pt x="126" y="38"/>
                    </a:lnTo>
                    <a:lnTo>
                      <a:pt x="126" y="40"/>
                    </a:lnTo>
                    <a:lnTo>
                      <a:pt x="126" y="43"/>
                    </a:lnTo>
                    <a:lnTo>
                      <a:pt x="126" y="51"/>
                    </a:lnTo>
                    <a:lnTo>
                      <a:pt x="126" y="61"/>
                    </a:lnTo>
                    <a:lnTo>
                      <a:pt x="127" y="64"/>
                    </a:lnTo>
                    <a:lnTo>
                      <a:pt x="127" y="79"/>
                    </a:lnTo>
                    <a:lnTo>
                      <a:pt x="126" y="124"/>
                    </a:lnTo>
                    <a:lnTo>
                      <a:pt x="126" y="158"/>
                    </a:lnTo>
                    <a:lnTo>
                      <a:pt x="127" y="160"/>
                    </a:lnTo>
                    <a:lnTo>
                      <a:pt x="123" y="160"/>
                    </a:lnTo>
                    <a:lnTo>
                      <a:pt x="110" y="160"/>
                    </a:lnTo>
                    <a:lnTo>
                      <a:pt x="100" y="160"/>
                    </a:lnTo>
                    <a:lnTo>
                      <a:pt x="100" y="160"/>
                    </a:lnTo>
                    <a:lnTo>
                      <a:pt x="100" y="145"/>
                    </a:lnTo>
                    <a:lnTo>
                      <a:pt x="99" y="102"/>
                    </a:lnTo>
                    <a:lnTo>
                      <a:pt x="99" y="68"/>
                    </a:lnTo>
                    <a:lnTo>
                      <a:pt x="100" y="65"/>
                    </a:lnTo>
                    <a:lnTo>
                      <a:pt x="99" y="58"/>
                    </a:lnTo>
                    <a:lnTo>
                      <a:pt x="99" y="50"/>
                    </a:lnTo>
                    <a:lnTo>
                      <a:pt x="98" y="43"/>
                    </a:lnTo>
                    <a:lnTo>
                      <a:pt x="98" y="41"/>
                    </a:lnTo>
                    <a:lnTo>
                      <a:pt x="93" y="36"/>
                    </a:lnTo>
                    <a:lnTo>
                      <a:pt x="92" y="34"/>
                    </a:lnTo>
                    <a:lnTo>
                      <a:pt x="88" y="30"/>
                    </a:lnTo>
                    <a:lnTo>
                      <a:pt x="88" y="28"/>
                    </a:lnTo>
                    <a:lnTo>
                      <a:pt x="82" y="27"/>
                    </a:lnTo>
                    <a:lnTo>
                      <a:pt x="79" y="26"/>
                    </a:lnTo>
                    <a:lnTo>
                      <a:pt x="72" y="24"/>
                    </a:lnTo>
                    <a:lnTo>
                      <a:pt x="68" y="23"/>
                    </a:lnTo>
                    <a:lnTo>
                      <a:pt x="59" y="24"/>
                    </a:lnTo>
                    <a:lnTo>
                      <a:pt x="55" y="26"/>
                    </a:lnTo>
                    <a:lnTo>
                      <a:pt x="45" y="30"/>
                    </a:lnTo>
                    <a:lnTo>
                      <a:pt x="40" y="34"/>
                    </a:lnTo>
                    <a:lnTo>
                      <a:pt x="37" y="37"/>
                    </a:lnTo>
                    <a:lnTo>
                      <a:pt x="34" y="41"/>
                    </a:lnTo>
                    <a:lnTo>
                      <a:pt x="31" y="47"/>
                    </a:lnTo>
                    <a:lnTo>
                      <a:pt x="28" y="54"/>
                    </a:lnTo>
                    <a:lnTo>
                      <a:pt x="27" y="71"/>
                    </a:lnTo>
                    <a:lnTo>
                      <a:pt x="27" y="75"/>
                    </a:lnTo>
                    <a:lnTo>
                      <a:pt x="27" y="89"/>
                    </a:lnTo>
                    <a:lnTo>
                      <a:pt x="26" y="129"/>
                    </a:lnTo>
                    <a:lnTo>
                      <a:pt x="26" y="158"/>
                    </a:lnTo>
                    <a:lnTo>
                      <a:pt x="27" y="160"/>
                    </a:lnTo>
                    <a:lnTo>
                      <a:pt x="23" y="160"/>
                    </a:lnTo>
                    <a:lnTo>
                      <a:pt x="10" y="160"/>
                    </a:lnTo>
                    <a:lnTo>
                      <a:pt x="2" y="160"/>
                    </a:lnTo>
                    <a:lnTo>
                      <a:pt x="2" y="160"/>
                    </a:lnTo>
                    <a:lnTo>
                      <a:pt x="2" y="1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0" name="Freeform 174"/>
              <p:cNvSpPr>
                <a:spLocks/>
              </p:cNvSpPr>
              <p:nvPr/>
            </p:nvSpPr>
            <p:spPr bwMode="auto">
              <a:xfrm>
                <a:off x="956" y="983"/>
                <a:ext cx="24" cy="73"/>
              </a:xfrm>
              <a:custGeom>
                <a:avLst/>
                <a:gdLst>
                  <a:gd name="T0" fmla="*/ 73 w 78"/>
                  <a:gd name="T1" fmla="*/ 187 h 211"/>
                  <a:gd name="T2" fmla="*/ 75 w 78"/>
                  <a:gd name="T3" fmla="*/ 201 h 211"/>
                  <a:gd name="T4" fmla="*/ 78 w 78"/>
                  <a:gd name="T5" fmla="*/ 210 h 211"/>
                  <a:gd name="T6" fmla="*/ 72 w 78"/>
                  <a:gd name="T7" fmla="*/ 211 h 211"/>
                  <a:gd name="T8" fmla="*/ 59 w 78"/>
                  <a:gd name="T9" fmla="*/ 211 h 211"/>
                  <a:gd name="T10" fmla="*/ 55 w 78"/>
                  <a:gd name="T11" fmla="*/ 211 h 211"/>
                  <a:gd name="T12" fmla="*/ 42 w 78"/>
                  <a:gd name="T13" fmla="*/ 210 h 211"/>
                  <a:gd name="T14" fmla="*/ 35 w 78"/>
                  <a:gd name="T15" fmla="*/ 207 h 211"/>
                  <a:gd name="T16" fmla="*/ 27 w 78"/>
                  <a:gd name="T17" fmla="*/ 201 h 211"/>
                  <a:gd name="T18" fmla="*/ 24 w 78"/>
                  <a:gd name="T19" fmla="*/ 195 h 211"/>
                  <a:gd name="T20" fmla="*/ 21 w 78"/>
                  <a:gd name="T21" fmla="*/ 181 h 211"/>
                  <a:gd name="T22" fmla="*/ 21 w 78"/>
                  <a:gd name="T23" fmla="*/ 163 h 211"/>
                  <a:gd name="T24" fmla="*/ 20 w 78"/>
                  <a:gd name="T25" fmla="*/ 108 h 211"/>
                  <a:gd name="T26" fmla="*/ 21 w 78"/>
                  <a:gd name="T27" fmla="*/ 74 h 211"/>
                  <a:gd name="T28" fmla="*/ 9 w 78"/>
                  <a:gd name="T29" fmla="*/ 74 h 211"/>
                  <a:gd name="T30" fmla="*/ 2 w 78"/>
                  <a:gd name="T31" fmla="*/ 74 h 211"/>
                  <a:gd name="T32" fmla="*/ 0 w 78"/>
                  <a:gd name="T33" fmla="*/ 63 h 211"/>
                  <a:gd name="T34" fmla="*/ 2 w 78"/>
                  <a:gd name="T35" fmla="*/ 54 h 211"/>
                  <a:gd name="T36" fmla="*/ 13 w 78"/>
                  <a:gd name="T37" fmla="*/ 54 h 211"/>
                  <a:gd name="T38" fmla="*/ 21 w 78"/>
                  <a:gd name="T39" fmla="*/ 54 h 211"/>
                  <a:gd name="T40" fmla="*/ 20 w 78"/>
                  <a:gd name="T41" fmla="*/ 31 h 211"/>
                  <a:gd name="T42" fmla="*/ 21 w 78"/>
                  <a:gd name="T43" fmla="*/ 15 h 211"/>
                  <a:gd name="T44" fmla="*/ 37 w 78"/>
                  <a:gd name="T45" fmla="*/ 7 h 211"/>
                  <a:gd name="T46" fmla="*/ 48 w 78"/>
                  <a:gd name="T47" fmla="*/ 0 h 211"/>
                  <a:gd name="T48" fmla="*/ 47 w 78"/>
                  <a:gd name="T49" fmla="*/ 35 h 211"/>
                  <a:gd name="T50" fmla="*/ 48 w 78"/>
                  <a:gd name="T51" fmla="*/ 54 h 211"/>
                  <a:gd name="T52" fmla="*/ 64 w 78"/>
                  <a:gd name="T53" fmla="*/ 54 h 211"/>
                  <a:gd name="T54" fmla="*/ 73 w 78"/>
                  <a:gd name="T55" fmla="*/ 54 h 211"/>
                  <a:gd name="T56" fmla="*/ 72 w 78"/>
                  <a:gd name="T57" fmla="*/ 67 h 211"/>
                  <a:gd name="T58" fmla="*/ 73 w 78"/>
                  <a:gd name="T59" fmla="*/ 74 h 211"/>
                  <a:gd name="T60" fmla="*/ 57 w 78"/>
                  <a:gd name="T61" fmla="*/ 74 h 211"/>
                  <a:gd name="T62" fmla="*/ 48 w 78"/>
                  <a:gd name="T63" fmla="*/ 74 h 211"/>
                  <a:gd name="T64" fmla="*/ 47 w 78"/>
                  <a:gd name="T65" fmla="*/ 132 h 211"/>
                  <a:gd name="T66" fmla="*/ 48 w 78"/>
                  <a:gd name="T67" fmla="*/ 166 h 211"/>
                  <a:gd name="T68" fmla="*/ 48 w 78"/>
                  <a:gd name="T69" fmla="*/ 171 h 211"/>
                  <a:gd name="T70" fmla="*/ 48 w 78"/>
                  <a:gd name="T71" fmla="*/ 180 h 211"/>
                  <a:gd name="T72" fmla="*/ 49 w 78"/>
                  <a:gd name="T73" fmla="*/ 181 h 211"/>
                  <a:gd name="T74" fmla="*/ 51 w 78"/>
                  <a:gd name="T75" fmla="*/ 184 h 211"/>
                  <a:gd name="T76" fmla="*/ 57 w 78"/>
                  <a:gd name="T77" fmla="*/ 187 h 211"/>
                  <a:gd name="T78" fmla="*/ 61 w 78"/>
                  <a:gd name="T79" fmla="*/ 187 h 211"/>
                  <a:gd name="T80" fmla="*/ 64 w 78"/>
                  <a:gd name="T81" fmla="*/ 187 h 211"/>
                  <a:gd name="T82" fmla="*/ 72 w 78"/>
                  <a:gd name="T83" fmla="*/ 187 h 211"/>
                  <a:gd name="T84" fmla="*/ 73 w 78"/>
                  <a:gd name="T85" fmla="*/ 18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11">
                    <a:moveTo>
                      <a:pt x="73" y="186"/>
                    </a:moveTo>
                    <a:lnTo>
                      <a:pt x="73" y="187"/>
                    </a:lnTo>
                    <a:lnTo>
                      <a:pt x="73" y="190"/>
                    </a:lnTo>
                    <a:lnTo>
                      <a:pt x="75" y="201"/>
                    </a:lnTo>
                    <a:lnTo>
                      <a:pt x="76" y="210"/>
                    </a:lnTo>
                    <a:lnTo>
                      <a:pt x="78" y="210"/>
                    </a:lnTo>
                    <a:lnTo>
                      <a:pt x="75" y="211"/>
                    </a:lnTo>
                    <a:lnTo>
                      <a:pt x="72" y="211"/>
                    </a:lnTo>
                    <a:lnTo>
                      <a:pt x="65" y="211"/>
                    </a:lnTo>
                    <a:lnTo>
                      <a:pt x="59" y="211"/>
                    </a:lnTo>
                    <a:lnTo>
                      <a:pt x="58" y="211"/>
                    </a:lnTo>
                    <a:lnTo>
                      <a:pt x="55" y="211"/>
                    </a:lnTo>
                    <a:lnTo>
                      <a:pt x="51" y="211"/>
                    </a:lnTo>
                    <a:lnTo>
                      <a:pt x="42" y="210"/>
                    </a:lnTo>
                    <a:lnTo>
                      <a:pt x="37" y="208"/>
                    </a:lnTo>
                    <a:lnTo>
                      <a:pt x="35" y="207"/>
                    </a:lnTo>
                    <a:lnTo>
                      <a:pt x="31" y="205"/>
                    </a:lnTo>
                    <a:lnTo>
                      <a:pt x="27" y="201"/>
                    </a:lnTo>
                    <a:lnTo>
                      <a:pt x="24" y="197"/>
                    </a:lnTo>
                    <a:lnTo>
                      <a:pt x="24" y="195"/>
                    </a:lnTo>
                    <a:lnTo>
                      <a:pt x="23" y="191"/>
                    </a:lnTo>
                    <a:lnTo>
                      <a:pt x="21" y="181"/>
                    </a:lnTo>
                    <a:lnTo>
                      <a:pt x="21" y="167"/>
                    </a:lnTo>
                    <a:lnTo>
                      <a:pt x="21" y="163"/>
                    </a:lnTo>
                    <a:lnTo>
                      <a:pt x="21" y="150"/>
                    </a:lnTo>
                    <a:lnTo>
                      <a:pt x="20" y="108"/>
                    </a:lnTo>
                    <a:lnTo>
                      <a:pt x="20" y="77"/>
                    </a:lnTo>
                    <a:lnTo>
                      <a:pt x="21" y="74"/>
                    </a:lnTo>
                    <a:lnTo>
                      <a:pt x="17" y="74"/>
                    </a:lnTo>
                    <a:lnTo>
                      <a:pt x="9" y="74"/>
                    </a:lnTo>
                    <a:lnTo>
                      <a:pt x="2" y="74"/>
                    </a:lnTo>
                    <a:lnTo>
                      <a:pt x="2" y="74"/>
                    </a:lnTo>
                    <a:lnTo>
                      <a:pt x="2" y="71"/>
                    </a:lnTo>
                    <a:lnTo>
                      <a:pt x="0" y="63"/>
                    </a:lnTo>
                    <a:lnTo>
                      <a:pt x="0" y="56"/>
                    </a:lnTo>
                    <a:lnTo>
                      <a:pt x="2" y="54"/>
                    </a:lnTo>
                    <a:lnTo>
                      <a:pt x="4" y="54"/>
                    </a:lnTo>
                    <a:lnTo>
                      <a:pt x="13" y="54"/>
                    </a:lnTo>
                    <a:lnTo>
                      <a:pt x="20" y="54"/>
                    </a:lnTo>
                    <a:lnTo>
                      <a:pt x="21" y="54"/>
                    </a:lnTo>
                    <a:lnTo>
                      <a:pt x="21" y="49"/>
                    </a:lnTo>
                    <a:lnTo>
                      <a:pt x="20" y="31"/>
                    </a:lnTo>
                    <a:lnTo>
                      <a:pt x="20" y="16"/>
                    </a:lnTo>
                    <a:lnTo>
                      <a:pt x="21" y="15"/>
                    </a:lnTo>
                    <a:lnTo>
                      <a:pt x="24" y="14"/>
                    </a:lnTo>
                    <a:lnTo>
                      <a:pt x="37" y="7"/>
                    </a:lnTo>
                    <a:lnTo>
                      <a:pt x="47" y="1"/>
                    </a:lnTo>
                    <a:lnTo>
                      <a:pt x="48" y="0"/>
                    </a:lnTo>
                    <a:lnTo>
                      <a:pt x="48" y="9"/>
                    </a:lnTo>
                    <a:lnTo>
                      <a:pt x="47" y="35"/>
                    </a:lnTo>
                    <a:lnTo>
                      <a:pt x="47" y="54"/>
                    </a:lnTo>
                    <a:lnTo>
                      <a:pt x="48" y="54"/>
                    </a:lnTo>
                    <a:lnTo>
                      <a:pt x="51" y="54"/>
                    </a:lnTo>
                    <a:lnTo>
                      <a:pt x="64" y="54"/>
                    </a:lnTo>
                    <a:lnTo>
                      <a:pt x="72" y="54"/>
                    </a:lnTo>
                    <a:lnTo>
                      <a:pt x="73" y="54"/>
                    </a:lnTo>
                    <a:lnTo>
                      <a:pt x="73" y="59"/>
                    </a:lnTo>
                    <a:lnTo>
                      <a:pt x="72" y="67"/>
                    </a:lnTo>
                    <a:lnTo>
                      <a:pt x="72" y="74"/>
                    </a:lnTo>
                    <a:lnTo>
                      <a:pt x="73" y="74"/>
                    </a:lnTo>
                    <a:lnTo>
                      <a:pt x="69" y="74"/>
                    </a:lnTo>
                    <a:lnTo>
                      <a:pt x="57" y="74"/>
                    </a:lnTo>
                    <a:lnTo>
                      <a:pt x="48" y="74"/>
                    </a:lnTo>
                    <a:lnTo>
                      <a:pt x="48" y="74"/>
                    </a:lnTo>
                    <a:lnTo>
                      <a:pt x="48" y="90"/>
                    </a:lnTo>
                    <a:lnTo>
                      <a:pt x="47" y="132"/>
                    </a:lnTo>
                    <a:lnTo>
                      <a:pt x="47" y="164"/>
                    </a:lnTo>
                    <a:lnTo>
                      <a:pt x="48" y="166"/>
                    </a:lnTo>
                    <a:lnTo>
                      <a:pt x="48" y="169"/>
                    </a:lnTo>
                    <a:lnTo>
                      <a:pt x="48" y="171"/>
                    </a:lnTo>
                    <a:lnTo>
                      <a:pt x="48" y="176"/>
                    </a:lnTo>
                    <a:lnTo>
                      <a:pt x="48" y="180"/>
                    </a:lnTo>
                    <a:lnTo>
                      <a:pt x="49" y="180"/>
                    </a:lnTo>
                    <a:lnTo>
                      <a:pt x="49" y="181"/>
                    </a:lnTo>
                    <a:lnTo>
                      <a:pt x="49" y="183"/>
                    </a:lnTo>
                    <a:lnTo>
                      <a:pt x="51" y="184"/>
                    </a:lnTo>
                    <a:lnTo>
                      <a:pt x="54" y="184"/>
                    </a:lnTo>
                    <a:lnTo>
                      <a:pt x="57" y="187"/>
                    </a:lnTo>
                    <a:lnTo>
                      <a:pt x="58" y="187"/>
                    </a:lnTo>
                    <a:lnTo>
                      <a:pt x="61" y="187"/>
                    </a:lnTo>
                    <a:lnTo>
                      <a:pt x="62" y="187"/>
                    </a:lnTo>
                    <a:lnTo>
                      <a:pt x="64" y="187"/>
                    </a:lnTo>
                    <a:lnTo>
                      <a:pt x="68" y="187"/>
                    </a:lnTo>
                    <a:lnTo>
                      <a:pt x="72" y="187"/>
                    </a:lnTo>
                    <a:lnTo>
                      <a:pt x="73" y="186"/>
                    </a:lnTo>
                    <a:lnTo>
                      <a:pt x="73" y="1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1" name="Freeform 175"/>
              <p:cNvSpPr>
                <a:spLocks noEditPoints="1"/>
              </p:cNvSpPr>
              <p:nvPr/>
            </p:nvSpPr>
            <p:spPr bwMode="auto">
              <a:xfrm>
                <a:off x="1018" y="983"/>
                <a:ext cx="63" cy="73"/>
              </a:xfrm>
              <a:custGeom>
                <a:avLst/>
                <a:gdLst>
                  <a:gd name="T0" fmla="*/ 0 w 190"/>
                  <a:gd name="T1" fmla="*/ 82 h 216"/>
                  <a:gd name="T2" fmla="*/ 15 w 190"/>
                  <a:gd name="T3" fmla="*/ 0 h 216"/>
                  <a:gd name="T4" fmla="*/ 97 w 190"/>
                  <a:gd name="T5" fmla="*/ 0 h 216"/>
                  <a:gd name="T6" fmla="*/ 125 w 190"/>
                  <a:gd name="T7" fmla="*/ 3 h 216"/>
                  <a:gd name="T8" fmla="*/ 142 w 190"/>
                  <a:gd name="T9" fmla="*/ 7 h 216"/>
                  <a:gd name="T10" fmla="*/ 162 w 190"/>
                  <a:gd name="T11" fmla="*/ 24 h 216"/>
                  <a:gd name="T12" fmla="*/ 170 w 190"/>
                  <a:gd name="T13" fmla="*/ 45 h 216"/>
                  <a:gd name="T14" fmla="*/ 172 w 190"/>
                  <a:gd name="T15" fmla="*/ 62 h 216"/>
                  <a:gd name="T16" fmla="*/ 159 w 190"/>
                  <a:gd name="T17" fmla="*/ 95 h 216"/>
                  <a:gd name="T18" fmla="*/ 149 w 190"/>
                  <a:gd name="T19" fmla="*/ 105 h 216"/>
                  <a:gd name="T20" fmla="*/ 113 w 190"/>
                  <a:gd name="T21" fmla="*/ 117 h 216"/>
                  <a:gd name="T22" fmla="*/ 122 w 190"/>
                  <a:gd name="T23" fmla="*/ 124 h 216"/>
                  <a:gd name="T24" fmla="*/ 131 w 190"/>
                  <a:gd name="T25" fmla="*/ 130 h 216"/>
                  <a:gd name="T26" fmla="*/ 151 w 190"/>
                  <a:gd name="T27" fmla="*/ 154 h 216"/>
                  <a:gd name="T28" fmla="*/ 176 w 190"/>
                  <a:gd name="T29" fmla="*/ 193 h 216"/>
                  <a:gd name="T30" fmla="*/ 184 w 190"/>
                  <a:gd name="T31" fmla="*/ 215 h 216"/>
                  <a:gd name="T32" fmla="*/ 155 w 190"/>
                  <a:gd name="T33" fmla="*/ 215 h 216"/>
                  <a:gd name="T34" fmla="*/ 127 w 190"/>
                  <a:gd name="T35" fmla="*/ 171 h 216"/>
                  <a:gd name="T36" fmla="*/ 120 w 190"/>
                  <a:gd name="T37" fmla="*/ 161 h 216"/>
                  <a:gd name="T38" fmla="*/ 106 w 190"/>
                  <a:gd name="T39" fmla="*/ 140 h 216"/>
                  <a:gd name="T40" fmla="*/ 97 w 190"/>
                  <a:gd name="T41" fmla="*/ 131 h 216"/>
                  <a:gd name="T42" fmla="*/ 87 w 190"/>
                  <a:gd name="T43" fmla="*/ 124 h 216"/>
                  <a:gd name="T44" fmla="*/ 79 w 190"/>
                  <a:gd name="T45" fmla="*/ 120 h 216"/>
                  <a:gd name="T46" fmla="*/ 67 w 190"/>
                  <a:gd name="T47" fmla="*/ 120 h 216"/>
                  <a:gd name="T48" fmla="*/ 42 w 190"/>
                  <a:gd name="T49" fmla="*/ 119 h 216"/>
                  <a:gd name="T50" fmla="*/ 29 w 190"/>
                  <a:gd name="T51" fmla="*/ 134 h 216"/>
                  <a:gd name="T52" fmla="*/ 29 w 190"/>
                  <a:gd name="T53" fmla="*/ 215 h 216"/>
                  <a:gd name="T54" fmla="*/ 1 w 190"/>
                  <a:gd name="T55" fmla="*/ 215 h 216"/>
                  <a:gd name="T56" fmla="*/ 1 w 190"/>
                  <a:gd name="T57" fmla="*/ 215 h 216"/>
                  <a:gd name="T58" fmla="*/ 1 w 190"/>
                  <a:gd name="T59" fmla="*/ 215 h 216"/>
                  <a:gd name="T60" fmla="*/ 67 w 190"/>
                  <a:gd name="T61" fmla="*/ 95 h 216"/>
                  <a:gd name="T62" fmla="*/ 94 w 190"/>
                  <a:gd name="T63" fmla="*/ 95 h 216"/>
                  <a:gd name="T64" fmla="*/ 118 w 190"/>
                  <a:gd name="T65" fmla="*/ 92 h 216"/>
                  <a:gd name="T66" fmla="*/ 125 w 190"/>
                  <a:gd name="T67" fmla="*/ 89 h 216"/>
                  <a:gd name="T68" fmla="*/ 138 w 190"/>
                  <a:gd name="T69" fmla="*/ 78 h 216"/>
                  <a:gd name="T70" fmla="*/ 142 w 190"/>
                  <a:gd name="T71" fmla="*/ 64 h 216"/>
                  <a:gd name="T72" fmla="*/ 141 w 190"/>
                  <a:gd name="T73" fmla="*/ 47 h 216"/>
                  <a:gd name="T74" fmla="*/ 125 w 190"/>
                  <a:gd name="T75" fmla="*/ 30 h 216"/>
                  <a:gd name="T76" fmla="*/ 98 w 190"/>
                  <a:gd name="T77" fmla="*/ 24 h 216"/>
                  <a:gd name="T78" fmla="*/ 29 w 190"/>
                  <a:gd name="T79" fmla="*/ 24 h 216"/>
                  <a:gd name="T80" fmla="*/ 28 w 190"/>
                  <a:gd name="T81" fmla="*/ 69 h 216"/>
                  <a:gd name="T82" fmla="*/ 28 w 190"/>
                  <a:gd name="T83" fmla="*/ 96 h 216"/>
                  <a:gd name="T84" fmla="*/ 29 w 190"/>
                  <a:gd name="T85" fmla="*/ 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 h="216">
                    <a:moveTo>
                      <a:pt x="1" y="215"/>
                    </a:moveTo>
                    <a:lnTo>
                      <a:pt x="1" y="182"/>
                    </a:lnTo>
                    <a:lnTo>
                      <a:pt x="0" y="82"/>
                    </a:lnTo>
                    <a:lnTo>
                      <a:pt x="0" y="5"/>
                    </a:lnTo>
                    <a:lnTo>
                      <a:pt x="1" y="0"/>
                    </a:lnTo>
                    <a:lnTo>
                      <a:pt x="15" y="0"/>
                    </a:lnTo>
                    <a:lnTo>
                      <a:pt x="60" y="0"/>
                    </a:lnTo>
                    <a:lnTo>
                      <a:pt x="94" y="0"/>
                    </a:lnTo>
                    <a:lnTo>
                      <a:pt x="97" y="0"/>
                    </a:lnTo>
                    <a:lnTo>
                      <a:pt x="101" y="2"/>
                    </a:lnTo>
                    <a:lnTo>
                      <a:pt x="110" y="2"/>
                    </a:lnTo>
                    <a:lnTo>
                      <a:pt x="125" y="3"/>
                    </a:lnTo>
                    <a:lnTo>
                      <a:pt x="138" y="6"/>
                    </a:lnTo>
                    <a:lnTo>
                      <a:pt x="141" y="6"/>
                    </a:lnTo>
                    <a:lnTo>
                      <a:pt x="142" y="7"/>
                    </a:lnTo>
                    <a:lnTo>
                      <a:pt x="146" y="10"/>
                    </a:lnTo>
                    <a:lnTo>
                      <a:pt x="155" y="16"/>
                    </a:lnTo>
                    <a:lnTo>
                      <a:pt x="162" y="24"/>
                    </a:lnTo>
                    <a:lnTo>
                      <a:pt x="165" y="26"/>
                    </a:lnTo>
                    <a:lnTo>
                      <a:pt x="168" y="34"/>
                    </a:lnTo>
                    <a:lnTo>
                      <a:pt x="170" y="45"/>
                    </a:lnTo>
                    <a:lnTo>
                      <a:pt x="172" y="57"/>
                    </a:lnTo>
                    <a:lnTo>
                      <a:pt x="173" y="58"/>
                    </a:lnTo>
                    <a:lnTo>
                      <a:pt x="172" y="62"/>
                    </a:lnTo>
                    <a:lnTo>
                      <a:pt x="172" y="69"/>
                    </a:lnTo>
                    <a:lnTo>
                      <a:pt x="168" y="83"/>
                    </a:lnTo>
                    <a:lnTo>
                      <a:pt x="159" y="95"/>
                    </a:lnTo>
                    <a:lnTo>
                      <a:pt x="158" y="96"/>
                    </a:lnTo>
                    <a:lnTo>
                      <a:pt x="155" y="99"/>
                    </a:lnTo>
                    <a:lnTo>
                      <a:pt x="149" y="105"/>
                    </a:lnTo>
                    <a:lnTo>
                      <a:pt x="135" y="112"/>
                    </a:lnTo>
                    <a:lnTo>
                      <a:pt x="117" y="117"/>
                    </a:lnTo>
                    <a:lnTo>
                      <a:pt x="113" y="117"/>
                    </a:lnTo>
                    <a:lnTo>
                      <a:pt x="114" y="119"/>
                    </a:lnTo>
                    <a:lnTo>
                      <a:pt x="117" y="120"/>
                    </a:lnTo>
                    <a:lnTo>
                      <a:pt x="122" y="124"/>
                    </a:lnTo>
                    <a:lnTo>
                      <a:pt x="128" y="127"/>
                    </a:lnTo>
                    <a:lnTo>
                      <a:pt x="129" y="127"/>
                    </a:lnTo>
                    <a:lnTo>
                      <a:pt x="131" y="130"/>
                    </a:lnTo>
                    <a:lnTo>
                      <a:pt x="135" y="134"/>
                    </a:lnTo>
                    <a:lnTo>
                      <a:pt x="144" y="143"/>
                    </a:lnTo>
                    <a:lnTo>
                      <a:pt x="151" y="154"/>
                    </a:lnTo>
                    <a:lnTo>
                      <a:pt x="153" y="155"/>
                    </a:lnTo>
                    <a:lnTo>
                      <a:pt x="159" y="165"/>
                    </a:lnTo>
                    <a:lnTo>
                      <a:pt x="176" y="193"/>
                    </a:lnTo>
                    <a:lnTo>
                      <a:pt x="189" y="215"/>
                    </a:lnTo>
                    <a:lnTo>
                      <a:pt x="190" y="215"/>
                    </a:lnTo>
                    <a:lnTo>
                      <a:pt x="184" y="215"/>
                    </a:lnTo>
                    <a:lnTo>
                      <a:pt x="168" y="215"/>
                    </a:lnTo>
                    <a:lnTo>
                      <a:pt x="155" y="215"/>
                    </a:lnTo>
                    <a:lnTo>
                      <a:pt x="155" y="215"/>
                    </a:lnTo>
                    <a:lnTo>
                      <a:pt x="149" y="208"/>
                    </a:lnTo>
                    <a:lnTo>
                      <a:pt x="137" y="188"/>
                    </a:lnTo>
                    <a:lnTo>
                      <a:pt x="127" y="171"/>
                    </a:lnTo>
                    <a:lnTo>
                      <a:pt x="127" y="169"/>
                    </a:lnTo>
                    <a:lnTo>
                      <a:pt x="124" y="167"/>
                    </a:lnTo>
                    <a:lnTo>
                      <a:pt x="120" y="161"/>
                    </a:lnTo>
                    <a:lnTo>
                      <a:pt x="113" y="151"/>
                    </a:lnTo>
                    <a:lnTo>
                      <a:pt x="107" y="143"/>
                    </a:lnTo>
                    <a:lnTo>
                      <a:pt x="106" y="140"/>
                    </a:lnTo>
                    <a:lnTo>
                      <a:pt x="104" y="138"/>
                    </a:lnTo>
                    <a:lnTo>
                      <a:pt x="101" y="136"/>
                    </a:lnTo>
                    <a:lnTo>
                      <a:pt x="97" y="131"/>
                    </a:lnTo>
                    <a:lnTo>
                      <a:pt x="91" y="127"/>
                    </a:lnTo>
                    <a:lnTo>
                      <a:pt x="91" y="126"/>
                    </a:lnTo>
                    <a:lnTo>
                      <a:pt x="87" y="124"/>
                    </a:lnTo>
                    <a:lnTo>
                      <a:pt x="83" y="123"/>
                    </a:lnTo>
                    <a:lnTo>
                      <a:pt x="79" y="122"/>
                    </a:lnTo>
                    <a:lnTo>
                      <a:pt x="79" y="120"/>
                    </a:lnTo>
                    <a:lnTo>
                      <a:pt x="76" y="120"/>
                    </a:lnTo>
                    <a:lnTo>
                      <a:pt x="73" y="120"/>
                    </a:lnTo>
                    <a:lnTo>
                      <a:pt x="67" y="120"/>
                    </a:lnTo>
                    <a:lnTo>
                      <a:pt x="63" y="119"/>
                    </a:lnTo>
                    <a:lnTo>
                      <a:pt x="58" y="119"/>
                    </a:lnTo>
                    <a:lnTo>
                      <a:pt x="42" y="119"/>
                    </a:lnTo>
                    <a:lnTo>
                      <a:pt x="29" y="119"/>
                    </a:lnTo>
                    <a:lnTo>
                      <a:pt x="29" y="119"/>
                    </a:lnTo>
                    <a:lnTo>
                      <a:pt x="29" y="134"/>
                    </a:lnTo>
                    <a:lnTo>
                      <a:pt x="28" y="179"/>
                    </a:lnTo>
                    <a:lnTo>
                      <a:pt x="28" y="213"/>
                    </a:lnTo>
                    <a:lnTo>
                      <a:pt x="29" y="215"/>
                    </a:lnTo>
                    <a:lnTo>
                      <a:pt x="24" y="215"/>
                    </a:lnTo>
                    <a:lnTo>
                      <a:pt x="11" y="215"/>
                    </a:lnTo>
                    <a:lnTo>
                      <a:pt x="1" y="215"/>
                    </a:lnTo>
                    <a:lnTo>
                      <a:pt x="1" y="215"/>
                    </a:lnTo>
                    <a:lnTo>
                      <a:pt x="0" y="216"/>
                    </a:lnTo>
                    <a:lnTo>
                      <a:pt x="1" y="215"/>
                    </a:lnTo>
                    <a:lnTo>
                      <a:pt x="0" y="215"/>
                    </a:lnTo>
                    <a:lnTo>
                      <a:pt x="1" y="215"/>
                    </a:lnTo>
                    <a:lnTo>
                      <a:pt x="1" y="215"/>
                    </a:lnTo>
                    <a:close/>
                    <a:moveTo>
                      <a:pt x="29" y="95"/>
                    </a:moveTo>
                    <a:lnTo>
                      <a:pt x="38" y="95"/>
                    </a:lnTo>
                    <a:lnTo>
                      <a:pt x="67" y="95"/>
                    </a:lnTo>
                    <a:lnTo>
                      <a:pt x="90" y="95"/>
                    </a:lnTo>
                    <a:lnTo>
                      <a:pt x="91" y="95"/>
                    </a:lnTo>
                    <a:lnTo>
                      <a:pt x="94" y="95"/>
                    </a:lnTo>
                    <a:lnTo>
                      <a:pt x="100" y="95"/>
                    </a:lnTo>
                    <a:lnTo>
                      <a:pt x="110" y="93"/>
                    </a:lnTo>
                    <a:lnTo>
                      <a:pt x="118" y="92"/>
                    </a:lnTo>
                    <a:lnTo>
                      <a:pt x="121" y="91"/>
                    </a:lnTo>
                    <a:lnTo>
                      <a:pt x="122" y="91"/>
                    </a:lnTo>
                    <a:lnTo>
                      <a:pt x="125" y="89"/>
                    </a:lnTo>
                    <a:lnTo>
                      <a:pt x="132" y="85"/>
                    </a:lnTo>
                    <a:lnTo>
                      <a:pt x="137" y="79"/>
                    </a:lnTo>
                    <a:lnTo>
                      <a:pt x="138" y="78"/>
                    </a:lnTo>
                    <a:lnTo>
                      <a:pt x="139" y="74"/>
                    </a:lnTo>
                    <a:lnTo>
                      <a:pt x="141" y="71"/>
                    </a:lnTo>
                    <a:lnTo>
                      <a:pt x="142" y="64"/>
                    </a:lnTo>
                    <a:lnTo>
                      <a:pt x="144" y="58"/>
                    </a:lnTo>
                    <a:lnTo>
                      <a:pt x="142" y="51"/>
                    </a:lnTo>
                    <a:lnTo>
                      <a:pt x="141" y="47"/>
                    </a:lnTo>
                    <a:lnTo>
                      <a:pt x="137" y="38"/>
                    </a:lnTo>
                    <a:lnTo>
                      <a:pt x="132" y="33"/>
                    </a:lnTo>
                    <a:lnTo>
                      <a:pt x="125" y="30"/>
                    </a:lnTo>
                    <a:lnTo>
                      <a:pt x="121" y="28"/>
                    </a:lnTo>
                    <a:lnTo>
                      <a:pt x="108" y="26"/>
                    </a:lnTo>
                    <a:lnTo>
                      <a:pt x="98" y="24"/>
                    </a:lnTo>
                    <a:lnTo>
                      <a:pt x="87" y="24"/>
                    </a:lnTo>
                    <a:lnTo>
                      <a:pt x="55" y="24"/>
                    </a:lnTo>
                    <a:lnTo>
                      <a:pt x="29" y="24"/>
                    </a:lnTo>
                    <a:lnTo>
                      <a:pt x="29" y="24"/>
                    </a:lnTo>
                    <a:lnTo>
                      <a:pt x="29" y="36"/>
                    </a:lnTo>
                    <a:lnTo>
                      <a:pt x="28" y="69"/>
                    </a:lnTo>
                    <a:lnTo>
                      <a:pt x="28" y="95"/>
                    </a:lnTo>
                    <a:lnTo>
                      <a:pt x="29" y="95"/>
                    </a:lnTo>
                    <a:lnTo>
                      <a:pt x="28" y="96"/>
                    </a:lnTo>
                    <a:lnTo>
                      <a:pt x="29" y="95"/>
                    </a:lnTo>
                    <a:lnTo>
                      <a:pt x="28" y="95"/>
                    </a:lnTo>
                    <a:lnTo>
                      <a:pt x="29" y="95"/>
                    </a:lnTo>
                    <a:lnTo>
                      <a:pt x="29" y="9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2" name="Freeform 176"/>
              <p:cNvSpPr>
                <a:spLocks noEditPoints="1"/>
              </p:cNvSpPr>
              <p:nvPr/>
            </p:nvSpPr>
            <p:spPr bwMode="auto">
              <a:xfrm>
                <a:off x="1085" y="1001"/>
                <a:ext cx="49" cy="55"/>
              </a:xfrm>
              <a:custGeom>
                <a:avLst/>
                <a:gdLst>
                  <a:gd name="T0" fmla="*/ 1 w 146"/>
                  <a:gd name="T1" fmla="*/ 75 h 162"/>
                  <a:gd name="T2" fmla="*/ 8 w 146"/>
                  <a:gd name="T3" fmla="*/ 40 h 162"/>
                  <a:gd name="T4" fmla="*/ 25 w 146"/>
                  <a:gd name="T5" fmla="*/ 17 h 162"/>
                  <a:gd name="T6" fmla="*/ 35 w 146"/>
                  <a:gd name="T7" fmla="*/ 10 h 162"/>
                  <a:gd name="T8" fmla="*/ 69 w 146"/>
                  <a:gd name="T9" fmla="*/ 2 h 162"/>
                  <a:gd name="T10" fmla="*/ 79 w 146"/>
                  <a:gd name="T11" fmla="*/ 2 h 162"/>
                  <a:gd name="T12" fmla="*/ 107 w 146"/>
                  <a:gd name="T13" fmla="*/ 9 h 162"/>
                  <a:gd name="T14" fmla="*/ 127 w 146"/>
                  <a:gd name="T15" fmla="*/ 21 h 162"/>
                  <a:gd name="T16" fmla="*/ 134 w 146"/>
                  <a:gd name="T17" fmla="*/ 34 h 162"/>
                  <a:gd name="T18" fmla="*/ 145 w 146"/>
                  <a:gd name="T19" fmla="*/ 74 h 162"/>
                  <a:gd name="T20" fmla="*/ 145 w 146"/>
                  <a:gd name="T21" fmla="*/ 85 h 162"/>
                  <a:gd name="T22" fmla="*/ 142 w 146"/>
                  <a:gd name="T23" fmla="*/ 110 h 162"/>
                  <a:gd name="T24" fmla="*/ 138 w 146"/>
                  <a:gd name="T25" fmla="*/ 127 h 162"/>
                  <a:gd name="T26" fmla="*/ 132 w 146"/>
                  <a:gd name="T27" fmla="*/ 136 h 162"/>
                  <a:gd name="T28" fmla="*/ 113 w 146"/>
                  <a:gd name="T29" fmla="*/ 151 h 162"/>
                  <a:gd name="T30" fmla="*/ 107 w 146"/>
                  <a:gd name="T31" fmla="*/ 155 h 162"/>
                  <a:gd name="T32" fmla="*/ 90 w 146"/>
                  <a:gd name="T33" fmla="*/ 161 h 162"/>
                  <a:gd name="T34" fmla="*/ 75 w 146"/>
                  <a:gd name="T35" fmla="*/ 162 h 162"/>
                  <a:gd name="T36" fmla="*/ 58 w 146"/>
                  <a:gd name="T37" fmla="*/ 162 h 162"/>
                  <a:gd name="T38" fmla="*/ 24 w 146"/>
                  <a:gd name="T39" fmla="*/ 145 h 162"/>
                  <a:gd name="T40" fmla="*/ 17 w 146"/>
                  <a:gd name="T41" fmla="*/ 138 h 162"/>
                  <a:gd name="T42" fmla="*/ 4 w 146"/>
                  <a:gd name="T43" fmla="*/ 112 h 162"/>
                  <a:gd name="T44" fmla="*/ 1 w 146"/>
                  <a:gd name="T45" fmla="*/ 82 h 162"/>
                  <a:gd name="T46" fmla="*/ 1 w 146"/>
                  <a:gd name="T47" fmla="*/ 71 h 162"/>
                  <a:gd name="T48" fmla="*/ 1 w 146"/>
                  <a:gd name="T49" fmla="*/ 82 h 162"/>
                  <a:gd name="T50" fmla="*/ 28 w 146"/>
                  <a:gd name="T51" fmla="*/ 82 h 162"/>
                  <a:gd name="T52" fmla="*/ 28 w 146"/>
                  <a:gd name="T53" fmla="*/ 96 h 162"/>
                  <a:gd name="T54" fmla="*/ 39 w 146"/>
                  <a:gd name="T55" fmla="*/ 124 h 162"/>
                  <a:gd name="T56" fmla="*/ 43 w 146"/>
                  <a:gd name="T57" fmla="*/ 129 h 162"/>
                  <a:gd name="T58" fmla="*/ 58 w 146"/>
                  <a:gd name="T59" fmla="*/ 138 h 162"/>
                  <a:gd name="T60" fmla="*/ 75 w 146"/>
                  <a:gd name="T61" fmla="*/ 141 h 162"/>
                  <a:gd name="T62" fmla="*/ 83 w 146"/>
                  <a:gd name="T63" fmla="*/ 141 h 162"/>
                  <a:gd name="T64" fmla="*/ 104 w 146"/>
                  <a:gd name="T65" fmla="*/ 129 h 162"/>
                  <a:gd name="T66" fmla="*/ 108 w 146"/>
                  <a:gd name="T67" fmla="*/ 124 h 162"/>
                  <a:gd name="T68" fmla="*/ 117 w 146"/>
                  <a:gd name="T69" fmla="*/ 105 h 162"/>
                  <a:gd name="T70" fmla="*/ 120 w 146"/>
                  <a:gd name="T71" fmla="*/ 81 h 162"/>
                  <a:gd name="T72" fmla="*/ 118 w 146"/>
                  <a:gd name="T73" fmla="*/ 68 h 162"/>
                  <a:gd name="T74" fmla="*/ 108 w 146"/>
                  <a:gd name="T75" fmla="*/ 40 h 162"/>
                  <a:gd name="T76" fmla="*/ 104 w 146"/>
                  <a:gd name="T77" fmla="*/ 36 h 162"/>
                  <a:gd name="T78" fmla="*/ 89 w 146"/>
                  <a:gd name="T79" fmla="*/ 26 h 162"/>
                  <a:gd name="T80" fmla="*/ 75 w 146"/>
                  <a:gd name="T81" fmla="*/ 23 h 162"/>
                  <a:gd name="T82" fmla="*/ 65 w 146"/>
                  <a:gd name="T83" fmla="*/ 24 h 162"/>
                  <a:gd name="T84" fmla="*/ 43 w 146"/>
                  <a:gd name="T85" fmla="*/ 36 h 162"/>
                  <a:gd name="T86" fmla="*/ 39 w 146"/>
                  <a:gd name="T87" fmla="*/ 40 h 162"/>
                  <a:gd name="T88" fmla="*/ 32 w 146"/>
                  <a:gd name="T89" fmla="*/ 52 h 162"/>
                  <a:gd name="T90" fmla="*/ 28 w 146"/>
                  <a:gd name="T91" fmla="*/ 82 h 162"/>
                  <a:gd name="T92" fmla="*/ 28 w 146"/>
                  <a:gd name="T93" fmla="*/ 90 h 162"/>
                  <a:gd name="T94" fmla="*/ 28 w 146"/>
                  <a:gd name="T95"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 h="162">
                    <a:moveTo>
                      <a:pt x="1" y="82"/>
                    </a:moveTo>
                    <a:lnTo>
                      <a:pt x="1" y="75"/>
                    </a:lnTo>
                    <a:lnTo>
                      <a:pt x="3" y="62"/>
                    </a:lnTo>
                    <a:lnTo>
                      <a:pt x="8" y="40"/>
                    </a:lnTo>
                    <a:lnTo>
                      <a:pt x="21" y="21"/>
                    </a:lnTo>
                    <a:lnTo>
                      <a:pt x="25" y="17"/>
                    </a:lnTo>
                    <a:lnTo>
                      <a:pt x="28" y="16"/>
                    </a:lnTo>
                    <a:lnTo>
                      <a:pt x="35" y="10"/>
                    </a:lnTo>
                    <a:lnTo>
                      <a:pt x="51" y="4"/>
                    </a:lnTo>
                    <a:lnTo>
                      <a:pt x="69" y="2"/>
                    </a:lnTo>
                    <a:lnTo>
                      <a:pt x="75" y="0"/>
                    </a:lnTo>
                    <a:lnTo>
                      <a:pt x="79" y="2"/>
                    </a:lnTo>
                    <a:lnTo>
                      <a:pt x="89" y="2"/>
                    </a:lnTo>
                    <a:lnTo>
                      <a:pt x="107" y="9"/>
                    </a:lnTo>
                    <a:lnTo>
                      <a:pt x="122" y="19"/>
                    </a:lnTo>
                    <a:lnTo>
                      <a:pt x="127" y="21"/>
                    </a:lnTo>
                    <a:lnTo>
                      <a:pt x="129" y="26"/>
                    </a:lnTo>
                    <a:lnTo>
                      <a:pt x="134" y="34"/>
                    </a:lnTo>
                    <a:lnTo>
                      <a:pt x="142" y="52"/>
                    </a:lnTo>
                    <a:lnTo>
                      <a:pt x="145" y="74"/>
                    </a:lnTo>
                    <a:lnTo>
                      <a:pt x="146" y="79"/>
                    </a:lnTo>
                    <a:lnTo>
                      <a:pt x="145" y="85"/>
                    </a:lnTo>
                    <a:lnTo>
                      <a:pt x="145" y="93"/>
                    </a:lnTo>
                    <a:lnTo>
                      <a:pt x="142" y="110"/>
                    </a:lnTo>
                    <a:lnTo>
                      <a:pt x="138" y="124"/>
                    </a:lnTo>
                    <a:lnTo>
                      <a:pt x="138" y="127"/>
                    </a:lnTo>
                    <a:lnTo>
                      <a:pt x="135" y="130"/>
                    </a:lnTo>
                    <a:lnTo>
                      <a:pt x="132" y="136"/>
                    </a:lnTo>
                    <a:lnTo>
                      <a:pt x="124" y="144"/>
                    </a:lnTo>
                    <a:lnTo>
                      <a:pt x="113" y="151"/>
                    </a:lnTo>
                    <a:lnTo>
                      <a:pt x="111" y="153"/>
                    </a:lnTo>
                    <a:lnTo>
                      <a:pt x="107" y="155"/>
                    </a:lnTo>
                    <a:lnTo>
                      <a:pt x="101" y="158"/>
                    </a:lnTo>
                    <a:lnTo>
                      <a:pt x="90" y="161"/>
                    </a:lnTo>
                    <a:lnTo>
                      <a:pt x="77" y="162"/>
                    </a:lnTo>
                    <a:lnTo>
                      <a:pt x="75" y="162"/>
                    </a:lnTo>
                    <a:lnTo>
                      <a:pt x="69" y="162"/>
                    </a:lnTo>
                    <a:lnTo>
                      <a:pt x="58" y="162"/>
                    </a:lnTo>
                    <a:lnTo>
                      <a:pt x="39" y="155"/>
                    </a:lnTo>
                    <a:lnTo>
                      <a:pt x="24" y="145"/>
                    </a:lnTo>
                    <a:lnTo>
                      <a:pt x="21" y="141"/>
                    </a:lnTo>
                    <a:lnTo>
                      <a:pt x="17" y="138"/>
                    </a:lnTo>
                    <a:lnTo>
                      <a:pt x="12" y="131"/>
                    </a:lnTo>
                    <a:lnTo>
                      <a:pt x="4" y="112"/>
                    </a:lnTo>
                    <a:lnTo>
                      <a:pt x="1" y="89"/>
                    </a:lnTo>
                    <a:lnTo>
                      <a:pt x="1" y="82"/>
                    </a:lnTo>
                    <a:lnTo>
                      <a:pt x="0" y="76"/>
                    </a:lnTo>
                    <a:lnTo>
                      <a:pt x="1" y="71"/>
                    </a:lnTo>
                    <a:lnTo>
                      <a:pt x="0" y="82"/>
                    </a:lnTo>
                    <a:lnTo>
                      <a:pt x="1" y="82"/>
                    </a:lnTo>
                    <a:lnTo>
                      <a:pt x="1" y="82"/>
                    </a:lnTo>
                    <a:close/>
                    <a:moveTo>
                      <a:pt x="28" y="82"/>
                    </a:moveTo>
                    <a:lnTo>
                      <a:pt x="28" y="88"/>
                    </a:lnTo>
                    <a:lnTo>
                      <a:pt x="28" y="96"/>
                    </a:lnTo>
                    <a:lnTo>
                      <a:pt x="32" y="112"/>
                    </a:lnTo>
                    <a:lnTo>
                      <a:pt x="39" y="124"/>
                    </a:lnTo>
                    <a:lnTo>
                      <a:pt x="42" y="126"/>
                    </a:lnTo>
                    <a:lnTo>
                      <a:pt x="43" y="129"/>
                    </a:lnTo>
                    <a:lnTo>
                      <a:pt x="48" y="133"/>
                    </a:lnTo>
                    <a:lnTo>
                      <a:pt x="58" y="138"/>
                    </a:lnTo>
                    <a:lnTo>
                      <a:pt x="70" y="141"/>
                    </a:lnTo>
                    <a:lnTo>
                      <a:pt x="75" y="141"/>
                    </a:lnTo>
                    <a:lnTo>
                      <a:pt x="77" y="141"/>
                    </a:lnTo>
                    <a:lnTo>
                      <a:pt x="83" y="141"/>
                    </a:lnTo>
                    <a:lnTo>
                      <a:pt x="94" y="137"/>
                    </a:lnTo>
                    <a:lnTo>
                      <a:pt x="104" y="129"/>
                    </a:lnTo>
                    <a:lnTo>
                      <a:pt x="107" y="126"/>
                    </a:lnTo>
                    <a:lnTo>
                      <a:pt x="108" y="124"/>
                    </a:lnTo>
                    <a:lnTo>
                      <a:pt x="111" y="119"/>
                    </a:lnTo>
                    <a:lnTo>
                      <a:pt x="117" y="105"/>
                    </a:lnTo>
                    <a:lnTo>
                      <a:pt x="118" y="86"/>
                    </a:lnTo>
                    <a:lnTo>
                      <a:pt x="120" y="81"/>
                    </a:lnTo>
                    <a:lnTo>
                      <a:pt x="118" y="76"/>
                    </a:lnTo>
                    <a:lnTo>
                      <a:pt x="118" y="68"/>
                    </a:lnTo>
                    <a:lnTo>
                      <a:pt x="114" y="52"/>
                    </a:lnTo>
                    <a:lnTo>
                      <a:pt x="108" y="40"/>
                    </a:lnTo>
                    <a:lnTo>
                      <a:pt x="107" y="37"/>
                    </a:lnTo>
                    <a:lnTo>
                      <a:pt x="104" y="36"/>
                    </a:lnTo>
                    <a:lnTo>
                      <a:pt x="100" y="31"/>
                    </a:lnTo>
                    <a:lnTo>
                      <a:pt x="89" y="26"/>
                    </a:lnTo>
                    <a:lnTo>
                      <a:pt x="77" y="24"/>
                    </a:lnTo>
                    <a:lnTo>
                      <a:pt x="75" y="23"/>
                    </a:lnTo>
                    <a:lnTo>
                      <a:pt x="70" y="24"/>
                    </a:lnTo>
                    <a:lnTo>
                      <a:pt x="65" y="24"/>
                    </a:lnTo>
                    <a:lnTo>
                      <a:pt x="53" y="28"/>
                    </a:lnTo>
                    <a:lnTo>
                      <a:pt x="43" y="36"/>
                    </a:lnTo>
                    <a:lnTo>
                      <a:pt x="42" y="37"/>
                    </a:lnTo>
                    <a:lnTo>
                      <a:pt x="39" y="40"/>
                    </a:lnTo>
                    <a:lnTo>
                      <a:pt x="35" y="45"/>
                    </a:lnTo>
                    <a:lnTo>
                      <a:pt x="32" y="52"/>
                    </a:lnTo>
                    <a:lnTo>
                      <a:pt x="28" y="69"/>
                    </a:lnTo>
                    <a:lnTo>
                      <a:pt x="28" y="82"/>
                    </a:lnTo>
                    <a:lnTo>
                      <a:pt x="27" y="86"/>
                    </a:lnTo>
                    <a:lnTo>
                      <a:pt x="28" y="90"/>
                    </a:lnTo>
                    <a:lnTo>
                      <a:pt x="27" y="83"/>
                    </a:lnTo>
                    <a:lnTo>
                      <a:pt x="28" y="82"/>
                    </a:lnTo>
                    <a:lnTo>
                      <a:pt x="28" y="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3" name="Freeform 177"/>
              <p:cNvSpPr>
                <a:spLocks/>
              </p:cNvSpPr>
              <p:nvPr/>
            </p:nvSpPr>
            <p:spPr bwMode="auto">
              <a:xfrm>
                <a:off x="1145" y="1001"/>
                <a:ext cx="72" cy="55"/>
              </a:xfrm>
              <a:custGeom>
                <a:avLst/>
                <a:gdLst>
                  <a:gd name="T0" fmla="*/ 1 w 211"/>
                  <a:gd name="T1" fmla="*/ 136 h 160"/>
                  <a:gd name="T2" fmla="*/ 0 w 211"/>
                  <a:gd name="T3" fmla="*/ 9 h 160"/>
                  <a:gd name="T4" fmla="*/ 4 w 211"/>
                  <a:gd name="T5" fmla="*/ 4 h 160"/>
                  <a:gd name="T6" fmla="*/ 24 w 211"/>
                  <a:gd name="T7" fmla="*/ 4 h 160"/>
                  <a:gd name="T8" fmla="*/ 25 w 211"/>
                  <a:gd name="T9" fmla="*/ 9 h 160"/>
                  <a:gd name="T10" fmla="*/ 24 w 211"/>
                  <a:gd name="T11" fmla="*/ 26 h 160"/>
                  <a:gd name="T12" fmla="*/ 28 w 211"/>
                  <a:gd name="T13" fmla="*/ 21 h 160"/>
                  <a:gd name="T14" fmla="*/ 42 w 211"/>
                  <a:gd name="T15" fmla="*/ 9 h 160"/>
                  <a:gd name="T16" fmla="*/ 51 w 211"/>
                  <a:gd name="T17" fmla="*/ 4 h 160"/>
                  <a:gd name="T18" fmla="*/ 69 w 211"/>
                  <a:gd name="T19" fmla="*/ 2 h 160"/>
                  <a:gd name="T20" fmla="*/ 79 w 211"/>
                  <a:gd name="T21" fmla="*/ 2 h 160"/>
                  <a:gd name="T22" fmla="*/ 97 w 211"/>
                  <a:gd name="T23" fmla="*/ 7 h 160"/>
                  <a:gd name="T24" fmla="*/ 104 w 211"/>
                  <a:gd name="T25" fmla="*/ 13 h 160"/>
                  <a:gd name="T26" fmla="*/ 114 w 211"/>
                  <a:gd name="T27" fmla="*/ 26 h 160"/>
                  <a:gd name="T28" fmla="*/ 118 w 211"/>
                  <a:gd name="T29" fmla="*/ 24 h 160"/>
                  <a:gd name="T30" fmla="*/ 140 w 211"/>
                  <a:gd name="T31" fmla="*/ 6 h 160"/>
                  <a:gd name="T32" fmla="*/ 164 w 211"/>
                  <a:gd name="T33" fmla="*/ 0 h 160"/>
                  <a:gd name="T34" fmla="*/ 188 w 211"/>
                  <a:gd name="T35" fmla="*/ 6 h 160"/>
                  <a:gd name="T36" fmla="*/ 200 w 211"/>
                  <a:gd name="T37" fmla="*/ 13 h 160"/>
                  <a:gd name="T38" fmla="*/ 204 w 211"/>
                  <a:gd name="T39" fmla="*/ 21 h 160"/>
                  <a:gd name="T40" fmla="*/ 210 w 211"/>
                  <a:gd name="T41" fmla="*/ 50 h 160"/>
                  <a:gd name="T42" fmla="*/ 211 w 211"/>
                  <a:gd name="T43" fmla="*/ 69 h 160"/>
                  <a:gd name="T44" fmla="*/ 210 w 211"/>
                  <a:gd name="T45" fmla="*/ 158 h 160"/>
                  <a:gd name="T46" fmla="*/ 207 w 211"/>
                  <a:gd name="T47" fmla="*/ 160 h 160"/>
                  <a:gd name="T48" fmla="*/ 186 w 211"/>
                  <a:gd name="T49" fmla="*/ 160 h 160"/>
                  <a:gd name="T50" fmla="*/ 186 w 211"/>
                  <a:gd name="T51" fmla="*/ 145 h 160"/>
                  <a:gd name="T52" fmla="*/ 185 w 211"/>
                  <a:gd name="T53" fmla="*/ 64 h 160"/>
                  <a:gd name="T54" fmla="*/ 185 w 211"/>
                  <a:gd name="T55" fmla="*/ 55 h 160"/>
                  <a:gd name="T56" fmla="*/ 183 w 211"/>
                  <a:gd name="T57" fmla="*/ 41 h 160"/>
                  <a:gd name="T58" fmla="*/ 182 w 211"/>
                  <a:gd name="T59" fmla="*/ 36 h 160"/>
                  <a:gd name="T60" fmla="*/ 173 w 211"/>
                  <a:gd name="T61" fmla="*/ 28 h 160"/>
                  <a:gd name="T62" fmla="*/ 169 w 211"/>
                  <a:gd name="T63" fmla="*/ 26 h 160"/>
                  <a:gd name="T64" fmla="*/ 161 w 211"/>
                  <a:gd name="T65" fmla="*/ 24 h 160"/>
                  <a:gd name="T66" fmla="*/ 149 w 211"/>
                  <a:gd name="T67" fmla="*/ 24 h 160"/>
                  <a:gd name="T68" fmla="*/ 135 w 211"/>
                  <a:gd name="T69" fmla="*/ 30 h 160"/>
                  <a:gd name="T70" fmla="*/ 128 w 211"/>
                  <a:gd name="T71" fmla="*/ 37 h 160"/>
                  <a:gd name="T72" fmla="*/ 121 w 211"/>
                  <a:gd name="T73" fmla="*/ 52 h 160"/>
                  <a:gd name="T74" fmla="*/ 120 w 211"/>
                  <a:gd name="T75" fmla="*/ 69 h 160"/>
                  <a:gd name="T76" fmla="*/ 118 w 211"/>
                  <a:gd name="T77" fmla="*/ 126 h 160"/>
                  <a:gd name="T78" fmla="*/ 120 w 211"/>
                  <a:gd name="T79" fmla="*/ 160 h 160"/>
                  <a:gd name="T80" fmla="*/ 103 w 211"/>
                  <a:gd name="T81" fmla="*/ 160 h 160"/>
                  <a:gd name="T82" fmla="*/ 94 w 211"/>
                  <a:gd name="T83" fmla="*/ 160 h 160"/>
                  <a:gd name="T84" fmla="*/ 93 w 211"/>
                  <a:gd name="T85" fmla="*/ 98 h 160"/>
                  <a:gd name="T86" fmla="*/ 94 w 211"/>
                  <a:gd name="T87" fmla="*/ 58 h 160"/>
                  <a:gd name="T88" fmla="*/ 92 w 211"/>
                  <a:gd name="T89" fmla="*/ 43 h 160"/>
                  <a:gd name="T90" fmla="*/ 87 w 211"/>
                  <a:gd name="T91" fmla="*/ 33 h 160"/>
                  <a:gd name="T92" fmla="*/ 83 w 211"/>
                  <a:gd name="T93" fmla="*/ 28 h 160"/>
                  <a:gd name="T94" fmla="*/ 76 w 211"/>
                  <a:gd name="T95" fmla="*/ 26 h 160"/>
                  <a:gd name="T96" fmla="*/ 68 w 211"/>
                  <a:gd name="T97" fmla="*/ 24 h 160"/>
                  <a:gd name="T98" fmla="*/ 61 w 211"/>
                  <a:gd name="T99" fmla="*/ 24 h 160"/>
                  <a:gd name="T100" fmla="*/ 51 w 211"/>
                  <a:gd name="T101" fmla="*/ 27 h 160"/>
                  <a:gd name="T102" fmla="*/ 44 w 211"/>
                  <a:gd name="T103" fmla="*/ 30 h 160"/>
                  <a:gd name="T104" fmla="*/ 37 w 211"/>
                  <a:gd name="T105" fmla="*/ 38 h 160"/>
                  <a:gd name="T106" fmla="*/ 32 w 211"/>
                  <a:gd name="T107" fmla="*/ 47 h 160"/>
                  <a:gd name="T108" fmla="*/ 30 w 211"/>
                  <a:gd name="T109" fmla="*/ 54 h 160"/>
                  <a:gd name="T110" fmla="*/ 28 w 211"/>
                  <a:gd name="T111" fmla="*/ 76 h 160"/>
                  <a:gd name="T112" fmla="*/ 28 w 211"/>
                  <a:gd name="T113" fmla="*/ 92 h 160"/>
                  <a:gd name="T114" fmla="*/ 27 w 211"/>
                  <a:gd name="T115" fmla="*/ 158 h 160"/>
                  <a:gd name="T116" fmla="*/ 24 w 211"/>
                  <a:gd name="T117" fmla="*/ 160 h 160"/>
                  <a:gd name="T118" fmla="*/ 1 w 211"/>
                  <a:gd name="T119" fmla="*/ 160 h 160"/>
                  <a:gd name="T120" fmla="*/ 1 w 211"/>
                  <a:gd name="T1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 h="160">
                    <a:moveTo>
                      <a:pt x="1" y="160"/>
                    </a:moveTo>
                    <a:lnTo>
                      <a:pt x="1" y="136"/>
                    </a:lnTo>
                    <a:lnTo>
                      <a:pt x="0" y="64"/>
                    </a:lnTo>
                    <a:lnTo>
                      <a:pt x="0" y="9"/>
                    </a:lnTo>
                    <a:lnTo>
                      <a:pt x="1" y="4"/>
                    </a:lnTo>
                    <a:lnTo>
                      <a:pt x="4" y="4"/>
                    </a:lnTo>
                    <a:lnTo>
                      <a:pt x="16" y="4"/>
                    </a:lnTo>
                    <a:lnTo>
                      <a:pt x="24" y="4"/>
                    </a:lnTo>
                    <a:lnTo>
                      <a:pt x="25" y="4"/>
                    </a:lnTo>
                    <a:lnTo>
                      <a:pt x="25" y="9"/>
                    </a:lnTo>
                    <a:lnTo>
                      <a:pt x="24" y="19"/>
                    </a:lnTo>
                    <a:lnTo>
                      <a:pt x="24" y="26"/>
                    </a:lnTo>
                    <a:lnTo>
                      <a:pt x="25" y="26"/>
                    </a:lnTo>
                    <a:lnTo>
                      <a:pt x="28" y="21"/>
                    </a:lnTo>
                    <a:lnTo>
                      <a:pt x="35" y="14"/>
                    </a:lnTo>
                    <a:lnTo>
                      <a:pt x="42" y="9"/>
                    </a:lnTo>
                    <a:lnTo>
                      <a:pt x="45" y="7"/>
                    </a:lnTo>
                    <a:lnTo>
                      <a:pt x="51" y="4"/>
                    </a:lnTo>
                    <a:lnTo>
                      <a:pt x="59" y="2"/>
                    </a:lnTo>
                    <a:lnTo>
                      <a:pt x="69" y="2"/>
                    </a:lnTo>
                    <a:lnTo>
                      <a:pt x="72" y="0"/>
                    </a:lnTo>
                    <a:lnTo>
                      <a:pt x="79" y="2"/>
                    </a:lnTo>
                    <a:lnTo>
                      <a:pt x="89" y="3"/>
                    </a:lnTo>
                    <a:lnTo>
                      <a:pt x="97" y="7"/>
                    </a:lnTo>
                    <a:lnTo>
                      <a:pt x="100" y="7"/>
                    </a:lnTo>
                    <a:lnTo>
                      <a:pt x="104" y="13"/>
                    </a:lnTo>
                    <a:lnTo>
                      <a:pt x="110" y="19"/>
                    </a:lnTo>
                    <a:lnTo>
                      <a:pt x="114" y="26"/>
                    </a:lnTo>
                    <a:lnTo>
                      <a:pt x="116" y="27"/>
                    </a:lnTo>
                    <a:lnTo>
                      <a:pt x="118" y="24"/>
                    </a:lnTo>
                    <a:lnTo>
                      <a:pt x="125" y="16"/>
                    </a:lnTo>
                    <a:lnTo>
                      <a:pt x="140" y="6"/>
                    </a:lnTo>
                    <a:lnTo>
                      <a:pt x="158" y="2"/>
                    </a:lnTo>
                    <a:lnTo>
                      <a:pt x="164" y="0"/>
                    </a:lnTo>
                    <a:lnTo>
                      <a:pt x="173" y="2"/>
                    </a:lnTo>
                    <a:lnTo>
                      <a:pt x="188" y="6"/>
                    </a:lnTo>
                    <a:lnTo>
                      <a:pt x="197" y="12"/>
                    </a:lnTo>
                    <a:lnTo>
                      <a:pt x="200" y="13"/>
                    </a:lnTo>
                    <a:lnTo>
                      <a:pt x="202" y="16"/>
                    </a:lnTo>
                    <a:lnTo>
                      <a:pt x="204" y="21"/>
                    </a:lnTo>
                    <a:lnTo>
                      <a:pt x="209" y="34"/>
                    </a:lnTo>
                    <a:lnTo>
                      <a:pt x="210" y="50"/>
                    </a:lnTo>
                    <a:lnTo>
                      <a:pt x="211" y="52"/>
                    </a:lnTo>
                    <a:lnTo>
                      <a:pt x="211" y="69"/>
                    </a:lnTo>
                    <a:lnTo>
                      <a:pt x="210" y="120"/>
                    </a:lnTo>
                    <a:lnTo>
                      <a:pt x="210" y="158"/>
                    </a:lnTo>
                    <a:lnTo>
                      <a:pt x="211" y="160"/>
                    </a:lnTo>
                    <a:lnTo>
                      <a:pt x="207" y="160"/>
                    </a:lnTo>
                    <a:lnTo>
                      <a:pt x="195" y="160"/>
                    </a:lnTo>
                    <a:lnTo>
                      <a:pt x="186" y="160"/>
                    </a:lnTo>
                    <a:lnTo>
                      <a:pt x="186" y="160"/>
                    </a:lnTo>
                    <a:lnTo>
                      <a:pt x="186" y="145"/>
                    </a:lnTo>
                    <a:lnTo>
                      <a:pt x="185" y="99"/>
                    </a:lnTo>
                    <a:lnTo>
                      <a:pt x="185" y="64"/>
                    </a:lnTo>
                    <a:lnTo>
                      <a:pt x="186" y="61"/>
                    </a:lnTo>
                    <a:lnTo>
                      <a:pt x="185" y="55"/>
                    </a:lnTo>
                    <a:lnTo>
                      <a:pt x="185" y="47"/>
                    </a:lnTo>
                    <a:lnTo>
                      <a:pt x="183" y="41"/>
                    </a:lnTo>
                    <a:lnTo>
                      <a:pt x="183" y="38"/>
                    </a:lnTo>
                    <a:lnTo>
                      <a:pt x="182" y="36"/>
                    </a:lnTo>
                    <a:lnTo>
                      <a:pt x="179" y="31"/>
                    </a:lnTo>
                    <a:lnTo>
                      <a:pt x="173" y="28"/>
                    </a:lnTo>
                    <a:lnTo>
                      <a:pt x="173" y="27"/>
                    </a:lnTo>
                    <a:lnTo>
                      <a:pt x="169" y="26"/>
                    </a:lnTo>
                    <a:lnTo>
                      <a:pt x="166" y="26"/>
                    </a:lnTo>
                    <a:lnTo>
                      <a:pt x="161" y="24"/>
                    </a:lnTo>
                    <a:lnTo>
                      <a:pt x="158" y="23"/>
                    </a:lnTo>
                    <a:lnTo>
                      <a:pt x="149" y="24"/>
                    </a:lnTo>
                    <a:lnTo>
                      <a:pt x="144" y="26"/>
                    </a:lnTo>
                    <a:lnTo>
                      <a:pt x="135" y="30"/>
                    </a:lnTo>
                    <a:lnTo>
                      <a:pt x="131" y="34"/>
                    </a:lnTo>
                    <a:lnTo>
                      <a:pt x="128" y="37"/>
                    </a:lnTo>
                    <a:lnTo>
                      <a:pt x="125" y="41"/>
                    </a:lnTo>
                    <a:lnTo>
                      <a:pt x="121" y="52"/>
                    </a:lnTo>
                    <a:lnTo>
                      <a:pt x="120" y="67"/>
                    </a:lnTo>
                    <a:lnTo>
                      <a:pt x="120" y="69"/>
                    </a:lnTo>
                    <a:lnTo>
                      <a:pt x="120" y="83"/>
                    </a:lnTo>
                    <a:lnTo>
                      <a:pt x="118" y="126"/>
                    </a:lnTo>
                    <a:lnTo>
                      <a:pt x="118" y="158"/>
                    </a:lnTo>
                    <a:lnTo>
                      <a:pt x="120" y="160"/>
                    </a:lnTo>
                    <a:lnTo>
                      <a:pt x="116" y="160"/>
                    </a:lnTo>
                    <a:lnTo>
                      <a:pt x="103" y="160"/>
                    </a:lnTo>
                    <a:lnTo>
                      <a:pt x="94" y="160"/>
                    </a:lnTo>
                    <a:lnTo>
                      <a:pt x="94" y="160"/>
                    </a:lnTo>
                    <a:lnTo>
                      <a:pt x="94" y="144"/>
                    </a:lnTo>
                    <a:lnTo>
                      <a:pt x="93" y="98"/>
                    </a:lnTo>
                    <a:lnTo>
                      <a:pt x="93" y="61"/>
                    </a:lnTo>
                    <a:lnTo>
                      <a:pt x="94" y="58"/>
                    </a:lnTo>
                    <a:lnTo>
                      <a:pt x="93" y="51"/>
                    </a:lnTo>
                    <a:lnTo>
                      <a:pt x="92" y="43"/>
                    </a:lnTo>
                    <a:lnTo>
                      <a:pt x="87" y="36"/>
                    </a:lnTo>
                    <a:lnTo>
                      <a:pt x="87" y="33"/>
                    </a:lnTo>
                    <a:lnTo>
                      <a:pt x="86" y="31"/>
                    </a:lnTo>
                    <a:lnTo>
                      <a:pt x="83" y="28"/>
                    </a:lnTo>
                    <a:lnTo>
                      <a:pt x="80" y="27"/>
                    </a:lnTo>
                    <a:lnTo>
                      <a:pt x="76" y="26"/>
                    </a:lnTo>
                    <a:lnTo>
                      <a:pt x="72" y="24"/>
                    </a:lnTo>
                    <a:lnTo>
                      <a:pt x="68" y="24"/>
                    </a:lnTo>
                    <a:lnTo>
                      <a:pt x="66" y="23"/>
                    </a:lnTo>
                    <a:lnTo>
                      <a:pt x="61" y="24"/>
                    </a:lnTo>
                    <a:lnTo>
                      <a:pt x="56" y="24"/>
                    </a:lnTo>
                    <a:lnTo>
                      <a:pt x="51" y="27"/>
                    </a:lnTo>
                    <a:lnTo>
                      <a:pt x="47" y="28"/>
                    </a:lnTo>
                    <a:lnTo>
                      <a:pt x="44" y="30"/>
                    </a:lnTo>
                    <a:lnTo>
                      <a:pt x="41" y="33"/>
                    </a:lnTo>
                    <a:lnTo>
                      <a:pt x="37" y="38"/>
                    </a:lnTo>
                    <a:lnTo>
                      <a:pt x="32" y="45"/>
                    </a:lnTo>
                    <a:lnTo>
                      <a:pt x="32" y="47"/>
                    </a:lnTo>
                    <a:lnTo>
                      <a:pt x="31" y="50"/>
                    </a:lnTo>
                    <a:lnTo>
                      <a:pt x="30" y="54"/>
                    </a:lnTo>
                    <a:lnTo>
                      <a:pt x="28" y="64"/>
                    </a:lnTo>
                    <a:lnTo>
                      <a:pt x="28" y="76"/>
                    </a:lnTo>
                    <a:lnTo>
                      <a:pt x="28" y="79"/>
                    </a:lnTo>
                    <a:lnTo>
                      <a:pt x="28" y="92"/>
                    </a:lnTo>
                    <a:lnTo>
                      <a:pt x="27" y="130"/>
                    </a:lnTo>
                    <a:lnTo>
                      <a:pt x="27" y="158"/>
                    </a:lnTo>
                    <a:lnTo>
                      <a:pt x="28" y="160"/>
                    </a:lnTo>
                    <a:lnTo>
                      <a:pt x="24" y="160"/>
                    </a:lnTo>
                    <a:lnTo>
                      <a:pt x="11" y="160"/>
                    </a:lnTo>
                    <a:lnTo>
                      <a:pt x="1" y="160"/>
                    </a:lnTo>
                    <a:lnTo>
                      <a:pt x="1" y="160"/>
                    </a:lnTo>
                    <a:lnTo>
                      <a:pt x="1" y="1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4" name="Freeform 178"/>
              <p:cNvSpPr>
                <a:spLocks noEditPoints="1"/>
              </p:cNvSpPr>
              <p:nvPr/>
            </p:nvSpPr>
            <p:spPr bwMode="auto">
              <a:xfrm>
                <a:off x="1224" y="1001"/>
                <a:ext cx="48" cy="55"/>
              </a:xfrm>
              <a:custGeom>
                <a:avLst/>
                <a:gdLst>
                  <a:gd name="T0" fmla="*/ 119 w 143"/>
                  <a:gd name="T1" fmla="*/ 110 h 162"/>
                  <a:gd name="T2" fmla="*/ 141 w 143"/>
                  <a:gd name="T3" fmla="*/ 113 h 162"/>
                  <a:gd name="T4" fmla="*/ 141 w 143"/>
                  <a:gd name="T5" fmla="*/ 117 h 162"/>
                  <a:gd name="T6" fmla="*/ 130 w 143"/>
                  <a:gd name="T7" fmla="*/ 138 h 162"/>
                  <a:gd name="T8" fmla="*/ 119 w 143"/>
                  <a:gd name="T9" fmla="*/ 150 h 162"/>
                  <a:gd name="T10" fmla="*/ 109 w 143"/>
                  <a:gd name="T11" fmla="*/ 155 h 162"/>
                  <a:gd name="T12" fmla="*/ 78 w 143"/>
                  <a:gd name="T13" fmla="*/ 162 h 162"/>
                  <a:gd name="T14" fmla="*/ 68 w 143"/>
                  <a:gd name="T15" fmla="*/ 162 h 162"/>
                  <a:gd name="T16" fmla="*/ 39 w 143"/>
                  <a:gd name="T17" fmla="*/ 155 h 162"/>
                  <a:gd name="T18" fmla="*/ 20 w 143"/>
                  <a:gd name="T19" fmla="*/ 141 h 162"/>
                  <a:gd name="T20" fmla="*/ 12 w 143"/>
                  <a:gd name="T21" fmla="*/ 130 h 162"/>
                  <a:gd name="T22" fmla="*/ 0 w 143"/>
                  <a:gd name="T23" fmla="*/ 90 h 162"/>
                  <a:gd name="T24" fmla="*/ 0 w 143"/>
                  <a:gd name="T25" fmla="*/ 78 h 162"/>
                  <a:gd name="T26" fmla="*/ 6 w 143"/>
                  <a:gd name="T27" fmla="*/ 44 h 162"/>
                  <a:gd name="T28" fmla="*/ 20 w 143"/>
                  <a:gd name="T29" fmla="*/ 21 h 162"/>
                  <a:gd name="T30" fmla="*/ 30 w 143"/>
                  <a:gd name="T31" fmla="*/ 13 h 162"/>
                  <a:gd name="T32" fmla="*/ 67 w 143"/>
                  <a:gd name="T33" fmla="*/ 2 h 162"/>
                  <a:gd name="T34" fmla="*/ 77 w 143"/>
                  <a:gd name="T35" fmla="*/ 2 h 162"/>
                  <a:gd name="T36" fmla="*/ 105 w 143"/>
                  <a:gd name="T37" fmla="*/ 9 h 162"/>
                  <a:gd name="T38" fmla="*/ 123 w 143"/>
                  <a:gd name="T39" fmla="*/ 21 h 162"/>
                  <a:gd name="T40" fmla="*/ 132 w 143"/>
                  <a:gd name="T41" fmla="*/ 34 h 162"/>
                  <a:gd name="T42" fmla="*/ 141 w 143"/>
                  <a:gd name="T43" fmla="*/ 75 h 162"/>
                  <a:gd name="T44" fmla="*/ 143 w 143"/>
                  <a:gd name="T45" fmla="*/ 83 h 162"/>
                  <a:gd name="T46" fmla="*/ 143 w 143"/>
                  <a:gd name="T47" fmla="*/ 88 h 162"/>
                  <a:gd name="T48" fmla="*/ 70 w 143"/>
                  <a:gd name="T49" fmla="*/ 88 h 162"/>
                  <a:gd name="T50" fmla="*/ 27 w 143"/>
                  <a:gd name="T51" fmla="*/ 88 h 162"/>
                  <a:gd name="T52" fmla="*/ 29 w 143"/>
                  <a:gd name="T53" fmla="*/ 102 h 162"/>
                  <a:gd name="T54" fmla="*/ 39 w 143"/>
                  <a:gd name="T55" fmla="*/ 126 h 162"/>
                  <a:gd name="T56" fmla="*/ 43 w 143"/>
                  <a:gd name="T57" fmla="*/ 130 h 162"/>
                  <a:gd name="T58" fmla="*/ 58 w 143"/>
                  <a:gd name="T59" fmla="*/ 140 h 162"/>
                  <a:gd name="T60" fmla="*/ 74 w 143"/>
                  <a:gd name="T61" fmla="*/ 141 h 162"/>
                  <a:gd name="T62" fmla="*/ 81 w 143"/>
                  <a:gd name="T63" fmla="*/ 141 h 162"/>
                  <a:gd name="T64" fmla="*/ 96 w 143"/>
                  <a:gd name="T65" fmla="*/ 134 h 162"/>
                  <a:gd name="T66" fmla="*/ 103 w 143"/>
                  <a:gd name="T67" fmla="*/ 130 h 162"/>
                  <a:gd name="T68" fmla="*/ 112 w 143"/>
                  <a:gd name="T69" fmla="*/ 117 h 162"/>
                  <a:gd name="T70" fmla="*/ 113 w 143"/>
                  <a:gd name="T71" fmla="*/ 110 h 162"/>
                  <a:gd name="T72" fmla="*/ 113 w 143"/>
                  <a:gd name="T73" fmla="*/ 109 h 162"/>
                  <a:gd name="T74" fmla="*/ 115 w 143"/>
                  <a:gd name="T75" fmla="*/ 109 h 162"/>
                  <a:gd name="T76" fmla="*/ 41 w 143"/>
                  <a:gd name="T77" fmla="*/ 67 h 162"/>
                  <a:gd name="T78" fmla="*/ 113 w 143"/>
                  <a:gd name="T79" fmla="*/ 67 h 162"/>
                  <a:gd name="T80" fmla="*/ 115 w 143"/>
                  <a:gd name="T81" fmla="*/ 64 h 162"/>
                  <a:gd name="T82" fmla="*/ 110 w 143"/>
                  <a:gd name="T83" fmla="*/ 48 h 162"/>
                  <a:gd name="T84" fmla="*/ 106 w 143"/>
                  <a:gd name="T85" fmla="*/ 37 h 162"/>
                  <a:gd name="T86" fmla="*/ 99 w 143"/>
                  <a:gd name="T87" fmla="*/ 31 h 162"/>
                  <a:gd name="T88" fmla="*/ 75 w 143"/>
                  <a:gd name="T89" fmla="*/ 23 h 162"/>
                  <a:gd name="T90" fmla="*/ 64 w 143"/>
                  <a:gd name="T91" fmla="*/ 23 h 162"/>
                  <a:gd name="T92" fmla="*/ 48 w 143"/>
                  <a:gd name="T93" fmla="*/ 30 h 162"/>
                  <a:gd name="T94" fmla="*/ 40 w 143"/>
                  <a:gd name="T95" fmla="*/ 37 h 162"/>
                  <a:gd name="T96" fmla="*/ 32 w 143"/>
                  <a:gd name="T97" fmla="*/ 51 h 162"/>
                  <a:gd name="T98" fmla="*/ 29 w 143"/>
                  <a:gd name="T99" fmla="*/ 67 h 162"/>
                  <a:gd name="T100" fmla="*/ 29 w 143"/>
                  <a:gd name="T101" fmla="*/ 67 h 162"/>
                  <a:gd name="T102" fmla="*/ 29 w 143"/>
                  <a:gd name="T103" fmla="*/ 6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162">
                    <a:moveTo>
                      <a:pt x="115" y="109"/>
                    </a:moveTo>
                    <a:lnTo>
                      <a:pt x="119" y="110"/>
                    </a:lnTo>
                    <a:lnTo>
                      <a:pt x="132" y="112"/>
                    </a:lnTo>
                    <a:lnTo>
                      <a:pt x="141" y="113"/>
                    </a:lnTo>
                    <a:lnTo>
                      <a:pt x="143" y="113"/>
                    </a:lnTo>
                    <a:lnTo>
                      <a:pt x="141" y="117"/>
                    </a:lnTo>
                    <a:lnTo>
                      <a:pt x="139" y="124"/>
                    </a:lnTo>
                    <a:lnTo>
                      <a:pt x="130" y="138"/>
                    </a:lnTo>
                    <a:lnTo>
                      <a:pt x="120" y="148"/>
                    </a:lnTo>
                    <a:lnTo>
                      <a:pt x="119" y="150"/>
                    </a:lnTo>
                    <a:lnTo>
                      <a:pt x="115" y="153"/>
                    </a:lnTo>
                    <a:lnTo>
                      <a:pt x="109" y="155"/>
                    </a:lnTo>
                    <a:lnTo>
                      <a:pt x="95" y="161"/>
                    </a:lnTo>
                    <a:lnTo>
                      <a:pt x="78" y="162"/>
                    </a:lnTo>
                    <a:lnTo>
                      <a:pt x="74" y="162"/>
                    </a:lnTo>
                    <a:lnTo>
                      <a:pt x="68" y="162"/>
                    </a:lnTo>
                    <a:lnTo>
                      <a:pt x="57" y="162"/>
                    </a:lnTo>
                    <a:lnTo>
                      <a:pt x="39" y="155"/>
                    </a:lnTo>
                    <a:lnTo>
                      <a:pt x="23" y="145"/>
                    </a:lnTo>
                    <a:lnTo>
                      <a:pt x="20" y="141"/>
                    </a:lnTo>
                    <a:lnTo>
                      <a:pt x="16" y="138"/>
                    </a:lnTo>
                    <a:lnTo>
                      <a:pt x="12" y="130"/>
                    </a:lnTo>
                    <a:lnTo>
                      <a:pt x="3" y="113"/>
                    </a:lnTo>
                    <a:lnTo>
                      <a:pt x="0" y="90"/>
                    </a:lnTo>
                    <a:lnTo>
                      <a:pt x="0" y="83"/>
                    </a:lnTo>
                    <a:lnTo>
                      <a:pt x="0" y="78"/>
                    </a:lnTo>
                    <a:lnTo>
                      <a:pt x="0" y="65"/>
                    </a:lnTo>
                    <a:lnTo>
                      <a:pt x="6" y="44"/>
                    </a:lnTo>
                    <a:lnTo>
                      <a:pt x="16" y="26"/>
                    </a:lnTo>
                    <a:lnTo>
                      <a:pt x="20" y="21"/>
                    </a:lnTo>
                    <a:lnTo>
                      <a:pt x="23" y="19"/>
                    </a:lnTo>
                    <a:lnTo>
                      <a:pt x="30" y="13"/>
                    </a:lnTo>
                    <a:lnTo>
                      <a:pt x="47" y="4"/>
                    </a:lnTo>
                    <a:lnTo>
                      <a:pt x="67" y="2"/>
                    </a:lnTo>
                    <a:lnTo>
                      <a:pt x="72" y="0"/>
                    </a:lnTo>
                    <a:lnTo>
                      <a:pt x="77" y="2"/>
                    </a:lnTo>
                    <a:lnTo>
                      <a:pt x="86" y="2"/>
                    </a:lnTo>
                    <a:lnTo>
                      <a:pt x="105" y="9"/>
                    </a:lnTo>
                    <a:lnTo>
                      <a:pt x="119" y="19"/>
                    </a:lnTo>
                    <a:lnTo>
                      <a:pt x="123" y="21"/>
                    </a:lnTo>
                    <a:lnTo>
                      <a:pt x="126" y="26"/>
                    </a:lnTo>
                    <a:lnTo>
                      <a:pt x="132" y="34"/>
                    </a:lnTo>
                    <a:lnTo>
                      <a:pt x="139" y="52"/>
                    </a:lnTo>
                    <a:lnTo>
                      <a:pt x="141" y="75"/>
                    </a:lnTo>
                    <a:lnTo>
                      <a:pt x="143" y="81"/>
                    </a:lnTo>
                    <a:lnTo>
                      <a:pt x="143" y="83"/>
                    </a:lnTo>
                    <a:lnTo>
                      <a:pt x="141" y="88"/>
                    </a:lnTo>
                    <a:lnTo>
                      <a:pt x="143" y="88"/>
                    </a:lnTo>
                    <a:lnTo>
                      <a:pt x="125" y="88"/>
                    </a:lnTo>
                    <a:lnTo>
                      <a:pt x="70" y="88"/>
                    </a:lnTo>
                    <a:lnTo>
                      <a:pt x="29" y="88"/>
                    </a:lnTo>
                    <a:lnTo>
                      <a:pt x="27" y="88"/>
                    </a:lnTo>
                    <a:lnTo>
                      <a:pt x="27" y="93"/>
                    </a:lnTo>
                    <a:lnTo>
                      <a:pt x="29" y="102"/>
                    </a:lnTo>
                    <a:lnTo>
                      <a:pt x="32" y="114"/>
                    </a:lnTo>
                    <a:lnTo>
                      <a:pt x="39" y="126"/>
                    </a:lnTo>
                    <a:lnTo>
                      <a:pt x="41" y="127"/>
                    </a:lnTo>
                    <a:lnTo>
                      <a:pt x="43" y="130"/>
                    </a:lnTo>
                    <a:lnTo>
                      <a:pt x="48" y="134"/>
                    </a:lnTo>
                    <a:lnTo>
                      <a:pt x="58" y="140"/>
                    </a:lnTo>
                    <a:lnTo>
                      <a:pt x="70" y="141"/>
                    </a:lnTo>
                    <a:lnTo>
                      <a:pt x="74" y="141"/>
                    </a:lnTo>
                    <a:lnTo>
                      <a:pt x="75" y="141"/>
                    </a:lnTo>
                    <a:lnTo>
                      <a:pt x="81" y="141"/>
                    </a:lnTo>
                    <a:lnTo>
                      <a:pt x="89" y="138"/>
                    </a:lnTo>
                    <a:lnTo>
                      <a:pt x="96" y="134"/>
                    </a:lnTo>
                    <a:lnTo>
                      <a:pt x="99" y="133"/>
                    </a:lnTo>
                    <a:lnTo>
                      <a:pt x="103" y="130"/>
                    </a:lnTo>
                    <a:lnTo>
                      <a:pt x="106" y="126"/>
                    </a:lnTo>
                    <a:lnTo>
                      <a:pt x="112" y="117"/>
                    </a:lnTo>
                    <a:lnTo>
                      <a:pt x="115" y="109"/>
                    </a:lnTo>
                    <a:lnTo>
                      <a:pt x="113" y="110"/>
                    </a:lnTo>
                    <a:lnTo>
                      <a:pt x="115" y="109"/>
                    </a:lnTo>
                    <a:lnTo>
                      <a:pt x="113" y="109"/>
                    </a:lnTo>
                    <a:lnTo>
                      <a:pt x="115" y="109"/>
                    </a:lnTo>
                    <a:lnTo>
                      <a:pt x="115" y="109"/>
                    </a:lnTo>
                    <a:close/>
                    <a:moveTo>
                      <a:pt x="29" y="67"/>
                    </a:moveTo>
                    <a:lnTo>
                      <a:pt x="41" y="67"/>
                    </a:lnTo>
                    <a:lnTo>
                      <a:pt x="82" y="67"/>
                    </a:lnTo>
                    <a:lnTo>
                      <a:pt x="113" y="67"/>
                    </a:lnTo>
                    <a:lnTo>
                      <a:pt x="116" y="67"/>
                    </a:lnTo>
                    <a:lnTo>
                      <a:pt x="115" y="64"/>
                    </a:lnTo>
                    <a:lnTo>
                      <a:pt x="113" y="58"/>
                    </a:lnTo>
                    <a:lnTo>
                      <a:pt x="110" y="48"/>
                    </a:lnTo>
                    <a:lnTo>
                      <a:pt x="106" y="40"/>
                    </a:lnTo>
                    <a:lnTo>
                      <a:pt x="106" y="37"/>
                    </a:lnTo>
                    <a:lnTo>
                      <a:pt x="103" y="36"/>
                    </a:lnTo>
                    <a:lnTo>
                      <a:pt x="99" y="31"/>
                    </a:lnTo>
                    <a:lnTo>
                      <a:pt x="88" y="26"/>
                    </a:lnTo>
                    <a:lnTo>
                      <a:pt x="75" y="23"/>
                    </a:lnTo>
                    <a:lnTo>
                      <a:pt x="72" y="21"/>
                    </a:lnTo>
                    <a:lnTo>
                      <a:pt x="64" y="23"/>
                    </a:lnTo>
                    <a:lnTo>
                      <a:pt x="58" y="24"/>
                    </a:lnTo>
                    <a:lnTo>
                      <a:pt x="48" y="30"/>
                    </a:lnTo>
                    <a:lnTo>
                      <a:pt x="43" y="34"/>
                    </a:lnTo>
                    <a:lnTo>
                      <a:pt x="40" y="37"/>
                    </a:lnTo>
                    <a:lnTo>
                      <a:pt x="37" y="41"/>
                    </a:lnTo>
                    <a:lnTo>
                      <a:pt x="32" y="51"/>
                    </a:lnTo>
                    <a:lnTo>
                      <a:pt x="29" y="64"/>
                    </a:lnTo>
                    <a:lnTo>
                      <a:pt x="29" y="67"/>
                    </a:lnTo>
                    <a:lnTo>
                      <a:pt x="27" y="68"/>
                    </a:lnTo>
                    <a:lnTo>
                      <a:pt x="29" y="67"/>
                    </a:lnTo>
                    <a:lnTo>
                      <a:pt x="27" y="67"/>
                    </a:lnTo>
                    <a:lnTo>
                      <a:pt x="29" y="67"/>
                    </a:lnTo>
                    <a:lnTo>
                      <a:pt x="29" y="6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5" name="Freeform 179"/>
              <p:cNvSpPr>
                <a:spLocks/>
              </p:cNvSpPr>
              <p:nvPr/>
            </p:nvSpPr>
            <p:spPr bwMode="auto">
              <a:xfrm>
                <a:off x="497" y="1078"/>
                <a:ext cx="68" cy="71"/>
              </a:xfrm>
              <a:custGeom>
                <a:avLst/>
                <a:gdLst>
                  <a:gd name="T0" fmla="*/ 1 w 206"/>
                  <a:gd name="T1" fmla="*/ 182 h 215"/>
                  <a:gd name="T2" fmla="*/ 0 w 206"/>
                  <a:gd name="T3" fmla="*/ 5 h 215"/>
                  <a:gd name="T4" fmla="*/ 7 w 206"/>
                  <a:gd name="T5" fmla="*/ 0 h 215"/>
                  <a:gd name="T6" fmla="*/ 42 w 206"/>
                  <a:gd name="T7" fmla="*/ 0 h 215"/>
                  <a:gd name="T8" fmla="*/ 43 w 206"/>
                  <a:gd name="T9" fmla="*/ 5 h 215"/>
                  <a:gd name="T10" fmla="*/ 75 w 206"/>
                  <a:gd name="T11" fmla="*/ 96 h 215"/>
                  <a:gd name="T12" fmla="*/ 94 w 206"/>
                  <a:gd name="T13" fmla="*/ 153 h 215"/>
                  <a:gd name="T14" fmla="*/ 97 w 206"/>
                  <a:gd name="T15" fmla="*/ 163 h 215"/>
                  <a:gd name="T16" fmla="*/ 104 w 206"/>
                  <a:gd name="T17" fmla="*/ 182 h 215"/>
                  <a:gd name="T18" fmla="*/ 106 w 206"/>
                  <a:gd name="T19" fmla="*/ 182 h 215"/>
                  <a:gd name="T20" fmla="*/ 110 w 206"/>
                  <a:gd name="T21" fmla="*/ 167 h 215"/>
                  <a:gd name="T22" fmla="*/ 117 w 206"/>
                  <a:gd name="T23" fmla="*/ 150 h 215"/>
                  <a:gd name="T24" fmla="*/ 124 w 206"/>
                  <a:gd name="T25" fmla="*/ 127 h 215"/>
                  <a:gd name="T26" fmla="*/ 166 w 206"/>
                  <a:gd name="T27" fmla="*/ 5 h 215"/>
                  <a:gd name="T28" fmla="*/ 173 w 206"/>
                  <a:gd name="T29" fmla="*/ 0 h 215"/>
                  <a:gd name="T30" fmla="*/ 204 w 206"/>
                  <a:gd name="T31" fmla="*/ 0 h 215"/>
                  <a:gd name="T32" fmla="*/ 204 w 206"/>
                  <a:gd name="T33" fmla="*/ 5 h 215"/>
                  <a:gd name="T34" fmla="*/ 204 w 206"/>
                  <a:gd name="T35" fmla="*/ 134 h 215"/>
                  <a:gd name="T36" fmla="*/ 206 w 206"/>
                  <a:gd name="T37" fmla="*/ 215 h 215"/>
                  <a:gd name="T38" fmla="*/ 189 w 206"/>
                  <a:gd name="T39" fmla="*/ 215 h 215"/>
                  <a:gd name="T40" fmla="*/ 179 w 206"/>
                  <a:gd name="T41" fmla="*/ 215 h 215"/>
                  <a:gd name="T42" fmla="*/ 177 w 206"/>
                  <a:gd name="T43" fmla="*/ 103 h 215"/>
                  <a:gd name="T44" fmla="*/ 179 w 206"/>
                  <a:gd name="T45" fmla="*/ 36 h 215"/>
                  <a:gd name="T46" fmla="*/ 169 w 206"/>
                  <a:gd name="T47" fmla="*/ 64 h 215"/>
                  <a:gd name="T48" fmla="*/ 117 w 206"/>
                  <a:gd name="T49" fmla="*/ 212 h 215"/>
                  <a:gd name="T50" fmla="*/ 113 w 206"/>
                  <a:gd name="T51" fmla="*/ 215 h 215"/>
                  <a:gd name="T52" fmla="*/ 91 w 206"/>
                  <a:gd name="T53" fmla="*/ 215 h 215"/>
                  <a:gd name="T54" fmla="*/ 90 w 206"/>
                  <a:gd name="T55" fmla="*/ 212 h 215"/>
                  <a:gd name="T56" fmla="*/ 52 w 206"/>
                  <a:gd name="T57" fmla="*/ 102 h 215"/>
                  <a:gd name="T58" fmla="*/ 29 w 206"/>
                  <a:gd name="T59" fmla="*/ 33 h 215"/>
                  <a:gd name="T60" fmla="*/ 29 w 206"/>
                  <a:gd name="T61" fmla="*/ 63 h 215"/>
                  <a:gd name="T62" fmla="*/ 28 w 206"/>
                  <a:gd name="T63" fmla="*/ 212 h 215"/>
                  <a:gd name="T64" fmla="*/ 24 w 206"/>
                  <a:gd name="T65" fmla="*/ 215 h 215"/>
                  <a:gd name="T66" fmla="*/ 1 w 206"/>
                  <a:gd name="T67" fmla="*/ 215 h 215"/>
                  <a:gd name="T68" fmla="*/ 1 w 206"/>
                  <a:gd name="T6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215">
                    <a:moveTo>
                      <a:pt x="1" y="215"/>
                    </a:moveTo>
                    <a:lnTo>
                      <a:pt x="1" y="182"/>
                    </a:lnTo>
                    <a:lnTo>
                      <a:pt x="0" y="82"/>
                    </a:lnTo>
                    <a:lnTo>
                      <a:pt x="0" y="5"/>
                    </a:lnTo>
                    <a:lnTo>
                      <a:pt x="1" y="0"/>
                    </a:lnTo>
                    <a:lnTo>
                      <a:pt x="7" y="0"/>
                    </a:lnTo>
                    <a:lnTo>
                      <a:pt x="27" y="0"/>
                    </a:lnTo>
                    <a:lnTo>
                      <a:pt x="42" y="0"/>
                    </a:lnTo>
                    <a:lnTo>
                      <a:pt x="43" y="0"/>
                    </a:lnTo>
                    <a:lnTo>
                      <a:pt x="43" y="5"/>
                    </a:lnTo>
                    <a:lnTo>
                      <a:pt x="51" y="24"/>
                    </a:lnTo>
                    <a:lnTo>
                      <a:pt x="75" y="96"/>
                    </a:lnTo>
                    <a:lnTo>
                      <a:pt x="93" y="150"/>
                    </a:lnTo>
                    <a:lnTo>
                      <a:pt x="94" y="153"/>
                    </a:lnTo>
                    <a:lnTo>
                      <a:pt x="94" y="157"/>
                    </a:lnTo>
                    <a:lnTo>
                      <a:pt x="97" y="163"/>
                    </a:lnTo>
                    <a:lnTo>
                      <a:pt x="101" y="174"/>
                    </a:lnTo>
                    <a:lnTo>
                      <a:pt x="104" y="182"/>
                    </a:lnTo>
                    <a:lnTo>
                      <a:pt x="106" y="184"/>
                    </a:lnTo>
                    <a:lnTo>
                      <a:pt x="106" y="182"/>
                    </a:lnTo>
                    <a:lnTo>
                      <a:pt x="107" y="178"/>
                    </a:lnTo>
                    <a:lnTo>
                      <a:pt x="110" y="167"/>
                    </a:lnTo>
                    <a:lnTo>
                      <a:pt x="115" y="154"/>
                    </a:lnTo>
                    <a:lnTo>
                      <a:pt x="117" y="150"/>
                    </a:lnTo>
                    <a:lnTo>
                      <a:pt x="117" y="147"/>
                    </a:lnTo>
                    <a:lnTo>
                      <a:pt x="124" y="127"/>
                    </a:lnTo>
                    <a:lnTo>
                      <a:pt x="148" y="57"/>
                    </a:lnTo>
                    <a:lnTo>
                      <a:pt x="166" y="5"/>
                    </a:lnTo>
                    <a:lnTo>
                      <a:pt x="168" y="0"/>
                    </a:lnTo>
                    <a:lnTo>
                      <a:pt x="173" y="0"/>
                    </a:lnTo>
                    <a:lnTo>
                      <a:pt x="190" y="0"/>
                    </a:lnTo>
                    <a:lnTo>
                      <a:pt x="204" y="0"/>
                    </a:lnTo>
                    <a:lnTo>
                      <a:pt x="206" y="0"/>
                    </a:lnTo>
                    <a:lnTo>
                      <a:pt x="204" y="5"/>
                    </a:lnTo>
                    <a:lnTo>
                      <a:pt x="206" y="34"/>
                    </a:lnTo>
                    <a:lnTo>
                      <a:pt x="204" y="134"/>
                    </a:lnTo>
                    <a:lnTo>
                      <a:pt x="204" y="212"/>
                    </a:lnTo>
                    <a:lnTo>
                      <a:pt x="206" y="215"/>
                    </a:lnTo>
                    <a:lnTo>
                      <a:pt x="201" y="215"/>
                    </a:lnTo>
                    <a:lnTo>
                      <a:pt x="189" y="215"/>
                    </a:lnTo>
                    <a:lnTo>
                      <a:pt x="179" y="215"/>
                    </a:lnTo>
                    <a:lnTo>
                      <a:pt x="179" y="215"/>
                    </a:lnTo>
                    <a:lnTo>
                      <a:pt x="179" y="188"/>
                    </a:lnTo>
                    <a:lnTo>
                      <a:pt x="177" y="103"/>
                    </a:lnTo>
                    <a:lnTo>
                      <a:pt x="177" y="40"/>
                    </a:lnTo>
                    <a:lnTo>
                      <a:pt x="179" y="36"/>
                    </a:lnTo>
                    <a:lnTo>
                      <a:pt x="177" y="40"/>
                    </a:lnTo>
                    <a:lnTo>
                      <a:pt x="169" y="64"/>
                    </a:lnTo>
                    <a:lnTo>
                      <a:pt x="139" y="149"/>
                    </a:lnTo>
                    <a:lnTo>
                      <a:pt x="117" y="212"/>
                    </a:lnTo>
                    <a:lnTo>
                      <a:pt x="117" y="215"/>
                    </a:lnTo>
                    <a:lnTo>
                      <a:pt x="113" y="215"/>
                    </a:lnTo>
                    <a:lnTo>
                      <a:pt x="100" y="215"/>
                    </a:lnTo>
                    <a:lnTo>
                      <a:pt x="91" y="215"/>
                    </a:lnTo>
                    <a:lnTo>
                      <a:pt x="91" y="215"/>
                    </a:lnTo>
                    <a:lnTo>
                      <a:pt x="90" y="212"/>
                    </a:lnTo>
                    <a:lnTo>
                      <a:pt x="82" y="187"/>
                    </a:lnTo>
                    <a:lnTo>
                      <a:pt x="52" y="102"/>
                    </a:lnTo>
                    <a:lnTo>
                      <a:pt x="29" y="37"/>
                    </a:lnTo>
                    <a:lnTo>
                      <a:pt x="29" y="33"/>
                    </a:lnTo>
                    <a:lnTo>
                      <a:pt x="28" y="37"/>
                    </a:lnTo>
                    <a:lnTo>
                      <a:pt x="29" y="63"/>
                    </a:lnTo>
                    <a:lnTo>
                      <a:pt x="28" y="147"/>
                    </a:lnTo>
                    <a:lnTo>
                      <a:pt x="28" y="212"/>
                    </a:lnTo>
                    <a:lnTo>
                      <a:pt x="29" y="215"/>
                    </a:lnTo>
                    <a:lnTo>
                      <a:pt x="24" y="215"/>
                    </a:lnTo>
                    <a:lnTo>
                      <a:pt x="11" y="215"/>
                    </a:lnTo>
                    <a:lnTo>
                      <a:pt x="1" y="215"/>
                    </a:lnTo>
                    <a:lnTo>
                      <a:pt x="1" y="215"/>
                    </a:lnTo>
                    <a:lnTo>
                      <a:pt x="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6" name="Freeform 180"/>
              <p:cNvSpPr>
                <a:spLocks noEditPoints="1"/>
              </p:cNvSpPr>
              <p:nvPr/>
            </p:nvSpPr>
            <p:spPr bwMode="auto">
              <a:xfrm>
                <a:off x="576" y="1096"/>
                <a:ext cx="48" cy="54"/>
              </a:xfrm>
              <a:custGeom>
                <a:avLst/>
                <a:gdLst>
                  <a:gd name="T0" fmla="*/ 119 w 144"/>
                  <a:gd name="T1" fmla="*/ 112 h 163"/>
                  <a:gd name="T2" fmla="*/ 141 w 144"/>
                  <a:gd name="T3" fmla="*/ 113 h 163"/>
                  <a:gd name="T4" fmla="*/ 141 w 144"/>
                  <a:gd name="T5" fmla="*/ 117 h 163"/>
                  <a:gd name="T6" fmla="*/ 130 w 144"/>
                  <a:gd name="T7" fmla="*/ 139 h 163"/>
                  <a:gd name="T8" fmla="*/ 119 w 144"/>
                  <a:gd name="T9" fmla="*/ 150 h 163"/>
                  <a:gd name="T10" fmla="*/ 109 w 144"/>
                  <a:gd name="T11" fmla="*/ 156 h 163"/>
                  <a:gd name="T12" fmla="*/ 78 w 144"/>
                  <a:gd name="T13" fmla="*/ 163 h 163"/>
                  <a:gd name="T14" fmla="*/ 68 w 144"/>
                  <a:gd name="T15" fmla="*/ 163 h 163"/>
                  <a:gd name="T16" fmla="*/ 39 w 144"/>
                  <a:gd name="T17" fmla="*/ 157 h 163"/>
                  <a:gd name="T18" fmla="*/ 20 w 144"/>
                  <a:gd name="T19" fmla="*/ 143 h 163"/>
                  <a:gd name="T20" fmla="*/ 12 w 144"/>
                  <a:gd name="T21" fmla="*/ 132 h 163"/>
                  <a:gd name="T22" fmla="*/ 0 w 144"/>
                  <a:gd name="T23" fmla="*/ 91 h 163"/>
                  <a:gd name="T24" fmla="*/ 0 w 144"/>
                  <a:gd name="T25" fmla="*/ 78 h 163"/>
                  <a:gd name="T26" fmla="*/ 6 w 144"/>
                  <a:gd name="T27" fmla="*/ 44 h 163"/>
                  <a:gd name="T28" fmla="*/ 20 w 144"/>
                  <a:gd name="T29" fmla="*/ 23 h 163"/>
                  <a:gd name="T30" fmla="*/ 30 w 144"/>
                  <a:gd name="T31" fmla="*/ 15 h 163"/>
                  <a:gd name="T32" fmla="*/ 68 w 144"/>
                  <a:gd name="T33" fmla="*/ 2 h 163"/>
                  <a:gd name="T34" fmla="*/ 78 w 144"/>
                  <a:gd name="T35" fmla="*/ 2 h 163"/>
                  <a:gd name="T36" fmla="*/ 105 w 144"/>
                  <a:gd name="T37" fmla="*/ 9 h 163"/>
                  <a:gd name="T38" fmla="*/ 124 w 144"/>
                  <a:gd name="T39" fmla="*/ 22 h 163"/>
                  <a:gd name="T40" fmla="*/ 132 w 144"/>
                  <a:gd name="T41" fmla="*/ 34 h 163"/>
                  <a:gd name="T42" fmla="*/ 143 w 144"/>
                  <a:gd name="T43" fmla="*/ 77 h 163"/>
                  <a:gd name="T44" fmla="*/ 143 w 144"/>
                  <a:gd name="T45" fmla="*/ 86 h 163"/>
                  <a:gd name="T46" fmla="*/ 143 w 144"/>
                  <a:gd name="T47" fmla="*/ 89 h 163"/>
                  <a:gd name="T48" fmla="*/ 70 w 144"/>
                  <a:gd name="T49" fmla="*/ 89 h 163"/>
                  <a:gd name="T50" fmla="*/ 27 w 144"/>
                  <a:gd name="T51" fmla="*/ 89 h 163"/>
                  <a:gd name="T52" fmla="*/ 29 w 144"/>
                  <a:gd name="T53" fmla="*/ 102 h 163"/>
                  <a:gd name="T54" fmla="*/ 40 w 144"/>
                  <a:gd name="T55" fmla="*/ 126 h 163"/>
                  <a:gd name="T56" fmla="*/ 44 w 144"/>
                  <a:gd name="T57" fmla="*/ 130 h 163"/>
                  <a:gd name="T58" fmla="*/ 58 w 144"/>
                  <a:gd name="T59" fmla="*/ 140 h 163"/>
                  <a:gd name="T60" fmla="*/ 75 w 144"/>
                  <a:gd name="T61" fmla="*/ 141 h 163"/>
                  <a:gd name="T62" fmla="*/ 81 w 144"/>
                  <a:gd name="T63" fmla="*/ 141 h 163"/>
                  <a:gd name="T64" fmla="*/ 96 w 144"/>
                  <a:gd name="T65" fmla="*/ 136 h 163"/>
                  <a:gd name="T66" fmla="*/ 101 w 144"/>
                  <a:gd name="T67" fmla="*/ 133 h 163"/>
                  <a:gd name="T68" fmla="*/ 109 w 144"/>
                  <a:gd name="T69" fmla="*/ 123 h 163"/>
                  <a:gd name="T70" fmla="*/ 116 w 144"/>
                  <a:gd name="T71" fmla="*/ 110 h 163"/>
                  <a:gd name="T72" fmla="*/ 116 w 144"/>
                  <a:gd name="T73" fmla="*/ 110 h 163"/>
                  <a:gd name="T74" fmla="*/ 29 w 144"/>
                  <a:gd name="T75" fmla="*/ 67 h 163"/>
                  <a:gd name="T76" fmla="*/ 82 w 144"/>
                  <a:gd name="T77" fmla="*/ 67 h 163"/>
                  <a:gd name="T78" fmla="*/ 116 w 144"/>
                  <a:gd name="T79" fmla="*/ 67 h 163"/>
                  <a:gd name="T80" fmla="*/ 115 w 144"/>
                  <a:gd name="T81" fmla="*/ 58 h 163"/>
                  <a:gd name="T82" fmla="*/ 106 w 144"/>
                  <a:gd name="T83" fmla="*/ 41 h 163"/>
                  <a:gd name="T84" fmla="*/ 99 w 144"/>
                  <a:gd name="T85" fmla="*/ 31 h 163"/>
                  <a:gd name="T86" fmla="*/ 82 w 144"/>
                  <a:gd name="T87" fmla="*/ 24 h 163"/>
                  <a:gd name="T88" fmla="*/ 70 w 144"/>
                  <a:gd name="T89" fmla="*/ 24 h 163"/>
                  <a:gd name="T90" fmla="*/ 54 w 144"/>
                  <a:gd name="T91" fmla="*/ 27 h 163"/>
                  <a:gd name="T92" fmla="*/ 43 w 144"/>
                  <a:gd name="T93" fmla="*/ 34 h 163"/>
                  <a:gd name="T94" fmla="*/ 37 w 144"/>
                  <a:gd name="T95" fmla="*/ 41 h 163"/>
                  <a:gd name="T96" fmla="*/ 29 w 144"/>
                  <a:gd name="T97" fmla="*/ 64 h 163"/>
                  <a:gd name="T98" fmla="*/ 27 w 144"/>
                  <a:gd name="T99" fmla="*/ 67 h 163"/>
                  <a:gd name="T100" fmla="*/ 29 w 144"/>
                  <a:gd name="T101" fmla="*/ 6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3">
                    <a:moveTo>
                      <a:pt x="116" y="110"/>
                    </a:moveTo>
                    <a:lnTo>
                      <a:pt x="119" y="112"/>
                    </a:lnTo>
                    <a:lnTo>
                      <a:pt x="132" y="113"/>
                    </a:lnTo>
                    <a:lnTo>
                      <a:pt x="141" y="113"/>
                    </a:lnTo>
                    <a:lnTo>
                      <a:pt x="143" y="113"/>
                    </a:lnTo>
                    <a:lnTo>
                      <a:pt x="141" y="117"/>
                    </a:lnTo>
                    <a:lnTo>
                      <a:pt x="139" y="125"/>
                    </a:lnTo>
                    <a:lnTo>
                      <a:pt x="130" y="139"/>
                    </a:lnTo>
                    <a:lnTo>
                      <a:pt x="120" y="148"/>
                    </a:lnTo>
                    <a:lnTo>
                      <a:pt x="119" y="150"/>
                    </a:lnTo>
                    <a:lnTo>
                      <a:pt x="115" y="153"/>
                    </a:lnTo>
                    <a:lnTo>
                      <a:pt x="109" y="156"/>
                    </a:lnTo>
                    <a:lnTo>
                      <a:pt x="95" y="161"/>
                    </a:lnTo>
                    <a:lnTo>
                      <a:pt x="78" y="163"/>
                    </a:lnTo>
                    <a:lnTo>
                      <a:pt x="75" y="163"/>
                    </a:lnTo>
                    <a:lnTo>
                      <a:pt x="68" y="163"/>
                    </a:lnTo>
                    <a:lnTo>
                      <a:pt x="58" y="163"/>
                    </a:lnTo>
                    <a:lnTo>
                      <a:pt x="39" y="157"/>
                    </a:lnTo>
                    <a:lnTo>
                      <a:pt x="23" y="147"/>
                    </a:lnTo>
                    <a:lnTo>
                      <a:pt x="20" y="143"/>
                    </a:lnTo>
                    <a:lnTo>
                      <a:pt x="16" y="140"/>
                    </a:lnTo>
                    <a:lnTo>
                      <a:pt x="12" y="132"/>
                    </a:lnTo>
                    <a:lnTo>
                      <a:pt x="3" y="113"/>
                    </a:lnTo>
                    <a:lnTo>
                      <a:pt x="0" y="91"/>
                    </a:lnTo>
                    <a:lnTo>
                      <a:pt x="0" y="84"/>
                    </a:lnTo>
                    <a:lnTo>
                      <a:pt x="0" y="78"/>
                    </a:lnTo>
                    <a:lnTo>
                      <a:pt x="0" y="65"/>
                    </a:lnTo>
                    <a:lnTo>
                      <a:pt x="6" y="44"/>
                    </a:lnTo>
                    <a:lnTo>
                      <a:pt x="16" y="27"/>
                    </a:lnTo>
                    <a:lnTo>
                      <a:pt x="20" y="23"/>
                    </a:lnTo>
                    <a:lnTo>
                      <a:pt x="23" y="20"/>
                    </a:lnTo>
                    <a:lnTo>
                      <a:pt x="30" y="15"/>
                    </a:lnTo>
                    <a:lnTo>
                      <a:pt x="47" y="5"/>
                    </a:lnTo>
                    <a:lnTo>
                      <a:pt x="68" y="2"/>
                    </a:lnTo>
                    <a:lnTo>
                      <a:pt x="74" y="0"/>
                    </a:lnTo>
                    <a:lnTo>
                      <a:pt x="78" y="2"/>
                    </a:lnTo>
                    <a:lnTo>
                      <a:pt x="88" y="2"/>
                    </a:lnTo>
                    <a:lnTo>
                      <a:pt x="105" y="9"/>
                    </a:lnTo>
                    <a:lnTo>
                      <a:pt x="120" y="19"/>
                    </a:lnTo>
                    <a:lnTo>
                      <a:pt x="124" y="22"/>
                    </a:lnTo>
                    <a:lnTo>
                      <a:pt x="127" y="26"/>
                    </a:lnTo>
                    <a:lnTo>
                      <a:pt x="132" y="34"/>
                    </a:lnTo>
                    <a:lnTo>
                      <a:pt x="140" y="54"/>
                    </a:lnTo>
                    <a:lnTo>
                      <a:pt x="143" y="77"/>
                    </a:lnTo>
                    <a:lnTo>
                      <a:pt x="144" y="82"/>
                    </a:lnTo>
                    <a:lnTo>
                      <a:pt x="143" y="86"/>
                    </a:lnTo>
                    <a:lnTo>
                      <a:pt x="143" y="89"/>
                    </a:lnTo>
                    <a:lnTo>
                      <a:pt x="143" y="89"/>
                    </a:lnTo>
                    <a:lnTo>
                      <a:pt x="124" y="89"/>
                    </a:lnTo>
                    <a:lnTo>
                      <a:pt x="70" y="89"/>
                    </a:lnTo>
                    <a:lnTo>
                      <a:pt x="29" y="89"/>
                    </a:lnTo>
                    <a:lnTo>
                      <a:pt x="27" y="89"/>
                    </a:lnTo>
                    <a:lnTo>
                      <a:pt x="27" y="94"/>
                    </a:lnTo>
                    <a:lnTo>
                      <a:pt x="29" y="102"/>
                    </a:lnTo>
                    <a:lnTo>
                      <a:pt x="33" y="115"/>
                    </a:lnTo>
                    <a:lnTo>
                      <a:pt x="40" y="126"/>
                    </a:lnTo>
                    <a:lnTo>
                      <a:pt x="43" y="127"/>
                    </a:lnTo>
                    <a:lnTo>
                      <a:pt x="44" y="130"/>
                    </a:lnTo>
                    <a:lnTo>
                      <a:pt x="48" y="134"/>
                    </a:lnTo>
                    <a:lnTo>
                      <a:pt x="58" y="140"/>
                    </a:lnTo>
                    <a:lnTo>
                      <a:pt x="71" y="141"/>
                    </a:lnTo>
                    <a:lnTo>
                      <a:pt x="75" y="141"/>
                    </a:lnTo>
                    <a:lnTo>
                      <a:pt x="77" y="141"/>
                    </a:lnTo>
                    <a:lnTo>
                      <a:pt x="81" y="141"/>
                    </a:lnTo>
                    <a:lnTo>
                      <a:pt x="89" y="140"/>
                    </a:lnTo>
                    <a:lnTo>
                      <a:pt x="96" y="136"/>
                    </a:lnTo>
                    <a:lnTo>
                      <a:pt x="99" y="134"/>
                    </a:lnTo>
                    <a:lnTo>
                      <a:pt x="101" y="133"/>
                    </a:lnTo>
                    <a:lnTo>
                      <a:pt x="103" y="130"/>
                    </a:lnTo>
                    <a:lnTo>
                      <a:pt x="109" y="123"/>
                    </a:lnTo>
                    <a:lnTo>
                      <a:pt x="115" y="113"/>
                    </a:lnTo>
                    <a:lnTo>
                      <a:pt x="116" y="110"/>
                    </a:lnTo>
                    <a:lnTo>
                      <a:pt x="115" y="110"/>
                    </a:lnTo>
                    <a:lnTo>
                      <a:pt x="116" y="110"/>
                    </a:lnTo>
                    <a:lnTo>
                      <a:pt x="116" y="110"/>
                    </a:lnTo>
                    <a:close/>
                    <a:moveTo>
                      <a:pt x="29" y="67"/>
                    </a:moveTo>
                    <a:lnTo>
                      <a:pt x="41" y="67"/>
                    </a:lnTo>
                    <a:lnTo>
                      <a:pt x="82" y="67"/>
                    </a:lnTo>
                    <a:lnTo>
                      <a:pt x="113" y="67"/>
                    </a:lnTo>
                    <a:lnTo>
                      <a:pt x="116" y="67"/>
                    </a:lnTo>
                    <a:lnTo>
                      <a:pt x="115" y="64"/>
                    </a:lnTo>
                    <a:lnTo>
                      <a:pt x="115" y="58"/>
                    </a:lnTo>
                    <a:lnTo>
                      <a:pt x="112" y="48"/>
                    </a:lnTo>
                    <a:lnTo>
                      <a:pt x="106" y="41"/>
                    </a:lnTo>
                    <a:lnTo>
                      <a:pt x="106" y="39"/>
                    </a:lnTo>
                    <a:lnTo>
                      <a:pt x="99" y="31"/>
                    </a:lnTo>
                    <a:lnTo>
                      <a:pt x="93" y="29"/>
                    </a:lnTo>
                    <a:lnTo>
                      <a:pt x="82" y="24"/>
                    </a:lnTo>
                    <a:lnTo>
                      <a:pt x="74" y="23"/>
                    </a:lnTo>
                    <a:lnTo>
                      <a:pt x="70" y="24"/>
                    </a:lnTo>
                    <a:lnTo>
                      <a:pt x="64" y="24"/>
                    </a:lnTo>
                    <a:lnTo>
                      <a:pt x="54" y="27"/>
                    </a:lnTo>
                    <a:lnTo>
                      <a:pt x="44" y="33"/>
                    </a:lnTo>
                    <a:lnTo>
                      <a:pt x="43" y="34"/>
                    </a:lnTo>
                    <a:lnTo>
                      <a:pt x="40" y="37"/>
                    </a:lnTo>
                    <a:lnTo>
                      <a:pt x="37" y="41"/>
                    </a:lnTo>
                    <a:lnTo>
                      <a:pt x="31" y="53"/>
                    </a:lnTo>
                    <a:lnTo>
                      <a:pt x="29" y="64"/>
                    </a:lnTo>
                    <a:lnTo>
                      <a:pt x="29" y="67"/>
                    </a:lnTo>
                    <a:lnTo>
                      <a:pt x="27" y="67"/>
                    </a:lnTo>
                    <a:lnTo>
                      <a:pt x="29" y="67"/>
                    </a:lnTo>
                    <a:lnTo>
                      <a:pt x="29" y="6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7" name="Freeform 181"/>
              <p:cNvSpPr>
                <a:spLocks noEditPoints="1"/>
              </p:cNvSpPr>
              <p:nvPr/>
            </p:nvSpPr>
            <p:spPr bwMode="auto">
              <a:xfrm>
                <a:off x="637" y="1078"/>
                <a:ext cx="40" cy="72"/>
              </a:xfrm>
              <a:custGeom>
                <a:avLst/>
                <a:gdLst>
                  <a:gd name="T0" fmla="*/ 110 w 134"/>
                  <a:gd name="T1" fmla="*/ 212 h 218"/>
                  <a:gd name="T2" fmla="*/ 108 w 134"/>
                  <a:gd name="T3" fmla="*/ 196 h 218"/>
                  <a:gd name="T4" fmla="*/ 107 w 134"/>
                  <a:gd name="T5" fmla="*/ 199 h 218"/>
                  <a:gd name="T6" fmla="*/ 94 w 134"/>
                  <a:gd name="T7" fmla="*/ 211 h 218"/>
                  <a:gd name="T8" fmla="*/ 79 w 134"/>
                  <a:gd name="T9" fmla="*/ 218 h 218"/>
                  <a:gd name="T10" fmla="*/ 66 w 134"/>
                  <a:gd name="T11" fmla="*/ 218 h 218"/>
                  <a:gd name="T12" fmla="*/ 56 w 134"/>
                  <a:gd name="T13" fmla="*/ 218 h 218"/>
                  <a:gd name="T14" fmla="*/ 34 w 134"/>
                  <a:gd name="T15" fmla="*/ 211 h 218"/>
                  <a:gd name="T16" fmla="*/ 29 w 134"/>
                  <a:gd name="T17" fmla="*/ 206 h 218"/>
                  <a:gd name="T18" fmla="*/ 15 w 134"/>
                  <a:gd name="T19" fmla="*/ 194 h 218"/>
                  <a:gd name="T20" fmla="*/ 8 w 134"/>
                  <a:gd name="T21" fmla="*/ 180 h 218"/>
                  <a:gd name="T22" fmla="*/ 4 w 134"/>
                  <a:gd name="T23" fmla="*/ 171 h 218"/>
                  <a:gd name="T24" fmla="*/ 0 w 134"/>
                  <a:gd name="T25" fmla="*/ 141 h 218"/>
                  <a:gd name="T26" fmla="*/ 0 w 134"/>
                  <a:gd name="T27" fmla="*/ 134 h 218"/>
                  <a:gd name="T28" fmla="*/ 1 w 134"/>
                  <a:gd name="T29" fmla="*/ 112 h 218"/>
                  <a:gd name="T30" fmla="*/ 7 w 134"/>
                  <a:gd name="T31" fmla="*/ 95 h 218"/>
                  <a:gd name="T32" fmla="*/ 11 w 134"/>
                  <a:gd name="T33" fmla="*/ 86 h 218"/>
                  <a:gd name="T34" fmla="*/ 28 w 134"/>
                  <a:gd name="T35" fmla="*/ 70 h 218"/>
                  <a:gd name="T36" fmla="*/ 32 w 134"/>
                  <a:gd name="T37" fmla="*/ 65 h 218"/>
                  <a:gd name="T38" fmla="*/ 49 w 134"/>
                  <a:gd name="T39" fmla="*/ 58 h 218"/>
                  <a:gd name="T40" fmla="*/ 65 w 134"/>
                  <a:gd name="T41" fmla="*/ 55 h 218"/>
                  <a:gd name="T42" fmla="*/ 80 w 134"/>
                  <a:gd name="T43" fmla="*/ 58 h 218"/>
                  <a:gd name="T44" fmla="*/ 90 w 134"/>
                  <a:gd name="T45" fmla="*/ 63 h 218"/>
                  <a:gd name="T46" fmla="*/ 94 w 134"/>
                  <a:gd name="T47" fmla="*/ 65 h 218"/>
                  <a:gd name="T48" fmla="*/ 106 w 134"/>
                  <a:gd name="T49" fmla="*/ 77 h 218"/>
                  <a:gd name="T50" fmla="*/ 108 w 134"/>
                  <a:gd name="T51" fmla="*/ 67 h 218"/>
                  <a:gd name="T52" fmla="*/ 107 w 134"/>
                  <a:gd name="T53" fmla="*/ 3 h 218"/>
                  <a:gd name="T54" fmla="*/ 111 w 134"/>
                  <a:gd name="T55" fmla="*/ 0 h 218"/>
                  <a:gd name="T56" fmla="*/ 132 w 134"/>
                  <a:gd name="T57" fmla="*/ 0 h 218"/>
                  <a:gd name="T58" fmla="*/ 132 w 134"/>
                  <a:gd name="T59" fmla="*/ 5 h 218"/>
                  <a:gd name="T60" fmla="*/ 132 w 134"/>
                  <a:gd name="T61" fmla="*/ 134 h 218"/>
                  <a:gd name="T62" fmla="*/ 134 w 134"/>
                  <a:gd name="T63" fmla="*/ 215 h 218"/>
                  <a:gd name="T64" fmla="*/ 118 w 134"/>
                  <a:gd name="T65" fmla="*/ 215 h 218"/>
                  <a:gd name="T66" fmla="*/ 110 w 134"/>
                  <a:gd name="T67" fmla="*/ 215 h 218"/>
                  <a:gd name="T68" fmla="*/ 110 w 134"/>
                  <a:gd name="T69" fmla="*/ 215 h 218"/>
                  <a:gd name="T70" fmla="*/ 27 w 134"/>
                  <a:gd name="T71" fmla="*/ 137 h 218"/>
                  <a:gd name="T72" fmla="*/ 27 w 134"/>
                  <a:gd name="T73" fmla="*/ 151 h 218"/>
                  <a:gd name="T74" fmla="*/ 36 w 134"/>
                  <a:gd name="T75" fmla="*/ 181 h 218"/>
                  <a:gd name="T76" fmla="*/ 41 w 134"/>
                  <a:gd name="T77" fmla="*/ 185 h 218"/>
                  <a:gd name="T78" fmla="*/ 55 w 134"/>
                  <a:gd name="T79" fmla="*/ 195 h 218"/>
                  <a:gd name="T80" fmla="*/ 69 w 134"/>
                  <a:gd name="T81" fmla="*/ 196 h 218"/>
                  <a:gd name="T82" fmla="*/ 76 w 134"/>
                  <a:gd name="T83" fmla="*/ 196 h 218"/>
                  <a:gd name="T84" fmla="*/ 96 w 134"/>
                  <a:gd name="T85" fmla="*/ 185 h 218"/>
                  <a:gd name="T86" fmla="*/ 100 w 134"/>
                  <a:gd name="T87" fmla="*/ 181 h 218"/>
                  <a:gd name="T88" fmla="*/ 107 w 134"/>
                  <a:gd name="T89" fmla="*/ 161 h 218"/>
                  <a:gd name="T90" fmla="*/ 110 w 134"/>
                  <a:gd name="T91" fmla="*/ 140 h 218"/>
                  <a:gd name="T92" fmla="*/ 108 w 134"/>
                  <a:gd name="T93" fmla="*/ 126 h 218"/>
                  <a:gd name="T94" fmla="*/ 98 w 134"/>
                  <a:gd name="T95" fmla="*/ 95 h 218"/>
                  <a:gd name="T96" fmla="*/ 90 w 134"/>
                  <a:gd name="T97" fmla="*/ 86 h 218"/>
                  <a:gd name="T98" fmla="*/ 80 w 134"/>
                  <a:gd name="T99" fmla="*/ 81 h 218"/>
                  <a:gd name="T100" fmla="*/ 67 w 134"/>
                  <a:gd name="T101" fmla="*/ 78 h 218"/>
                  <a:gd name="T102" fmla="*/ 53 w 134"/>
                  <a:gd name="T103" fmla="*/ 81 h 218"/>
                  <a:gd name="T104" fmla="*/ 38 w 134"/>
                  <a:gd name="T105" fmla="*/ 92 h 218"/>
                  <a:gd name="T106" fmla="*/ 32 w 134"/>
                  <a:gd name="T107" fmla="*/ 101 h 218"/>
                  <a:gd name="T108" fmla="*/ 27 w 134"/>
                  <a:gd name="T109" fmla="*/ 133 h 218"/>
                  <a:gd name="T110" fmla="*/ 25 w 134"/>
                  <a:gd name="T111" fmla="*/ 141 h 218"/>
                  <a:gd name="T112" fmla="*/ 25 w 134"/>
                  <a:gd name="T113" fmla="*/ 139 h 218"/>
                  <a:gd name="T114" fmla="*/ 27 w 134"/>
                  <a:gd name="T115"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218">
                    <a:moveTo>
                      <a:pt x="110" y="215"/>
                    </a:moveTo>
                    <a:lnTo>
                      <a:pt x="110" y="212"/>
                    </a:lnTo>
                    <a:lnTo>
                      <a:pt x="108" y="203"/>
                    </a:lnTo>
                    <a:lnTo>
                      <a:pt x="108" y="196"/>
                    </a:lnTo>
                    <a:lnTo>
                      <a:pt x="110" y="195"/>
                    </a:lnTo>
                    <a:lnTo>
                      <a:pt x="107" y="199"/>
                    </a:lnTo>
                    <a:lnTo>
                      <a:pt x="101" y="206"/>
                    </a:lnTo>
                    <a:lnTo>
                      <a:pt x="94" y="211"/>
                    </a:lnTo>
                    <a:lnTo>
                      <a:pt x="87" y="215"/>
                    </a:lnTo>
                    <a:lnTo>
                      <a:pt x="79" y="218"/>
                    </a:lnTo>
                    <a:lnTo>
                      <a:pt x="70" y="218"/>
                    </a:lnTo>
                    <a:lnTo>
                      <a:pt x="66" y="218"/>
                    </a:lnTo>
                    <a:lnTo>
                      <a:pt x="62" y="218"/>
                    </a:lnTo>
                    <a:lnTo>
                      <a:pt x="56" y="218"/>
                    </a:lnTo>
                    <a:lnTo>
                      <a:pt x="45" y="215"/>
                    </a:lnTo>
                    <a:lnTo>
                      <a:pt x="34" y="211"/>
                    </a:lnTo>
                    <a:lnTo>
                      <a:pt x="32" y="208"/>
                    </a:lnTo>
                    <a:lnTo>
                      <a:pt x="29" y="206"/>
                    </a:lnTo>
                    <a:lnTo>
                      <a:pt x="24" y="203"/>
                    </a:lnTo>
                    <a:lnTo>
                      <a:pt x="15" y="194"/>
                    </a:lnTo>
                    <a:lnTo>
                      <a:pt x="10" y="184"/>
                    </a:lnTo>
                    <a:lnTo>
                      <a:pt x="8" y="180"/>
                    </a:lnTo>
                    <a:lnTo>
                      <a:pt x="7" y="177"/>
                    </a:lnTo>
                    <a:lnTo>
                      <a:pt x="4" y="171"/>
                    </a:lnTo>
                    <a:lnTo>
                      <a:pt x="1" y="157"/>
                    </a:lnTo>
                    <a:lnTo>
                      <a:pt x="0" y="141"/>
                    </a:lnTo>
                    <a:lnTo>
                      <a:pt x="0" y="137"/>
                    </a:lnTo>
                    <a:lnTo>
                      <a:pt x="0" y="134"/>
                    </a:lnTo>
                    <a:lnTo>
                      <a:pt x="0" y="126"/>
                    </a:lnTo>
                    <a:lnTo>
                      <a:pt x="1" y="112"/>
                    </a:lnTo>
                    <a:lnTo>
                      <a:pt x="5" y="99"/>
                    </a:lnTo>
                    <a:lnTo>
                      <a:pt x="7" y="95"/>
                    </a:lnTo>
                    <a:lnTo>
                      <a:pt x="8" y="92"/>
                    </a:lnTo>
                    <a:lnTo>
                      <a:pt x="11" y="86"/>
                    </a:lnTo>
                    <a:lnTo>
                      <a:pt x="18" y="77"/>
                    </a:lnTo>
                    <a:lnTo>
                      <a:pt x="28" y="70"/>
                    </a:lnTo>
                    <a:lnTo>
                      <a:pt x="31" y="67"/>
                    </a:lnTo>
                    <a:lnTo>
                      <a:pt x="32" y="65"/>
                    </a:lnTo>
                    <a:lnTo>
                      <a:pt x="38" y="63"/>
                    </a:lnTo>
                    <a:lnTo>
                      <a:pt x="49" y="58"/>
                    </a:lnTo>
                    <a:lnTo>
                      <a:pt x="60" y="57"/>
                    </a:lnTo>
                    <a:lnTo>
                      <a:pt x="65" y="55"/>
                    </a:lnTo>
                    <a:lnTo>
                      <a:pt x="72" y="57"/>
                    </a:lnTo>
                    <a:lnTo>
                      <a:pt x="80" y="58"/>
                    </a:lnTo>
                    <a:lnTo>
                      <a:pt x="87" y="63"/>
                    </a:lnTo>
                    <a:lnTo>
                      <a:pt x="90" y="63"/>
                    </a:lnTo>
                    <a:lnTo>
                      <a:pt x="91" y="64"/>
                    </a:lnTo>
                    <a:lnTo>
                      <a:pt x="94" y="65"/>
                    </a:lnTo>
                    <a:lnTo>
                      <a:pt x="100" y="71"/>
                    </a:lnTo>
                    <a:lnTo>
                      <a:pt x="106" y="77"/>
                    </a:lnTo>
                    <a:lnTo>
                      <a:pt x="108" y="78"/>
                    </a:lnTo>
                    <a:lnTo>
                      <a:pt x="108" y="67"/>
                    </a:lnTo>
                    <a:lnTo>
                      <a:pt x="107" y="30"/>
                    </a:lnTo>
                    <a:lnTo>
                      <a:pt x="107" y="3"/>
                    </a:lnTo>
                    <a:lnTo>
                      <a:pt x="108" y="0"/>
                    </a:lnTo>
                    <a:lnTo>
                      <a:pt x="111" y="0"/>
                    </a:lnTo>
                    <a:lnTo>
                      <a:pt x="124" y="0"/>
                    </a:lnTo>
                    <a:lnTo>
                      <a:pt x="132" y="0"/>
                    </a:lnTo>
                    <a:lnTo>
                      <a:pt x="134" y="0"/>
                    </a:lnTo>
                    <a:lnTo>
                      <a:pt x="132" y="5"/>
                    </a:lnTo>
                    <a:lnTo>
                      <a:pt x="134" y="34"/>
                    </a:lnTo>
                    <a:lnTo>
                      <a:pt x="132" y="134"/>
                    </a:lnTo>
                    <a:lnTo>
                      <a:pt x="132" y="212"/>
                    </a:lnTo>
                    <a:lnTo>
                      <a:pt x="134" y="215"/>
                    </a:lnTo>
                    <a:lnTo>
                      <a:pt x="129" y="215"/>
                    </a:lnTo>
                    <a:lnTo>
                      <a:pt x="118" y="215"/>
                    </a:lnTo>
                    <a:lnTo>
                      <a:pt x="110" y="215"/>
                    </a:lnTo>
                    <a:lnTo>
                      <a:pt x="110" y="215"/>
                    </a:lnTo>
                    <a:lnTo>
                      <a:pt x="108" y="215"/>
                    </a:lnTo>
                    <a:lnTo>
                      <a:pt x="110" y="215"/>
                    </a:lnTo>
                    <a:lnTo>
                      <a:pt x="110" y="215"/>
                    </a:lnTo>
                    <a:close/>
                    <a:moveTo>
                      <a:pt x="27" y="137"/>
                    </a:moveTo>
                    <a:lnTo>
                      <a:pt x="27" y="143"/>
                    </a:lnTo>
                    <a:lnTo>
                      <a:pt x="27" y="151"/>
                    </a:lnTo>
                    <a:lnTo>
                      <a:pt x="31" y="168"/>
                    </a:lnTo>
                    <a:lnTo>
                      <a:pt x="36" y="181"/>
                    </a:lnTo>
                    <a:lnTo>
                      <a:pt x="39" y="182"/>
                    </a:lnTo>
                    <a:lnTo>
                      <a:pt x="41" y="185"/>
                    </a:lnTo>
                    <a:lnTo>
                      <a:pt x="45" y="189"/>
                    </a:lnTo>
                    <a:lnTo>
                      <a:pt x="55" y="195"/>
                    </a:lnTo>
                    <a:lnTo>
                      <a:pt x="66" y="196"/>
                    </a:lnTo>
                    <a:lnTo>
                      <a:pt x="69" y="196"/>
                    </a:lnTo>
                    <a:lnTo>
                      <a:pt x="70" y="196"/>
                    </a:lnTo>
                    <a:lnTo>
                      <a:pt x="76" y="196"/>
                    </a:lnTo>
                    <a:lnTo>
                      <a:pt x="86" y="192"/>
                    </a:lnTo>
                    <a:lnTo>
                      <a:pt x="96" y="185"/>
                    </a:lnTo>
                    <a:lnTo>
                      <a:pt x="98" y="182"/>
                    </a:lnTo>
                    <a:lnTo>
                      <a:pt x="100" y="181"/>
                    </a:lnTo>
                    <a:lnTo>
                      <a:pt x="103" y="175"/>
                    </a:lnTo>
                    <a:lnTo>
                      <a:pt x="107" y="161"/>
                    </a:lnTo>
                    <a:lnTo>
                      <a:pt x="108" y="146"/>
                    </a:lnTo>
                    <a:lnTo>
                      <a:pt x="110" y="140"/>
                    </a:lnTo>
                    <a:lnTo>
                      <a:pt x="108" y="136"/>
                    </a:lnTo>
                    <a:lnTo>
                      <a:pt x="108" y="126"/>
                    </a:lnTo>
                    <a:lnTo>
                      <a:pt x="104" y="109"/>
                    </a:lnTo>
                    <a:lnTo>
                      <a:pt x="98" y="95"/>
                    </a:lnTo>
                    <a:lnTo>
                      <a:pt x="97" y="92"/>
                    </a:lnTo>
                    <a:lnTo>
                      <a:pt x="90" y="86"/>
                    </a:lnTo>
                    <a:lnTo>
                      <a:pt x="86" y="84"/>
                    </a:lnTo>
                    <a:lnTo>
                      <a:pt x="80" y="81"/>
                    </a:lnTo>
                    <a:lnTo>
                      <a:pt x="69" y="79"/>
                    </a:lnTo>
                    <a:lnTo>
                      <a:pt x="67" y="78"/>
                    </a:lnTo>
                    <a:lnTo>
                      <a:pt x="59" y="79"/>
                    </a:lnTo>
                    <a:lnTo>
                      <a:pt x="53" y="81"/>
                    </a:lnTo>
                    <a:lnTo>
                      <a:pt x="43" y="86"/>
                    </a:lnTo>
                    <a:lnTo>
                      <a:pt x="38" y="92"/>
                    </a:lnTo>
                    <a:lnTo>
                      <a:pt x="35" y="95"/>
                    </a:lnTo>
                    <a:lnTo>
                      <a:pt x="32" y="101"/>
                    </a:lnTo>
                    <a:lnTo>
                      <a:pt x="28" y="115"/>
                    </a:lnTo>
                    <a:lnTo>
                      <a:pt x="27" y="133"/>
                    </a:lnTo>
                    <a:lnTo>
                      <a:pt x="27" y="137"/>
                    </a:lnTo>
                    <a:lnTo>
                      <a:pt x="25" y="141"/>
                    </a:lnTo>
                    <a:lnTo>
                      <a:pt x="27" y="146"/>
                    </a:lnTo>
                    <a:lnTo>
                      <a:pt x="25" y="139"/>
                    </a:lnTo>
                    <a:lnTo>
                      <a:pt x="27" y="137"/>
                    </a:lnTo>
                    <a:lnTo>
                      <a:pt x="27" y="1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8" name="Freeform 182"/>
              <p:cNvSpPr>
                <a:spLocks noEditPoints="1"/>
              </p:cNvSpPr>
              <p:nvPr/>
            </p:nvSpPr>
            <p:spPr bwMode="auto">
              <a:xfrm>
                <a:off x="691" y="1078"/>
                <a:ext cx="8" cy="71"/>
              </a:xfrm>
              <a:custGeom>
                <a:avLst/>
                <a:gdLst>
                  <a:gd name="T0" fmla="*/ 1 w 26"/>
                  <a:gd name="T1" fmla="*/ 30 h 215"/>
                  <a:gd name="T2" fmla="*/ 1 w 26"/>
                  <a:gd name="T3" fmla="*/ 26 h 215"/>
                  <a:gd name="T4" fmla="*/ 0 w 26"/>
                  <a:gd name="T5" fmla="*/ 12 h 215"/>
                  <a:gd name="T6" fmla="*/ 0 w 26"/>
                  <a:gd name="T7" fmla="*/ 2 h 215"/>
                  <a:gd name="T8" fmla="*/ 1 w 26"/>
                  <a:gd name="T9" fmla="*/ 0 h 215"/>
                  <a:gd name="T10" fmla="*/ 4 w 26"/>
                  <a:gd name="T11" fmla="*/ 0 h 215"/>
                  <a:gd name="T12" fmla="*/ 17 w 26"/>
                  <a:gd name="T13" fmla="*/ 0 h 215"/>
                  <a:gd name="T14" fmla="*/ 25 w 26"/>
                  <a:gd name="T15" fmla="*/ 0 h 215"/>
                  <a:gd name="T16" fmla="*/ 26 w 26"/>
                  <a:gd name="T17" fmla="*/ 0 h 215"/>
                  <a:gd name="T18" fmla="*/ 26 w 26"/>
                  <a:gd name="T19" fmla="*/ 6 h 215"/>
                  <a:gd name="T20" fmla="*/ 25 w 26"/>
                  <a:gd name="T21" fmla="*/ 20 h 215"/>
                  <a:gd name="T22" fmla="*/ 25 w 26"/>
                  <a:gd name="T23" fmla="*/ 30 h 215"/>
                  <a:gd name="T24" fmla="*/ 26 w 26"/>
                  <a:gd name="T25" fmla="*/ 30 h 215"/>
                  <a:gd name="T26" fmla="*/ 22 w 26"/>
                  <a:gd name="T27" fmla="*/ 30 h 215"/>
                  <a:gd name="T28" fmla="*/ 9 w 26"/>
                  <a:gd name="T29" fmla="*/ 30 h 215"/>
                  <a:gd name="T30" fmla="*/ 1 w 26"/>
                  <a:gd name="T31" fmla="*/ 30 h 215"/>
                  <a:gd name="T32" fmla="*/ 1 w 26"/>
                  <a:gd name="T33" fmla="*/ 30 h 215"/>
                  <a:gd name="T34" fmla="*/ 0 w 26"/>
                  <a:gd name="T35" fmla="*/ 30 h 215"/>
                  <a:gd name="T36" fmla="*/ 1 w 26"/>
                  <a:gd name="T37" fmla="*/ 30 h 215"/>
                  <a:gd name="T38" fmla="*/ 1 w 26"/>
                  <a:gd name="T39" fmla="*/ 30 h 215"/>
                  <a:gd name="T40" fmla="*/ 1 w 26"/>
                  <a:gd name="T41" fmla="*/ 215 h 215"/>
                  <a:gd name="T42" fmla="*/ 1 w 26"/>
                  <a:gd name="T43" fmla="*/ 191 h 215"/>
                  <a:gd name="T44" fmla="*/ 0 w 26"/>
                  <a:gd name="T45" fmla="*/ 119 h 215"/>
                  <a:gd name="T46" fmla="*/ 0 w 26"/>
                  <a:gd name="T47" fmla="*/ 64 h 215"/>
                  <a:gd name="T48" fmla="*/ 1 w 26"/>
                  <a:gd name="T49" fmla="*/ 60 h 215"/>
                  <a:gd name="T50" fmla="*/ 4 w 26"/>
                  <a:gd name="T51" fmla="*/ 60 h 215"/>
                  <a:gd name="T52" fmla="*/ 17 w 26"/>
                  <a:gd name="T53" fmla="*/ 60 h 215"/>
                  <a:gd name="T54" fmla="*/ 25 w 26"/>
                  <a:gd name="T55" fmla="*/ 60 h 215"/>
                  <a:gd name="T56" fmla="*/ 26 w 26"/>
                  <a:gd name="T57" fmla="*/ 60 h 215"/>
                  <a:gd name="T58" fmla="*/ 25 w 26"/>
                  <a:gd name="T59" fmla="*/ 64 h 215"/>
                  <a:gd name="T60" fmla="*/ 26 w 26"/>
                  <a:gd name="T61" fmla="*/ 85 h 215"/>
                  <a:gd name="T62" fmla="*/ 25 w 26"/>
                  <a:gd name="T63" fmla="*/ 157 h 215"/>
                  <a:gd name="T64" fmla="*/ 25 w 26"/>
                  <a:gd name="T65" fmla="*/ 212 h 215"/>
                  <a:gd name="T66" fmla="*/ 26 w 26"/>
                  <a:gd name="T67" fmla="*/ 215 h 215"/>
                  <a:gd name="T68" fmla="*/ 22 w 26"/>
                  <a:gd name="T69" fmla="*/ 215 h 215"/>
                  <a:gd name="T70" fmla="*/ 9 w 26"/>
                  <a:gd name="T71" fmla="*/ 215 h 215"/>
                  <a:gd name="T72" fmla="*/ 1 w 26"/>
                  <a:gd name="T73" fmla="*/ 215 h 215"/>
                  <a:gd name="T74" fmla="*/ 1 w 26"/>
                  <a:gd name="T75" fmla="*/ 215 h 215"/>
                  <a:gd name="T76" fmla="*/ 0 w 26"/>
                  <a:gd name="T77" fmla="*/ 215 h 215"/>
                  <a:gd name="T78" fmla="*/ 1 w 26"/>
                  <a:gd name="T79" fmla="*/ 215 h 215"/>
                  <a:gd name="T80" fmla="*/ 1 w 26"/>
                  <a:gd name="T8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215">
                    <a:moveTo>
                      <a:pt x="1" y="30"/>
                    </a:moveTo>
                    <a:lnTo>
                      <a:pt x="1" y="26"/>
                    </a:lnTo>
                    <a:lnTo>
                      <a:pt x="0" y="12"/>
                    </a:lnTo>
                    <a:lnTo>
                      <a:pt x="0" y="2"/>
                    </a:lnTo>
                    <a:lnTo>
                      <a:pt x="1" y="0"/>
                    </a:lnTo>
                    <a:lnTo>
                      <a:pt x="4" y="0"/>
                    </a:lnTo>
                    <a:lnTo>
                      <a:pt x="17" y="0"/>
                    </a:lnTo>
                    <a:lnTo>
                      <a:pt x="25" y="0"/>
                    </a:lnTo>
                    <a:lnTo>
                      <a:pt x="26" y="0"/>
                    </a:lnTo>
                    <a:lnTo>
                      <a:pt x="26" y="6"/>
                    </a:lnTo>
                    <a:lnTo>
                      <a:pt x="25" y="20"/>
                    </a:lnTo>
                    <a:lnTo>
                      <a:pt x="25" y="30"/>
                    </a:lnTo>
                    <a:lnTo>
                      <a:pt x="26" y="30"/>
                    </a:lnTo>
                    <a:lnTo>
                      <a:pt x="22" y="30"/>
                    </a:lnTo>
                    <a:lnTo>
                      <a:pt x="9" y="30"/>
                    </a:lnTo>
                    <a:lnTo>
                      <a:pt x="1" y="30"/>
                    </a:lnTo>
                    <a:lnTo>
                      <a:pt x="1" y="30"/>
                    </a:lnTo>
                    <a:lnTo>
                      <a:pt x="0" y="30"/>
                    </a:lnTo>
                    <a:lnTo>
                      <a:pt x="1" y="30"/>
                    </a:lnTo>
                    <a:lnTo>
                      <a:pt x="1" y="30"/>
                    </a:lnTo>
                    <a:close/>
                    <a:moveTo>
                      <a:pt x="1" y="215"/>
                    </a:moveTo>
                    <a:lnTo>
                      <a:pt x="1" y="191"/>
                    </a:lnTo>
                    <a:lnTo>
                      <a:pt x="0" y="119"/>
                    </a:lnTo>
                    <a:lnTo>
                      <a:pt x="0" y="64"/>
                    </a:lnTo>
                    <a:lnTo>
                      <a:pt x="1" y="60"/>
                    </a:lnTo>
                    <a:lnTo>
                      <a:pt x="4" y="60"/>
                    </a:lnTo>
                    <a:lnTo>
                      <a:pt x="17" y="60"/>
                    </a:lnTo>
                    <a:lnTo>
                      <a:pt x="25" y="60"/>
                    </a:lnTo>
                    <a:lnTo>
                      <a:pt x="26" y="60"/>
                    </a:lnTo>
                    <a:lnTo>
                      <a:pt x="25" y="64"/>
                    </a:lnTo>
                    <a:lnTo>
                      <a:pt x="26" y="85"/>
                    </a:lnTo>
                    <a:lnTo>
                      <a:pt x="25" y="157"/>
                    </a:lnTo>
                    <a:lnTo>
                      <a:pt x="25" y="212"/>
                    </a:lnTo>
                    <a:lnTo>
                      <a:pt x="26" y="215"/>
                    </a:lnTo>
                    <a:lnTo>
                      <a:pt x="22" y="215"/>
                    </a:lnTo>
                    <a:lnTo>
                      <a:pt x="9" y="215"/>
                    </a:lnTo>
                    <a:lnTo>
                      <a:pt x="1" y="215"/>
                    </a:lnTo>
                    <a:lnTo>
                      <a:pt x="1" y="215"/>
                    </a:lnTo>
                    <a:lnTo>
                      <a:pt x="0" y="215"/>
                    </a:lnTo>
                    <a:lnTo>
                      <a:pt x="1" y="215"/>
                    </a:lnTo>
                    <a:lnTo>
                      <a:pt x="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9" name="Freeform 183"/>
              <p:cNvSpPr>
                <a:spLocks noEditPoints="1"/>
              </p:cNvSpPr>
              <p:nvPr/>
            </p:nvSpPr>
            <p:spPr bwMode="auto">
              <a:xfrm>
                <a:off x="709" y="1096"/>
                <a:ext cx="55" cy="54"/>
              </a:xfrm>
              <a:custGeom>
                <a:avLst/>
                <a:gdLst>
                  <a:gd name="T0" fmla="*/ 119 w 144"/>
                  <a:gd name="T1" fmla="*/ 112 h 163"/>
                  <a:gd name="T2" fmla="*/ 141 w 144"/>
                  <a:gd name="T3" fmla="*/ 113 h 163"/>
                  <a:gd name="T4" fmla="*/ 141 w 144"/>
                  <a:gd name="T5" fmla="*/ 117 h 163"/>
                  <a:gd name="T6" fmla="*/ 132 w 144"/>
                  <a:gd name="T7" fmla="*/ 139 h 163"/>
                  <a:gd name="T8" fmla="*/ 119 w 144"/>
                  <a:gd name="T9" fmla="*/ 150 h 163"/>
                  <a:gd name="T10" fmla="*/ 109 w 144"/>
                  <a:gd name="T11" fmla="*/ 156 h 163"/>
                  <a:gd name="T12" fmla="*/ 79 w 144"/>
                  <a:gd name="T13" fmla="*/ 163 h 163"/>
                  <a:gd name="T14" fmla="*/ 69 w 144"/>
                  <a:gd name="T15" fmla="*/ 163 h 163"/>
                  <a:gd name="T16" fmla="*/ 40 w 144"/>
                  <a:gd name="T17" fmla="*/ 157 h 163"/>
                  <a:gd name="T18" fmla="*/ 22 w 144"/>
                  <a:gd name="T19" fmla="*/ 143 h 163"/>
                  <a:gd name="T20" fmla="*/ 12 w 144"/>
                  <a:gd name="T21" fmla="*/ 132 h 163"/>
                  <a:gd name="T22" fmla="*/ 0 w 144"/>
                  <a:gd name="T23" fmla="*/ 91 h 163"/>
                  <a:gd name="T24" fmla="*/ 0 w 144"/>
                  <a:gd name="T25" fmla="*/ 78 h 163"/>
                  <a:gd name="T26" fmla="*/ 7 w 144"/>
                  <a:gd name="T27" fmla="*/ 44 h 163"/>
                  <a:gd name="T28" fmla="*/ 22 w 144"/>
                  <a:gd name="T29" fmla="*/ 23 h 163"/>
                  <a:gd name="T30" fmla="*/ 31 w 144"/>
                  <a:gd name="T31" fmla="*/ 15 h 163"/>
                  <a:gd name="T32" fmla="*/ 68 w 144"/>
                  <a:gd name="T33" fmla="*/ 2 h 163"/>
                  <a:gd name="T34" fmla="*/ 78 w 144"/>
                  <a:gd name="T35" fmla="*/ 2 h 163"/>
                  <a:gd name="T36" fmla="*/ 106 w 144"/>
                  <a:gd name="T37" fmla="*/ 9 h 163"/>
                  <a:gd name="T38" fmla="*/ 124 w 144"/>
                  <a:gd name="T39" fmla="*/ 22 h 163"/>
                  <a:gd name="T40" fmla="*/ 132 w 144"/>
                  <a:gd name="T41" fmla="*/ 34 h 163"/>
                  <a:gd name="T42" fmla="*/ 143 w 144"/>
                  <a:gd name="T43" fmla="*/ 77 h 163"/>
                  <a:gd name="T44" fmla="*/ 144 w 144"/>
                  <a:gd name="T45" fmla="*/ 84 h 163"/>
                  <a:gd name="T46" fmla="*/ 144 w 144"/>
                  <a:gd name="T47" fmla="*/ 89 h 163"/>
                  <a:gd name="T48" fmla="*/ 71 w 144"/>
                  <a:gd name="T49" fmla="*/ 89 h 163"/>
                  <a:gd name="T50" fmla="*/ 29 w 144"/>
                  <a:gd name="T51" fmla="*/ 89 h 163"/>
                  <a:gd name="T52" fmla="*/ 29 w 144"/>
                  <a:gd name="T53" fmla="*/ 102 h 163"/>
                  <a:gd name="T54" fmla="*/ 40 w 144"/>
                  <a:gd name="T55" fmla="*/ 126 h 163"/>
                  <a:gd name="T56" fmla="*/ 44 w 144"/>
                  <a:gd name="T57" fmla="*/ 130 h 163"/>
                  <a:gd name="T58" fmla="*/ 60 w 144"/>
                  <a:gd name="T59" fmla="*/ 140 h 163"/>
                  <a:gd name="T60" fmla="*/ 75 w 144"/>
                  <a:gd name="T61" fmla="*/ 141 h 163"/>
                  <a:gd name="T62" fmla="*/ 82 w 144"/>
                  <a:gd name="T63" fmla="*/ 141 h 163"/>
                  <a:gd name="T64" fmla="*/ 98 w 144"/>
                  <a:gd name="T65" fmla="*/ 136 h 163"/>
                  <a:gd name="T66" fmla="*/ 103 w 144"/>
                  <a:gd name="T67" fmla="*/ 130 h 163"/>
                  <a:gd name="T68" fmla="*/ 115 w 144"/>
                  <a:gd name="T69" fmla="*/ 113 h 163"/>
                  <a:gd name="T70" fmla="*/ 115 w 144"/>
                  <a:gd name="T71" fmla="*/ 110 h 163"/>
                  <a:gd name="T72" fmla="*/ 116 w 144"/>
                  <a:gd name="T73" fmla="*/ 110 h 163"/>
                  <a:gd name="T74" fmla="*/ 43 w 144"/>
                  <a:gd name="T75" fmla="*/ 67 h 163"/>
                  <a:gd name="T76" fmla="*/ 113 w 144"/>
                  <a:gd name="T77" fmla="*/ 67 h 163"/>
                  <a:gd name="T78" fmla="*/ 115 w 144"/>
                  <a:gd name="T79" fmla="*/ 64 h 163"/>
                  <a:gd name="T80" fmla="*/ 112 w 144"/>
                  <a:gd name="T81" fmla="*/ 48 h 163"/>
                  <a:gd name="T82" fmla="*/ 106 w 144"/>
                  <a:gd name="T83" fmla="*/ 39 h 163"/>
                  <a:gd name="T84" fmla="*/ 93 w 144"/>
                  <a:gd name="T85" fmla="*/ 29 h 163"/>
                  <a:gd name="T86" fmla="*/ 82 w 144"/>
                  <a:gd name="T87" fmla="*/ 24 h 163"/>
                  <a:gd name="T88" fmla="*/ 74 w 144"/>
                  <a:gd name="T89" fmla="*/ 23 h 163"/>
                  <a:gd name="T90" fmla="*/ 60 w 144"/>
                  <a:gd name="T91" fmla="*/ 26 h 163"/>
                  <a:gd name="T92" fmla="*/ 43 w 144"/>
                  <a:gd name="T93" fmla="*/ 34 h 163"/>
                  <a:gd name="T94" fmla="*/ 37 w 144"/>
                  <a:gd name="T95" fmla="*/ 41 h 163"/>
                  <a:gd name="T96" fmla="*/ 30 w 144"/>
                  <a:gd name="T97" fmla="*/ 64 h 163"/>
                  <a:gd name="T98" fmla="*/ 29 w 144"/>
                  <a:gd name="T99" fmla="*/ 67 h 163"/>
                  <a:gd name="T100" fmla="*/ 30 w 144"/>
                  <a:gd name="T101" fmla="*/ 6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3">
                    <a:moveTo>
                      <a:pt x="116" y="110"/>
                    </a:moveTo>
                    <a:lnTo>
                      <a:pt x="119" y="112"/>
                    </a:lnTo>
                    <a:lnTo>
                      <a:pt x="132" y="113"/>
                    </a:lnTo>
                    <a:lnTo>
                      <a:pt x="141" y="113"/>
                    </a:lnTo>
                    <a:lnTo>
                      <a:pt x="143" y="113"/>
                    </a:lnTo>
                    <a:lnTo>
                      <a:pt x="141" y="117"/>
                    </a:lnTo>
                    <a:lnTo>
                      <a:pt x="139" y="125"/>
                    </a:lnTo>
                    <a:lnTo>
                      <a:pt x="132" y="139"/>
                    </a:lnTo>
                    <a:lnTo>
                      <a:pt x="122" y="148"/>
                    </a:lnTo>
                    <a:lnTo>
                      <a:pt x="119" y="150"/>
                    </a:lnTo>
                    <a:lnTo>
                      <a:pt x="115" y="153"/>
                    </a:lnTo>
                    <a:lnTo>
                      <a:pt x="109" y="156"/>
                    </a:lnTo>
                    <a:lnTo>
                      <a:pt x="95" y="161"/>
                    </a:lnTo>
                    <a:lnTo>
                      <a:pt x="79" y="163"/>
                    </a:lnTo>
                    <a:lnTo>
                      <a:pt x="75" y="163"/>
                    </a:lnTo>
                    <a:lnTo>
                      <a:pt x="69" y="163"/>
                    </a:lnTo>
                    <a:lnTo>
                      <a:pt x="58" y="163"/>
                    </a:lnTo>
                    <a:lnTo>
                      <a:pt x="40" y="157"/>
                    </a:lnTo>
                    <a:lnTo>
                      <a:pt x="24" y="147"/>
                    </a:lnTo>
                    <a:lnTo>
                      <a:pt x="22" y="143"/>
                    </a:lnTo>
                    <a:lnTo>
                      <a:pt x="17" y="140"/>
                    </a:lnTo>
                    <a:lnTo>
                      <a:pt x="12" y="132"/>
                    </a:lnTo>
                    <a:lnTo>
                      <a:pt x="3" y="113"/>
                    </a:lnTo>
                    <a:lnTo>
                      <a:pt x="0" y="91"/>
                    </a:lnTo>
                    <a:lnTo>
                      <a:pt x="0" y="84"/>
                    </a:lnTo>
                    <a:lnTo>
                      <a:pt x="0" y="78"/>
                    </a:lnTo>
                    <a:lnTo>
                      <a:pt x="0" y="65"/>
                    </a:lnTo>
                    <a:lnTo>
                      <a:pt x="7" y="44"/>
                    </a:lnTo>
                    <a:lnTo>
                      <a:pt x="17" y="27"/>
                    </a:lnTo>
                    <a:lnTo>
                      <a:pt x="22" y="23"/>
                    </a:lnTo>
                    <a:lnTo>
                      <a:pt x="24" y="20"/>
                    </a:lnTo>
                    <a:lnTo>
                      <a:pt x="31" y="15"/>
                    </a:lnTo>
                    <a:lnTo>
                      <a:pt x="48" y="5"/>
                    </a:lnTo>
                    <a:lnTo>
                      <a:pt x="68" y="2"/>
                    </a:lnTo>
                    <a:lnTo>
                      <a:pt x="74" y="0"/>
                    </a:lnTo>
                    <a:lnTo>
                      <a:pt x="78" y="2"/>
                    </a:lnTo>
                    <a:lnTo>
                      <a:pt x="88" y="2"/>
                    </a:lnTo>
                    <a:lnTo>
                      <a:pt x="106" y="9"/>
                    </a:lnTo>
                    <a:lnTo>
                      <a:pt x="120" y="19"/>
                    </a:lnTo>
                    <a:lnTo>
                      <a:pt x="124" y="22"/>
                    </a:lnTo>
                    <a:lnTo>
                      <a:pt x="127" y="26"/>
                    </a:lnTo>
                    <a:lnTo>
                      <a:pt x="132" y="34"/>
                    </a:lnTo>
                    <a:lnTo>
                      <a:pt x="140" y="54"/>
                    </a:lnTo>
                    <a:lnTo>
                      <a:pt x="143" y="77"/>
                    </a:lnTo>
                    <a:lnTo>
                      <a:pt x="144" y="82"/>
                    </a:lnTo>
                    <a:lnTo>
                      <a:pt x="144" y="84"/>
                    </a:lnTo>
                    <a:lnTo>
                      <a:pt x="143" y="89"/>
                    </a:lnTo>
                    <a:lnTo>
                      <a:pt x="144" y="89"/>
                    </a:lnTo>
                    <a:lnTo>
                      <a:pt x="126" y="89"/>
                    </a:lnTo>
                    <a:lnTo>
                      <a:pt x="71" y="89"/>
                    </a:lnTo>
                    <a:lnTo>
                      <a:pt x="30" y="89"/>
                    </a:lnTo>
                    <a:lnTo>
                      <a:pt x="29" y="89"/>
                    </a:lnTo>
                    <a:lnTo>
                      <a:pt x="29" y="94"/>
                    </a:lnTo>
                    <a:lnTo>
                      <a:pt x="29" y="102"/>
                    </a:lnTo>
                    <a:lnTo>
                      <a:pt x="33" y="115"/>
                    </a:lnTo>
                    <a:lnTo>
                      <a:pt x="40" y="126"/>
                    </a:lnTo>
                    <a:lnTo>
                      <a:pt x="43" y="127"/>
                    </a:lnTo>
                    <a:lnTo>
                      <a:pt x="44" y="130"/>
                    </a:lnTo>
                    <a:lnTo>
                      <a:pt x="48" y="134"/>
                    </a:lnTo>
                    <a:lnTo>
                      <a:pt x="60" y="140"/>
                    </a:lnTo>
                    <a:lnTo>
                      <a:pt x="71" y="141"/>
                    </a:lnTo>
                    <a:lnTo>
                      <a:pt x="75" y="141"/>
                    </a:lnTo>
                    <a:lnTo>
                      <a:pt x="77" y="141"/>
                    </a:lnTo>
                    <a:lnTo>
                      <a:pt x="82" y="141"/>
                    </a:lnTo>
                    <a:lnTo>
                      <a:pt x="91" y="140"/>
                    </a:lnTo>
                    <a:lnTo>
                      <a:pt x="98" y="136"/>
                    </a:lnTo>
                    <a:lnTo>
                      <a:pt x="100" y="134"/>
                    </a:lnTo>
                    <a:lnTo>
                      <a:pt x="103" y="130"/>
                    </a:lnTo>
                    <a:lnTo>
                      <a:pt x="109" y="123"/>
                    </a:lnTo>
                    <a:lnTo>
                      <a:pt x="115" y="113"/>
                    </a:lnTo>
                    <a:lnTo>
                      <a:pt x="116" y="110"/>
                    </a:lnTo>
                    <a:lnTo>
                      <a:pt x="115" y="110"/>
                    </a:lnTo>
                    <a:lnTo>
                      <a:pt x="116" y="110"/>
                    </a:lnTo>
                    <a:lnTo>
                      <a:pt x="116" y="110"/>
                    </a:lnTo>
                    <a:close/>
                    <a:moveTo>
                      <a:pt x="30" y="67"/>
                    </a:moveTo>
                    <a:lnTo>
                      <a:pt x="43" y="67"/>
                    </a:lnTo>
                    <a:lnTo>
                      <a:pt x="84" y="67"/>
                    </a:lnTo>
                    <a:lnTo>
                      <a:pt x="113" y="67"/>
                    </a:lnTo>
                    <a:lnTo>
                      <a:pt x="116" y="67"/>
                    </a:lnTo>
                    <a:lnTo>
                      <a:pt x="115" y="64"/>
                    </a:lnTo>
                    <a:lnTo>
                      <a:pt x="115" y="58"/>
                    </a:lnTo>
                    <a:lnTo>
                      <a:pt x="112" y="48"/>
                    </a:lnTo>
                    <a:lnTo>
                      <a:pt x="106" y="41"/>
                    </a:lnTo>
                    <a:lnTo>
                      <a:pt x="106" y="39"/>
                    </a:lnTo>
                    <a:lnTo>
                      <a:pt x="99" y="31"/>
                    </a:lnTo>
                    <a:lnTo>
                      <a:pt x="93" y="29"/>
                    </a:lnTo>
                    <a:lnTo>
                      <a:pt x="89" y="26"/>
                    </a:lnTo>
                    <a:lnTo>
                      <a:pt x="82" y="24"/>
                    </a:lnTo>
                    <a:lnTo>
                      <a:pt x="77" y="24"/>
                    </a:lnTo>
                    <a:lnTo>
                      <a:pt x="74" y="23"/>
                    </a:lnTo>
                    <a:lnTo>
                      <a:pt x="65" y="24"/>
                    </a:lnTo>
                    <a:lnTo>
                      <a:pt x="60" y="26"/>
                    </a:lnTo>
                    <a:lnTo>
                      <a:pt x="48" y="30"/>
                    </a:lnTo>
                    <a:lnTo>
                      <a:pt x="43" y="34"/>
                    </a:lnTo>
                    <a:lnTo>
                      <a:pt x="40" y="37"/>
                    </a:lnTo>
                    <a:lnTo>
                      <a:pt x="37" y="41"/>
                    </a:lnTo>
                    <a:lnTo>
                      <a:pt x="31" y="53"/>
                    </a:lnTo>
                    <a:lnTo>
                      <a:pt x="30" y="64"/>
                    </a:lnTo>
                    <a:lnTo>
                      <a:pt x="30" y="67"/>
                    </a:lnTo>
                    <a:lnTo>
                      <a:pt x="29" y="67"/>
                    </a:lnTo>
                    <a:lnTo>
                      <a:pt x="30" y="67"/>
                    </a:lnTo>
                    <a:lnTo>
                      <a:pt x="30" y="6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0" name="Freeform 184"/>
              <p:cNvSpPr>
                <a:spLocks/>
              </p:cNvSpPr>
              <p:nvPr/>
            </p:nvSpPr>
            <p:spPr bwMode="auto">
              <a:xfrm>
                <a:off x="764" y="1098"/>
                <a:ext cx="54" cy="51"/>
              </a:xfrm>
              <a:custGeom>
                <a:avLst/>
                <a:gdLst>
                  <a:gd name="T0" fmla="*/ 59 w 142"/>
                  <a:gd name="T1" fmla="*/ 155 h 155"/>
                  <a:gd name="T2" fmla="*/ 58 w 142"/>
                  <a:gd name="T3" fmla="*/ 152 h 155"/>
                  <a:gd name="T4" fmla="*/ 49 w 142"/>
                  <a:gd name="T5" fmla="*/ 131 h 155"/>
                  <a:gd name="T6" fmla="*/ 21 w 142"/>
                  <a:gd name="T7" fmla="*/ 59 h 155"/>
                  <a:gd name="T8" fmla="*/ 0 w 142"/>
                  <a:gd name="T9" fmla="*/ 4 h 155"/>
                  <a:gd name="T10" fmla="*/ 0 w 142"/>
                  <a:gd name="T11" fmla="*/ 0 h 155"/>
                  <a:gd name="T12" fmla="*/ 4 w 142"/>
                  <a:gd name="T13" fmla="*/ 0 h 155"/>
                  <a:gd name="T14" fmla="*/ 17 w 142"/>
                  <a:gd name="T15" fmla="*/ 0 h 155"/>
                  <a:gd name="T16" fmla="*/ 26 w 142"/>
                  <a:gd name="T17" fmla="*/ 0 h 155"/>
                  <a:gd name="T18" fmla="*/ 28 w 142"/>
                  <a:gd name="T19" fmla="*/ 0 h 155"/>
                  <a:gd name="T20" fmla="*/ 28 w 142"/>
                  <a:gd name="T21" fmla="*/ 3 h 155"/>
                  <a:gd name="T22" fmla="*/ 32 w 142"/>
                  <a:gd name="T23" fmla="*/ 15 h 155"/>
                  <a:gd name="T24" fmla="*/ 48 w 142"/>
                  <a:gd name="T25" fmla="*/ 59 h 155"/>
                  <a:gd name="T26" fmla="*/ 60 w 142"/>
                  <a:gd name="T27" fmla="*/ 91 h 155"/>
                  <a:gd name="T28" fmla="*/ 62 w 142"/>
                  <a:gd name="T29" fmla="*/ 93 h 155"/>
                  <a:gd name="T30" fmla="*/ 62 w 142"/>
                  <a:gd name="T31" fmla="*/ 96 h 155"/>
                  <a:gd name="T32" fmla="*/ 63 w 142"/>
                  <a:gd name="T33" fmla="*/ 101 h 155"/>
                  <a:gd name="T34" fmla="*/ 67 w 142"/>
                  <a:gd name="T35" fmla="*/ 111 h 155"/>
                  <a:gd name="T36" fmla="*/ 70 w 142"/>
                  <a:gd name="T37" fmla="*/ 122 h 155"/>
                  <a:gd name="T38" fmla="*/ 72 w 142"/>
                  <a:gd name="T39" fmla="*/ 124 h 155"/>
                  <a:gd name="T40" fmla="*/ 72 w 142"/>
                  <a:gd name="T41" fmla="*/ 122 h 155"/>
                  <a:gd name="T42" fmla="*/ 73 w 142"/>
                  <a:gd name="T43" fmla="*/ 118 h 155"/>
                  <a:gd name="T44" fmla="*/ 76 w 142"/>
                  <a:gd name="T45" fmla="*/ 108 h 155"/>
                  <a:gd name="T46" fmla="*/ 80 w 142"/>
                  <a:gd name="T47" fmla="*/ 97 h 155"/>
                  <a:gd name="T48" fmla="*/ 81 w 142"/>
                  <a:gd name="T49" fmla="*/ 94 h 155"/>
                  <a:gd name="T50" fmla="*/ 81 w 142"/>
                  <a:gd name="T51" fmla="*/ 93 h 155"/>
                  <a:gd name="T52" fmla="*/ 86 w 142"/>
                  <a:gd name="T53" fmla="*/ 80 h 155"/>
                  <a:gd name="T54" fmla="*/ 101 w 142"/>
                  <a:gd name="T55" fmla="*/ 36 h 155"/>
                  <a:gd name="T56" fmla="*/ 114 w 142"/>
                  <a:gd name="T57" fmla="*/ 3 h 155"/>
                  <a:gd name="T58" fmla="*/ 115 w 142"/>
                  <a:gd name="T59" fmla="*/ 0 h 155"/>
                  <a:gd name="T60" fmla="*/ 118 w 142"/>
                  <a:gd name="T61" fmla="*/ 0 h 155"/>
                  <a:gd name="T62" fmla="*/ 131 w 142"/>
                  <a:gd name="T63" fmla="*/ 0 h 155"/>
                  <a:gd name="T64" fmla="*/ 141 w 142"/>
                  <a:gd name="T65" fmla="*/ 0 h 155"/>
                  <a:gd name="T66" fmla="*/ 142 w 142"/>
                  <a:gd name="T67" fmla="*/ 0 h 155"/>
                  <a:gd name="T68" fmla="*/ 141 w 142"/>
                  <a:gd name="T69" fmla="*/ 4 h 155"/>
                  <a:gd name="T70" fmla="*/ 132 w 142"/>
                  <a:gd name="T71" fmla="*/ 25 h 155"/>
                  <a:gd name="T72" fmla="*/ 105 w 142"/>
                  <a:gd name="T73" fmla="*/ 97 h 155"/>
                  <a:gd name="T74" fmla="*/ 84 w 142"/>
                  <a:gd name="T75" fmla="*/ 152 h 155"/>
                  <a:gd name="T76" fmla="*/ 84 w 142"/>
                  <a:gd name="T77" fmla="*/ 155 h 155"/>
                  <a:gd name="T78" fmla="*/ 80 w 142"/>
                  <a:gd name="T79" fmla="*/ 155 h 155"/>
                  <a:gd name="T80" fmla="*/ 67 w 142"/>
                  <a:gd name="T81" fmla="*/ 155 h 155"/>
                  <a:gd name="T82" fmla="*/ 59 w 142"/>
                  <a:gd name="T83" fmla="*/ 155 h 155"/>
                  <a:gd name="T84" fmla="*/ 59 w 142"/>
                  <a:gd name="T85" fmla="*/ 155 h 155"/>
                  <a:gd name="T86" fmla="*/ 59 w 142"/>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55">
                    <a:moveTo>
                      <a:pt x="59" y="155"/>
                    </a:moveTo>
                    <a:lnTo>
                      <a:pt x="58" y="152"/>
                    </a:lnTo>
                    <a:lnTo>
                      <a:pt x="49" y="131"/>
                    </a:lnTo>
                    <a:lnTo>
                      <a:pt x="21" y="59"/>
                    </a:lnTo>
                    <a:lnTo>
                      <a:pt x="0" y="4"/>
                    </a:lnTo>
                    <a:lnTo>
                      <a:pt x="0" y="0"/>
                    </a:lnTo>
                    <a:lnTo>
                      <a:pt x="4" y="0"/>
                    </a:lnTo>
                    <a:lnTo>
                      <a:pt x="17" y="0"/>
                    </a:lnTo>
                    <a:lnTo>
                      <a:pt x="26" y="0"/>
                    </a:lnTo>
                    <a:lnTo>
                      <a:pt x="28" y="0"/>
                    </a:lnTo>
                    <a:lnTo>
                      <a:pt x="28" y="3"/>
                    </a:lnTo>
                    <a:lnTo>
                      <a:pt x="32" y="15"/>
                    </a:lnTo>
                    <a:lnTo>
                      <a:pt x="48" y="59"/>
                    </a:lnTo>
                    <a:lnTo>
                      <a:pt x="60" y="91"/>
                    </a:lnTo>
                    <a:lnTo>
                      <a:pt x="62" y="93"/>
                    </a:lnTo>
                    <a:lnTo>
                      <a:pt x="62" y="96"/>
                    </a:lnTo>
                    <a:lnTo>
                      <a:pt x="63" y="101"/>
                    </a:lnTo>
                    <a:lnTo>
                      <a:pt x="67" y="111"/>
                    </a:lnTo>
                    <a:lnTo>
                      <a:pt x="70" y="122"/>
                    </a:lnTo>
                    <a:lnTo>
                      <a:pt x="72" y="124"/>
                    </a:lnTo>
                    <a:lnTo>
                      <a:pt x="72" y="122"/>
                    </a:lnTo>
                    <a:lnTo>
                      <a:pt x="73" y="118"/>
                    </a:lnTo>
                    <a:lnTo>
                      <a:pt x="76" y="108"/>
                    </a:lnTo>
                    <a:lnTo>
                      <a:pt x="80" y="97"/>
                    </a:lnTo>
                    <a:lnTo>
                      <a:pt x="81" y="94"/>
                    </a:lnTo>
                    <a:lnTo>
                      <a:pt x="81" y="93"/>
                    </a:lnTo>
                    <a:lnTo>
                      <a:pt x="86" y="80"/>
                    </a:lnTo>
                    <a:lnTo>
                      <a:pt x="101" y="36"/>
                    </a:lnTo>
                    <a:lnTo>
                      <a:pt x="114" y="3"/>
                    </a:lnTo>
                    <a:lnTo>
                      <a:pt x="115" y="0"/>
                    </a:lnTo>
                    <a:lnTo>
                      <a:pt x="118" y="0"/>
                    </a:lnTo>
                    <a:lnTo>
                      <a:pt x="131" y="0"/>
                    </a:lnTo>
                    <a:lnTo>
                      <a:pt x="141" y="0"/>
                    </a:lnTo>
                    <a:lnTo>
                      <a:pt x="142" y="0"/>
                    </a:lnTo>
                    <a:lnTo>
                      <a:pt x="141" y="4"/>
                    </a:lnTo>
                    <a:lnTo>
                      <a:pt x="132" y="25"/>
                    </a:lnTo>
                    <a:lnTo>
                      <a:pt x="105" y="97"/>
                    </a:lnTo>
                    <a:lnTo>
                      <a:pt x="84" y="152"/>
                    </a:lnTo>
                    <a:lnTo>
                      <a:pt x="84" y="155"/>
                    </a:lnTo>
                    <a:lnTo>
                      <a:pt x="80" y="155"/>
                    </a:lnTo>
                    <a:lnTo>
                      <a:pt x="67" y="155"/>
                    </a:lnTo>
                    <a:lnTo>
                      <a:pt x="59" y="155"/>
                    </a:lnTo>
                    <a:lnTo>
                      <a:pt x="59" y="155"/>
                    </a:lnTo>
                    <a:lnTo>
                      <a:pt x="59"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1" name="Freeform 185"/>
              <p:cNvSpPr>
                <a:spLocks noEditPoints="1"/>
              </p:cNvSpPr>
              <p:nvPr/>
            </p:nvSpPr>
            <p:spPr bwMode="auto">
              <a:xfrm>
                <a:off x="818" y="1096"/>
                <a:ext cx="55" cy="54"/>
              </a:xfrm>
              <a:custGeom>
                <a:avLst/>
                <a:gdLst>
                  <a:gd name="T0" fmla="*/ 101 w 142"/>
                  <a:gd name="T1" fmla="*/ 147 h 163"/>
                  <a:gd name="T2" fmla="*/ 81 w 142"/>
                  <a:gd name="T3" fmla="*/ 158 h 163"/>
                  <a:gd name="T4" fmla="*/ 64 w 142"/>
                  <a:gd name="T5" fmla="*/ 163 h 163"/>
                  <a:gd name="T6" fmla="*/ 48 w 142"/>
                  <a:gd name="T7" fmla="*/ 163 h 163"/>
                  <a:gd name="T8" fmla="*/ 14 w 142"/>
                  <a:gd name="T9" fmla="*/ 154 h 163"/>
                  <a:gd name="T10" fmla="*/ 7 w 142"/>
                  <a:gd name="T11" fmla="*/ 146 h 163"/>
                  <a:gd name="T12" fmla="*/ 0 w 142"/>
                  <a:gd name="T13" fmla="*/ 119 h 163"/>
                  <a:gd name="T14" fmla="*/ 1 w 142"/>
                  <a:gd name="T15" fmla="*/ 108 h 163"/>
                  <a:gd name="T16" fmla="*/ 7 w 142"/>
                  <a:gd name="T17" fmla="*/ 95 h 163"/>
                  <a:gd name="T18" fmla="*/ 18 w 142"/>
                  <a:gd name="T19" fmla="*/ 82 h 163"/>
                  <a:gd name="T20" fmla="*/ 33 w 142"/>
                  <a:gd name="T21" fmla="*/ 75 h 163"/>
                  <a:gd name="T22" fmla="*/ 40 w 142"/>
                  <a:gd name="T23" fmla="*/ 74 h 163"/>
                  <a:gd name="T24" fmla="*/ 60 w 142"/>
                  <a:gd name="T25" fmla="*/ 71 h 163"/>
                  <a:gd name="T26" fmla="*/ 91 w 142"/>
                  <a:gd name="T27" fmla="*/ 67 h 163"/>
                  <a:gd name="T28" fmla="*/ 107 w 142"/>
                  <a:gd name="T29" fmla="*/ 60 h 163"/>
                  <a:gd name="T30" fmla="*/ 105 w 142"/>
                  <a:gd name="T31" fmla="*/ 47 h 163"/>
                  <a:gd name="T32" fmla="*/ 100 w 142"/>
                  <a:gd name="T33" fmla="*/ 31 h 163"/>
                  <a:gd name="T34" fmla="*/ 79 w 142"/>
                  <a:gd name="T35" fmla="*/ 24 h 163"/>
                  <a:gd name="T36" fmla="*/ 60 w 142"/>
                  <a:gd name="T37" fmla="*/ 24 h 163"/>
                  <a:gd name="T38" fmla="*/ 42 w 142"/>
                  <a:gd name="T39" fmla="*/ 29 h 163"/>
                  <a:gd name="T40" fmla="*/ 33 w 142"/>
                  <a:gd name="T41" fmla="*/ 41 h 163"/>
                  <a:gd name="T42" fmla="*/ 28 w 142"/>
                  <a:gd name="T43" fmla="*/ 53 h 163"/>
                  <a:gd name="T44" fmla="*/ 4 w 142"/>
                  <a:gd name="T45" fmla="*/ 50 h 163"/>
                  <a:gd name="T46" fmla="*/ 5 w 142"/>
                  <a:gd name="T47" fmla="*/ 41 h 163"/>
                  <a:gd name="T48" fmla="*/ 15 w 142"/>
                  <a:gd name="T49" fmla="*/ 22 h 163"/>
                  <a:gd name="T50" fmla="*/ 36 w 142"/>
                  <a:gd name="T51" fmla="*/ 8 h 163"/>
                  <a:gd name="T52" fmla="*/ 46 w 142"/>
                  <a:gd name="T53" fmla="*/ 5 h 163"/>
                  <a:gd name="T54" fmla="*/ 74 w 142"/>
                  <a:gd name="T55" fmla="*/ 0 h 163"/>
                  <a:gd name="T56" fmla="*/ 103 w 142"/>
                  <a:gd name="T57" fmla="*/ 6 h 163"/>
                  <a:gd name="T58" fmla="*/ 118 w 142"/>
                  <a:gd name="T59" fmla="*/ 13 h 163"/>
                  <a:gd name="T60" fmla="*/ 126 w 142"/>
                  <a:gd name="T61" fmla="*/ 22 h 163"/>
                  <a:gd name="T62" fmla="*/ 132 w 142"/>
                  <a:gd name="T63" fmla="*/ 36 h 163"/>
                  <a:gd name="T64" fmla="*/ 132 w 142"/>
                  <a:gd name="T65" fmla="*/ 48 h 163"/>
                  <a:gd name="T66" fmla="*/ 134 w 142"/>
                  <a:gd name="T67" fmla="*/ 65 h 163"/>
                  <a:gd name="T68" fmla="*/ 134 w 142"/>
                  <a:gd name="T69" fmla="*/ 95 h 163"/>
                  <a:gd name="T70" fmla="*/ 134 w 142"/>
                  <a:gd name="T71" fmla="*/ 129 h 163"/>
                  <a:gd name="T72" fmla="*/ 135 w 142"/>
                  <a:gd name="T73" fmla="*/ 144 h 163"/>
                  <a:gd name="T74" fmla="*/ 141 w 142"/>
                  <a:gd name="T75" fmla="*/ 158 h 163"/>
                  <a:gd name="T76" fmla="*/ 125 w 142"/>
                  <a:gd name="T77" fmla="*/ 160 h 163"/>
                  <a:gd name="T78" fmla="*/ 114 w 142"/>
                  <a:gd name="T79" fmla="*/ 158 h 163"/>
                  <a:gd name="T80" fmla="*/ 110 w 142"/>
                  <a:gd name="T81" fmla="*/ 143 h 163"/>
                  <a:gd name="T82" fmla="*/ 105 w 142"/>
                  <a:gd name="T83" fmla="*/ 144 h 163"/>
                  <a:gd name="T84" fmla="*/ 110 w 142"/>
                  <a:gd name="T85" fmla="*/ 140 h 163"/>
                  <a:gd name="T86" fmla="*/ 98 w 142"/>
                  <a:gd name="T87" fmla="*/ 86 h 163"/>
                  <a:gd name="T88" fmla="*/ 64 w 142"/>
                  <a:gd name="T89" fmla="*/ 92 h 163"/>
                  <a:gd name="T90" fmla="*/ 48 w 142"/>
                  <a:gd name="T91" fmla="*/ 95 h 163"/>
                  <a:gd name="T92" fmla="*/ 40 w 142"/>
                  <a:gd name="T93" fmla="*/ 98 h 163"/>
                  <a:gd name="T94" fmla="*/ 31 w 142"/>
                  <a:gd name="T95" fmla="*/ 106 h 163"/>
                  <a:gd name="T96" fmla="*/ 28 w 142"/>
                  <a:gd name="T97" fmla="*/ 109 h 163"/>
                  <a:gd name="T98" fmla="*/ 28 w 142"/>
                  <a:gd name="T99" fmla="*/ 117 h 163"/>
                  <a:gd name="T100" fmla="*/ 28 w 142"/>
                  <a:gd name="T101" fmla="*/ 123 h 163"/>
                  <a:gd name="T102" fmla="*/ 35 w 142"/>
                  <a:gd name="T103" fmla="*/ 136 h 163"/>
                  <a:gd name="T104" fmla="*/ 46 w 142"/>
                  <a:gd name="T105" fmla="*/ 143 h 163"/>
                  <a:gd name="T106" fmla="*/ 60 w 142"/>
                  <a:gd name="T107" fmla="*/ 143 h 163"/>
                  <a:gd name="T108" fmla="*/ 83 w 142"/>
                  <a:gd name="T109" fmla="*/ 137 h 163"/>
                  <a:gd name="T110" fmla="*/ 97 w 142"/>
                  <a:gd name="T111" fmla="*/ 127 h 163"/>
                  <a:gd name="T112" fmla="*/ 104 w 142"/>
                  <a:gd name="T113" fmla="*/ 113 h 163"/>
                  <a:gd name="T114" fmla="*/ 107 w 142"/>
                  <a:gd name="T115" fmla="*/ 92 h 163"/>
                  <a:gd name="T116" fmla="*/ 105 w 142"/>
                  <a:gd name="T117" fmla="*/ 84 h 163"/>
                  <a:gd name="T118" fmla="*/ 103 w 142"/>
                  <a:gd name="T119" fmla="*/ 85 h 163"/>
                  <a:gd name="T120" fmla="*/ 107 w 142"/>
                  <a:gd name="T12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63">
                    <a:moveTo>
                      <a:pt x="110" y="140"/>
                    </a:moveTo>
                    <a:lnTo>
                      <a:pt x="107" y="143"/>
                    </a:lnTo>
                    <a:lnTo>
                      <a:pt x="101" y="147"/>
                    </a:lnTo>
                    <a:lnTo>
                      <a:pt x="91" y="153"/>
                    </a:lnTo>
                    <a:lnTo>
                      <a:pt x="83" y="158"/>
                    </a:lnTo>
                    <a:lnTo>
                      <a:pt x="81" y="158"/>
                    </a:lnTo>
                    <a:lnTo>
                      <a:pt x="79" y="160"/>
                    </a:lnTo>
                    <a:lnTo>
                      <a:pt x="73" y="161"/>
                    </a:lnTo>
                    <a:lnTo>
                      <a:pt x="64" y="163"/>
                    </a:lnTo>
                    <a:lnTo>
                      <a:pt x="53" y="163"/>
                    </a:lnTo>
                    <a:lnTo>
                      <a:pt x="52" y="163"/>
                    </a:lnTo>
                    <a:lnTo>
                      <a:pt x="48" y="163"/>
                    </a:lnTo>
                    <a:lnTo>
                      <a:pt x="39" y="163"/>
                    </a:lnTo>
                    <a:lnTo>
                      <a:pt x="25" y="160"/>
                    </a:lnTo>
                    <a:lnTo>
                      <a:pt x="14" y="154"/>
                    </a:lnTo>
                    <a:lnTo>
                      <a:pt x="12" y="151"/>
                    </a:lnTo>
                    <a:lnTo>
                      <a:pt x="9" y="150"/>
                    </a:lnTo>
                    <a:lnTo>
                      <a:pt x="7" y="146"/>
                    </a:lnTo>
                    <a:lnTo>
                      <a:pt x="1" y="134"/>
                    </a:lnTo>
                    <a:lnTo>
                      <a:pt x="0" y="123"/>
                    </a:lnTo>
                    <a:lnTo>
                      <a:pt x="0" y="119"/>
                    </a:lnTo>
                    <a:lnTo>
                      <a:pt x="0" y="117"/>
                    </a:lnTo>
                    <a:lnTo>
                      <a:pt x="0" y="115"/>
                    </a:lnTo>
                    <a:lnTo>
                      <a:pt x="1" y="108"/>
                    </a:lnTo>
                    <a:lnTo>
                      <a:pt x="2" y="101"/>
                    </a:lnTo>
                    <a:lnTo>
                      <a:pt x="4" y="98"/>
                    </a:lnTo>
                    <a:lnTo>
                      <a:pt x="7" y="95"/>
                    </a:lnTo>
                    <a:lnTo>
                      <a:pt x="11" y="89"/>
                    </a:lnTo>
                    <a:lnTo>
                      <a:pt x="17" y="84"/>
                    </a:lnTo>
                    <a:lnTo>
                      <a:pt x="18" y="82"/>
                    </a:lnTo>
                    <a:lnTo>
                      <a:pt x="22" y="81"/>
                    </a:lnTo>
                    <a:lnTo>
                      <a:pt x="28" y="78"/>
                    </a:lnTo>
                    <a:lnTo>
                      <a:pt x="33" y="75"/>
                    </a:lnTo>
                    <a:lnTo>
                      <a:pt x="36" y="74"/>
                    </a:lnTo>
                    <a:lnTo>
                      <a:pt x="38" y="74"/>
                    </a:lnTo>
                    <a:lnTo>
                      <a:pt x="40" y="74"/>
                    </a:lnTo>
                    <a:lnTo>
                      <a:pt x="48" y="72"/>
                    </a:lnTo>
                    <a:lnTo>
                      <a:pt x="57" y="72"/>
                    </a:lnTo>
                    <a:lnTo>
                      <a:pt x="60" y="71"/>
                    </a:lnTo>
                    <a:lnTo>
                      <a:pt x="64" y="71"/>
                    </a:lnTo>
                    <a:lnTo>
                      <a:pt x="74" y="70"/>
                    </a:lnTo>
                    <a:lnTo>
                      <a:pt x="91" y="67"/>
                    </a:lnTo>
                    <a:lnTo>
                      <a:pt x="104" y="62"/>
                    </a:lnTo>
                    <a:lnTo>
                      <a:pt x="107" y="61"/>
                    </a:lnTo>
                    <a:lnTo>
                      <a:pt x="107" y="60"/>
                    </a:lnTo>
                    <a:lnTo>
                      <a:pt x="105" y="55"/>
                    </a:lnTo>
                    <a:lnTo>
                      <a:pt x="107" y="54"/>
                    </a:lnTo>
                    <a:lnTo>
                      <a:pt x="105" y="47"/>
                    </a:lnTo>
                    <a:lnTo>
                      <a:pt x="104" y="40"/>
                    </a:lnTo>
                    <a:lnTo>
                      <a:pt x="100" y="33"/>
                    </a:lnTo>
                    <a:lnTo>
                      <a:pt x="100" y="31"/>
                    </a:lnTo>
                    <a:lnTo>
                      <a:pt x="93" y="29"/>
                    </a:lnTo>
                    <a:lnTo>
                      <a:pt x="88" y="27"/>
                    </a:lnTo>
                    <a:lnTo>
                      <a:pt x="79" y="24"/>
                    </a:lnTo>
                    <a:lnTo>
                      <a:pt x="70" y="23"/>
                    </a:lnTo>
                    <a:lnTo>
                      <a:pt x="66" y="24"/>
                    </a:lnTo>
                    <a:lnTo>
                      <a:pt x="60" y="24"/>
                    </a:lnTo>
                    <a:lnTo>
                      <a:pt x="50" y="26"/>
                    </a:lnTo>
                    <a:lnTo>
                      <a:pt x="43" y="29"/>
                    </a:lnTo>
                    <a:lnTo>
                      <a:pt x="42" y="29"/>
                    </a:lnTo>
                    <a:lnTo>
                      <a:pt x="40" y="31"/>
                    </a:lnTo>
                    <a:lnTo>
                      <a:pt x="38" y="34"/>
                    </a:lnTo>
                    <a:lnTo>
                      <a:pt x="33" y="41"/>
                    </a:lnTo>
                    <a:lnTo>
                      <a:pt x="29" y="51"/>
                    </a:lnTo>
                    <a:lnTo>
                      <a:pt x="29" y="53"/>
                    </a:lnTo>
                    <a:lnTo>
                      <a:pt x="28" y="53"/>
                    </a:lnTo>
                    <a:lnTo>
                      <a:pt x="25" y="53"/>
                    </a:lnTo>
                    <a:lnTo>
                      <a:pt x="12" y="51"/>
                    </a:lnTo>
                    <a:lnTo>
                      <a:pt x="4" y="50"/>
                    </a:lnTo>
                    <a:lnTo>
                      <a:pt x="4" y="48"/>
                    </a:lnTo>
                    <a:lnTo>
                      <a:pt x="4" y="47"/>
                    </a:lnTo>
                    <a:lnTo>
                      <a:pt x="5" y="41"/>
                    </a:lnTo>
                    <a:lnTo>
                      <a:pt x="8" y="31"/>
                    </a:lnTo>
                    <a:lnTo>
                      <a:pt x="14" y="24"/>
                    </a:lnTo>
                    <a:lnTo>
                      <a:pt x="15" y="22"/>
                    </a:lnTo>
                    <a:lnTo>
                      <a:pt x="19" y="19"/>
                    </a:lnTo>
                    <a:lnTo>
                      <a:pt x="26" y="13"/>
                    </a:lnTo>
                    <a:lnTo>
                      <a:pt x="36" y="8"/>
                    </a:lnTo>
                    <a:lnTo>
                      <a:pt x="39" y="6"/>
                    </a:lnTo>
                    <a:lnTo>
                      <a:pt x="40" y="6"/>
                    </a:lnTo>
                    <a:lnTo>
                      <a:pt x="46" y="5"/>
                    </a:lnTo>
                    <a:lnTo>
                      <a:pt x="57" y="2"/>
                    </a:lnTo>
                    <a:lnTo>
                      <a:pt x="70" y="2"/>
                    </a:lnTo>
                    <a:lnTo>
                      <a:pt x="74" y="0"/>
                    </a:lnTo>
                    <a:lnTo>
                      <a:pt x="83" y="2"/>
                    </a:lnTo>
                    <a:lnTo>
                      <a:pt x="94" y="3"/>
                    </a:lnTo>
                    <a:lnTo>
                      <a:pt x="103" y="6"/>
                    </a:lnTo>
                    <a:lnTo>
                      <a:pt x="105" y="6"/>
                    </a:lnTo>
                    <a:lnTo>
                      <a:pt x="111" y="9"/>
                    </a:lnTo>
                    <a:lnTo>
                      <a:pt x="118" y="13"/>
                    </a:lnTo>
                    <a:lnTo>
                      <a:pt x="122" y="17"/>
                    </a:lnTo>
                    <a:lnTo>
                      <a:pt x="124" y="17"/>
                    </a:lnTo>
                    <a:lnTo>
                      <a:pt x="126" y="22"/>
                    </a:lnTo>
                    <a:lnTo>
                      <a:pt x="128" y="24"/>
                    </a:lnTo>
                    <a:lnTo>
                      <a:pt x="131" y="31"/>
                    </a:lnTo>
                    <a:lnTo>
                      <a:pt x="132" y="36"/>
                    </a:lnTo>
                    <a:lnTo>
                      <a:pt x="132" y="37"/>
                    </a:lnTo>
                    <a:lnTo>
                      <a:pt x="132" y="40"/>
                    </a:lnTo>
                    <a:lnTo>
                      <a:pt x="132" y="48"/>
                    </a:lnTo>
                    <a:lnTo>
                      <a:pt x="132" y="58"/>
                    </a:lnTo>
                    <a:lnTo>
                      <a:pt x="134" y="60"/>
                    </a:lnTo>
                    <a:lnTo>
                      <a:pt x="134" y="65"/>
                    </a:lnTo>
                    <a:lnTo>
                      <a:pt x="132" y="82"/>
                    </a:lnTo>
                    <a:lnTo>
                      <a:pt x="132" y="95"/>
                    </a:lnTo>
                    <a:lnTo>
                      <a:pt x="134" y="95"/>
                    </a:lnTo>
                    <a:lnTo>
                      <a:pt x="134" y="102"/>
                    </a:lnTo>
                    <a:lnTo>
                      <a:pt x="134" y="112"/>
                    </a:lnTo>
                    <a:lnTo>
                      <a:pt x="134" y="129"/>
                    </a:lnTo>
                    <a:lnTo>
                      <a:pt x="134" y="140"/>
                    </a:lnTo>
                    <a:lnTo>
                      <a:pt x="135" y="141"/>
                    </a:lnTo>
                    <a:lnTo>
                      <a:pt x="135" y="144"/>
                    </a:lnTo>
                    <a:lnTo>
                      <a:pt x="135" y="147"/>
                    </a:lnTo>
                    <a:lnTo>
                      <a:pt x="138" y="153"/>
                    </a:lnTo>
                    <a:lnTo>
                      <a:pt x="141" y="158"/>
                    </a:lnTo>
                    <a:lnTo>
                      <a:pt x="142" y="160"/>
                    </a:lnTo>
                    <a:lnTo>
                      <a:pt x="138" y="160"/>
                    </a:lnTo>
                    <a:lnTo>
                      <a:pt x="125" y="160"/>
                    </a:lnTo>
                    <a:lnTo>
                      <a:pt x="115" y="160"/>
                    </a:lnTo>
                    <a:lnTo>
                      <a:pt x="115" y="160"/>
                    </a:lnTo>
                    <a:lnTo>
                      <a:pt x="114" y="158"/>
                    </a:lnTo>
                    <a:lnTo>
                      <a:pt x="112" y="156"/>
                    </a:lnTo>
                    <a:lnTo>
                      <a:pt x="110" y="150"/>
                    </a:lnTo>
                    <a:lnTo>
                      <a:pt x="110" y="143"/>
                    </a:lnTo>
                    <a:lnTo>
                      <a:pt x="110" y="140"/>
                    </a:lnTo>
                    <a:lnTo>
                      <a:pt x="107" y="143"/>
                    </a:lnTo>
                    <a:lnTo>
                      <a:pt x="105" y="144"/>
                    </a:lnTo>
                    <a:lnTo>
                      <a:pt x="108" y="141"/>
                    </a:lnTo>
                    <a:lnTo>
                      <a:pt x="110" y="140"/>
                    </a:lnTo>
                    <a:lnTo>
                      <a:pt x="110" y="140"/>
                    </a:lnTo>
                    <a:close/>
                    <a:moveTo>
                      <a:pt x="107" y="82"/>
                    </a:moveTo>
                    <a:lnTo>
                      <a:pt x="104" y="84"/>
                    </a:lnTo>
                    <a:lnTo>
                      <a:pt x="98" y="86"/>
                    </a:lnTo>
                    <a:lnTo>
                      <a:pt x="84" y="89"/>
                    </a:lnTo>
                    <a:lnTo>
                      <a:pt x="69" y="92"/>
                    </a:lnTo>
                    <a:lnTo>
                      <a:pt x="64" y="92"/>
                    </a:lnTo>
                    <a:lnTo>
                      <a:pt x="62" y="94"/>
                    </a:lnTo>
                    <a:lnTo>
                      <a:pt x="56" y="94"/>
                    </a:lnTo>
                    <a:lnTo>
                      <a:pt x="48" y="95"/>
                    </a:lnTo>
                    <a:lnTo>
                      <a:pt x="42" y="96"/>
                    </a:lnTo>
                    <a:lnTo>
                      <a:pt x="42" y="96"/>
                    </a:lnTo>
                    <a:lnTo>
                      <a:pt x="40" y="98"/>
                    </a:lnTo>
                    <a:lnTo>
                      <a:pt x="38" y="99"/>
                    </a:lnTo>
                    <a:lnTo>
                      <a:pt x="33" y="102"/>
                    </a:lnTo>
                    <a:lnTo>
                      <a:pt x="31" y="106"/>
                    </a:lnTo>
                    <a:lnTo>
                      <a:pt x="31" y="106"/>
                    </a:lnTo>
                    <a:lnTo>
                      <a:pt x="29" y="108"/>
                    </a:lnTo>
                    <a:lnTo>
                      <a:pt x="28" y="109"/>
                    </a:lnTo>
                    <a:lnTo>
                      <a:pt x="28" y="110"/>
                    </a:lnTo>
                    <a:lnTo>
                      <a:pt x="28" y="113"/>
                    </a:lnTo>
                    <a:lnTo>
                      <a:pt x="28" y="117"/>
                    </a:lnTo>
                    <a:lnTo>
                      <a:pt x="28" y="117"/>
                    </a:lnTo>
                    <a:lnTo>
                      <a:pt x="28" y="120"/>
                    </a:lnTo>
                    <a:lnTo>
                      <a:pt x="28" y="123"/>
                    </a:lnTo>
                    <a:lnTo>
                      <a:pt x="29" y="130"/>
                    </a:lnTo>
                    <a:lnTo>
                      <a:pt x="33" y="136"/>
                    </a:lnTo>
                    <a:lnTo>
                      <a:pt x="35" y="136"/>
                    </a:lnTo>
                    <a:lnTo>
                      <a:pt x="36" y="137"/>
                    </a:lnTo>
                    <a:lnTo>
                      <a:pt x="39" y="140"/>
                    </a:lnTo>
                    <a:lnTo>
                      <a:pt x="46" y="143"/>
                    </a:lnTo>
                    <a:lnTo>
                      <a:pt x="56" y="143"/>
                    </a:lnTo>
                    <a:lnTo>
                      <a:pt x="59" y="143"/>
                    </a:lnTo>
                    <a:lnTo>
                      <a:pt x="60" y="143"/>
                    </a:lnTo>
                    <a:lnTo>
                      <a:pt x="66" y="143"/>
                    </a:lnTo>
                    <a:lnTo>
                      <a:pt x="74" y="141"/>
                    </a:lnTo>
                    <a:lnTo>
                      <a:pt x="83" y="137"/>
                    </a:lnTo>
                    <a:lnTo>
                      <a:pt x="86" y="136"/>
                    </a:lnTo>
                    <a:lnTo>
                      <a:pt x="90" y="133"/>
                    </a:lnTo>
                    <a:lnTo>
                      <a:pt x="97" y="127"/>
                    </a:lnTo>
                    <a:lnTo>
                      <a:pt x="101" y="120"/>
                    </a:lnTo>
                    <a:lnTo>
                      <a:pt x="103" y="117"/>
                    </a:lnTo>
                    <a:lnTo>
                      <a:pt x="104" y="113"/>
                    </a:lnTo>
                    <a:lnTo>
                      <a:pt x="104" y="109"/>
                    </a:lnTo>
                    <a:lnTo>
                      <a:pt x="105" y="101"/>
                    </a:lnTo>
                    <a:lnTo>
                      <a:pt x="107" y="92"/>
                    </a:lnTo>
                    <a:lnTo>
                      <a:pt x="107" y="91"/>
                    </a:lnTo>
                    <a:lnTo>
                      <a:pt x="105" y="86"/>
                    </a:lnTo>
                    <a:lnTo>
                      <a:pt x="105" y="84"/>
                    </a:lnTo>
                    <a:lnTo>
                      <a:pt x="107" y="82"/>
                    </a:lnTo>
                    <a:lnTo>
                      <a:pt x="104" y="84"/>
                    </a:lnTo>
                    <a:lnTo>
                      <a:pt x="103" y="85"/>
                    </a:lnTo>
                    <a:lnTo>
                      <a:pt x="105" y="84"/>
                    </a:lnTo>
                    <a:lnTo>
                      <a:pt x="107" y="82"/>
                    </a:lnTo>
                    <a:lnTo>
                      <a:pt x="107" y="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2" name="Freeform 186"/>
              <p:cNvSpPr>
                <a:spLocks/>
              </p:cNvSpPr>
              <p:nvPr/>
            </p:nvSpPr>
            <p:spPr bwMode="auto">
              <a:xfrm>
                <a:off x="873" y="1078"/>
                <a:ext cx="18" cy="71"/>
              </a:xfrm>
              <a:custGeom>
                <a:avLst/>
                <a:gdLst>
                  <a:gd name="T0" fmla="*/ 1 w 27"/>
                  <a:gd name="T1" fmla="*/ 215 h 215"/>
                  <a:gd name="T2" fmla="*/ 1 w 27"/>
                  <a:gd name="T3" fmla="*/ 182 h 215"/>
                  <a:gd name="T4" fmla="*/ 0 w 27"/>
                  <a:gd name="T5" fmla="*/ 82 h 215"/>
                  <a:gd name="T6" fmla="*/ 0 w 27"/>
                  <a:gd name="T7" fmla="*/ 5 h 215"/>
                  <a:gd name="T8" fmla="*/ 1 w 27"/>
                  <a:gd name="T9" fmla="*/ 0 h 215"/>
                  <a:gd name="T10" fmla="*/ 4 w 27"/>
                  <a:gd name="T11" fmla="*/ 0 h 215"/>
                  <a:gd name="T12" fmla="*/ 17 w 27"/>
                  <a:gd name="T13" fmla="*/ 0 h 215"/>
                  <a:gd name="T14" fmla="*/ 25 w 27"/>
                  <a:gd name="T15" fmla="*/ 0 h 215"/>
                  <a:gd name="T16" fmla="*/ 27 w 27"/>
                  <a:gd name="T17" fmla="*/ 0 h 215"/>
                  <a:gd name="T18" fmla="*/ 25 w 27"/>
                  <a:gd name="T19" fmla="*/ 5 h 215"/>
                  <a:gd name="T20" fmla="*/ 27 w 27"/>
                  <a:gd name="T21" fmla="*/ 34 h 215"/>
                  <a:gd name="T22" fmla="*/ 25 w 27"/>
                  <a:gd name="T23" fmla="*/ 134 h 215"/>
                  <a:gd name="T24" fmla="*/ 25 w 27"/>
                  <a:gd name="T25" fmla="*/ 212 h 215"/>
                  <a:gd name="T26" fmla="*/ 27 w 27"/>
                  <a:gd name="T27" fmla="*/ 215 h 215"/>
                  <a:gd name="T28" fmla="*/ 23 w 27"/>
                  <a:gd name="T29" fmla="*/ 215 h 215"/>
                  <a:gd name="T30" fmla="*/ 10 w 27"/>
                  <a:gd name="T31" fmla="*/ 215 h 215"/>
                  <a:gd name="T32" fmla="*/ 1 w 27"/>
                  <a:gd name="T33" fmla="*/ 215 h 215"/>
                  <a:gd name="T34" fmla="*/ 1 w 27"/>
                  <a:gd name="T35" fmla="*/ 215 h 215"/>
                  <a:gd name="T36" fmla="*/ 1 w 27"/>
                  <a:gd name="T3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5">
                    <a:moveTo>
                      <a:pt x="1" y="215"/>
                    </a:moveTo>
                    <a:lnTo>
                      <a:pt x="1" y="182"/>
                    </a:lnTo>
                    <a:lnTo>
                      <a:pt x="0" y="82"/>
                    </a:lnTo>
                    <a:lnTo>
                      <a:pt x="0" y="5"/>
                    </a:lnTo>
                    <a:lnTo>
                      <a:pt x="1" y="0"/>
                    </a:lnTo>
                    <a:lnTo>
                      <a:pt x="4" y="0"/>
                    </a:lnTo>
                    <a:lnTo>
                      <a:pt x="17" y="0"/>
                    </a:lnTo>
                    <a:lnTo>
                      <a:pt x="25" y="0"/>
                    </a:lnTo>
                    <a:lnTo>
                      <a:pt x="27" y="0"/>
                    </a:lnTo>
                    <a:lnTo>
                      <a:pt x="25" y="5"/>
                    </a:lnTo>
                    <a:lnTo>
                      <a:pt x="27" y="34"/>
                    </a:lnTo>
                    <a:lnTo>
                      <a:pt x="25" y="134"/>
                    </a:lnTo>
                    <a:lnTo>
                      <a:pt x="25" y="212"/>
                    </a:lnTo>
                    <a:lnTo>
                      <a:pt x="27" y="215"/>
                    </a:lnTo>
                    <a:lnTo>
                      <a:pt x="23" y="215"/>
                    </a:lnTo>
                    <a:lnTo>
                      <a:pt x="10" y="215"/>
                    </a:lnTo>
                    <a:lnTo>
                      <a:pt x="1" y="215"/>
                    </a:lnTo>
                    <a:lnTo>
                      <a:pt x="1" y="215"/>
                    </a:lnTo>
                    <a:lnTo>
                      <a:pt x="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3" name="Freeform 187"/>
              <p:cNvSpPr>
                <a:spLocks/>
              </p:cNvSpPr>
              <p:nvPr/>
            </p:nvSpPr>
            <p:spPr bwMode="auto">
              <a:xfrm>
                <a:off x="927" y="1078"/>
                <a:ext cx="54" cy="72"/>
              </a:xfrm>
              <a:custGeom>
                <a:avLst/>
                <a:gdLst>
                  <a:gd name="T0" fmla="*/ 1 w 160"/>
                  <a:gd name="T1" fmla="*/ 215 h 216"/>
                  <a:gd name="T2" fmla="*/ 1 w 160"/>
                  <a:gd name="T3" fmla="*/ 182 h 216"/>
                  <a:gd name="T4" fmla="*/ 0 w 160"/>
                  <a:gd name="T5" fmla="*/ 82 h 216"/>
                  <a:gd name="T6" fmla="*/ 0 w 160"/>
                  <a:gd name="T7" fmla="*/ 5 h 216"/>
                  <a:gd name="T8" fmla="*/ 1 w 160"/>
                  <a:gd name="T9" fmla="*/ 0 h 216"/>
                  <a:gd name="T10" fmla="*/ 25 w 160"/>
                  <a:gd name="T11" fmla="*/ 0 h 216"/>
                  <a:gd name="T12" fmla="*/ 97 w 160"/>
                  <a:gd name="T13" fmla="*/ 0 h 216"/>
                  <a:gd name="T14" fmla="*/ 152 w 160"/>
                  <a:gd name="T15" fmla="*/ 0 h 216"/>
                  <a:gd name="T16" fmla="*/ 156 w 160"/>
                  <a:gd name="T17" fmla="*/ 0 h 216"/>
                  <a:gd name="T18" fmla="*/ 156 w 160"/>
                  <a:gd name="T19" fmla="*/ 5 h 216"/>
                  <a:gd name="T20" fmla="*/ 155 w 160"/>
                  <a:gd name="T21" fmla="*/ 17 h 216"/>
                  <a:gd name="T22" fmla="*/ 155 w 160"/>
                  <a:gd name="T23" fmla="*/ 26 h 216"/>
                  <a:gd name="T24" fmla="*/ 156 w 160"/>
                  <a:gd name="T25" fmla="*/ 26 h 216"/>
                  <a:gd name="T26" fmla="*/ 135 w 160"/>
                  <a:gd name="T27" fmla="*/ 26 h 216"/>
                  <a:gd name="T28" fmla="*/ 76 w 160"/>
                  <a:gd name="T29" fmla="*/ 26 h 216"/>
                  <a:gd name="T30" fmla="*/ 31 w 160"/>
                  <a:gd name="T31" fmla="*/ 26 h 216"/>
                  <a:gd name="T32" fmla="*/ 29 w 160"/>
                  <a:gd name="T33" fmla="*/ 26 h 216"/>
                  <a:gd name="T34" fmla="*/ 29 w 160"/>
                  <a:gd name="T35" fmla="*/ 37 h 216"/>
                  <a:gd name="T36" fmla="*/ 28 w 160"/>
                  <a:gd name="T37" fmla="*/ 67 h 216"/>
                  <a:gd name="T38" fmla="*/ 28 w 160"/>
                  <a:gd name="T39" fmla="*/ 91 h 216"/>
                  <a:gd name="T40" fmla="*/ 29 w 160"/>
                  <a:gd name="T41" fmla="*/ 91 h 216"/>
                  <a:gd name="T42" fmla="*/ 48 w 160"/>
                  <a:gd name="T43" fmla="*/ 91 h 216"/>
                  <a:gd name="T44" fmla="*/ 103 w 160"/>
                  <a:gd name="T45" fmla="*/ 91 h 216"/>
                  <a:gd name="T46" fmla="*/ 145 w 160"/>
                  <a:gd name="T47" fmla="*/ 91 h 216"/>
                  <a:gd name="T48" fmla="*/ 148 w 160"/>
                  <a:gd name="T49" fmla="*/ 91 h 216"/>
                  <a:gd name="T50" fmla="*/ 148 w 160"/>
                  <a:gd name="T51" fmla="*/ 95 h 216"/>
                  <a:gd name="T52" fmla="*/ 146 w 160"/>
                  <a:gd name="T53" fmla="*/ 108 h 216"/>
                  <a:gd name="T54" fmla="*/ 146 w 160"/>
                  <a:gd name="T55" fmla="*/ 116 h 216"/>
                  <a:gd name="T56" fmla="*/ 148 w 160"/>
                  <a:gd name="T57" fmla="*/ 116 h 216"/>
                  <a:gd name="T58" fmla="*/ 128 w 160"/>
                  <a:gd name="T59" fmla="*/ 116 h 216"/>
                  <a:gd name="T60" fmla="*/ 73 w 160"/>
                  <a:gd name="T61" fmla="*/ 116 h 216"/>
                  <a:gd name="T62" fmla="*/ 31 w 160"/>
                  <a:gd name="T63" fmla="*/ 116 h 216"/>
                  <a:gd name="T64" fmla="*/ 29 w 160"/>
                  <a:gd name="T65" fmla="*/ 116 h 216"/>
                  <a:gd name="T66" fmla="*/ 29 w 160"/>
                  <a:gd name="T67" fmla="*/ 129 h 216"/>
                  <a:gd name="T68" fmla="*/ 28 w 160"/>
                  <a:gd name="T69" fmla="*/ 163 h 216"/>
                  <a:gd name="T70" fmla="*/ 28 w 160"/>
                  <a:gd name="T71" fmla="*/ 188 h 216"/>
                  <a:gd name="T72" fmla="*/ 29 w 160"/>
                  <a:gd name="T73" fmla="*/ 189 h 216"/>
                  <a:gd name="T74" fmla="*/ 49 w 160"/>
                  <a:gd name="T75" fmla="*/ 189 h 216"/>
                  <a:gd name="T76" fmla="*/ 111 w 160"/>
                  <a:gd name="T77" fmla="*/ 189 h 216"/>
                  <a:gd name="T78" fmla="*/ 158 w 160"/>
                  <a:gd name="T79" fmla="*/ 189 h 216"/>
                  <a:gd name="T80" fmla="*/ 160 w 160"/>
                  <a:gd name="T81" fmla="*/ 189 h 216"/>
                  <a:gd name="T82" fmla="*/ 160 w 160"/>
                  <a:gd name="T83" fmla="*/ 194 h 216"/>
                  <a:gd name="T84" fmla="*/ 159 w 160"/>
                  <a:gd name="T85" fmla="*/ 206 h 216"/>
                  <a:gd name="T86" fmla="*/ 159 w 160"/>
                  <a:gd name="T87" fmla="*/ 215 h 216"/>
                  <a:gd name="T88" fmla="*/ 160 w 160"/>
                  <a:gd name="T89" fmla="*/ 215 h 216"/>
                  <a:gd name="T90" fmla="*/ 156 w 160"/>
                  <a:gd name="T91" fmla="*/ 216 h 216"/>
                  <a:gd name="T92" fmla="*/ 135 w 160"/>
                  <a:gd name="T93" fmla="*/ 215 h 216"/>
                  <a:gd name="T94" fmla="*/ 60 w 160"/>
                  <a:gd name="T95" fmla="*/ 215 h 216"/>
                  <a:gd name="T96" fmla="*/ 4 w 160"/>
                  <a:gd name="T97" fmla="*/ 215 h 216"/>
                  <a:gd name="T98" fmla="*/ 1 w 160"/>
                  <a:gd name="T99" fmla="*/ 215 h 216"/>
                  <a:gd name="T100" fmla="*/ 1 w 160"/>
                  <a:gd name="T101"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16">
                    <a:moveTo>
                      <a:pt x="1" y="215"/>
                    </a:moveTo>
                    <a:lnTo>
                      <a:pt x="1" y="182"/>
                    </a:lnTo>
                    <a:lnTo>
                      <a:pt x="0" y="82"/>
                    </a:lnTo>
                    <a:lnTo>
                      <a:pt x="0" y="5"/>
                    </a:lnTo>
                    <a:lnTo>
                      <a:pt x="1" y="0"/>
                    </a:lnTo>
                    <a:lnTo>
                      <a:pt x="25" y="0"/>
                    </a:lnTo>
                    <a:lnTo>
                      <a:pt x="97" y="0"/>
                    </a:lnTo>
                    <a:lnTo>
                      <a:pt x="152" y="0"/>
                    </a:lnTo>
                    <a:lnTo>
                      <a:pt x="156" y="0"/>
                    </a:lnTo>
                    <a:lnTo>
                      <a:pt x="156" y="5"/>
                    </a:lnTo>
                    <a:lnTo>
                      <a:pt x="155" y="17"/>
                    </a:lnTo>
                    <a:lnTo>
                      <a:pt x="155" y="26"/>
                    </a:lnTo>
                    <a:lnTo>
                      <a:pt x="156" y="26"/>
                    </a:lnTo>
                    <a:lnTo>
                      <a:pt x="135" y="26"/>
                    </a:lnTo>
                    <a:lnTo>
                      <a:pt x="76" y="26"/>
                    </a:lnTo>
                    <a:lnTo>
                      <a:pt x="31" y="26"/>
                    </a:lnTo>
                    <a:lnTo>
                      <a:pt x="29" y="26"/>
                    </a:lnTo>
                    <a:lnTo>
                      <a:pt x="29" y="37"/>
                    </a:lnTo>
                    <a:lnTo>
                      <a:pt x="28" y="67"/>
                    </a:lnTo>
                    <a:lnTo>
                      <a:pt x="28" y="91"/>
                    </a:lnTo>
                    <a:lnTo>
                      <a:pt x="29" y="91"/>
                    </a:lnTo>
                    <a:lnTo>
                      <a:pt x="48" y="91"/>
                    </a:lnTo>
                    <a:lnTo>
                      <a:pt x="103" y="91"/>
                    </a:lnTo>
                    <a:lnTo>
                      <a:pt x="145" y="91"/>
                    </a:lnTo>
                    <a:lnTo>
                      <a:pt x="148" y="91"/>
                    </a:lnTo>
                    <a:lnTo>
                      <a:pt x="148" y="95"/>
                    </a:lnTo>
                    <a:lnTo>
                      <a:pt x="146" y="108"/>
                    </a:lnTo>
                    <a:lnTo>
                      <a:pt x="146" y="116"/>
                    </a:lnTo>
                    <a:lnTo>
                      <a:pt x="148" y="116"/>
                    </a:lnTo>
                    <a:lnTo>
                      <a:pt x="128" y="116"/>
                    </a:lnTo>
                    <a:lnTo>
                      <a:pt x="73" y="116"/>
                    </a:lnTo>
                    <a:lnTo>
                      <a:pt x="31" y="116"/>
                    </a:lnTo>
                    <a:lnTo>
                      <a:pt x="29" y="116"/>
                    </a:lnTo>
                    <a:lnTo>
                      <a:pt x="29" y="129"/>
                    </a:lnTo>
                    <a:lnTo>
                      <a:pt x="28" y="163"/>
                    </a:lnTo>
                    <a:lnTo>
                      <a:pt x="28" y="188"/>
                    </a:lnTo>
                    <a:lnTo>
                      <a:pt x="29" y="189"/>
                    </a:lnTo>
                    <a:lnTo>
                      <a:pt x="49" y="189"/>
                    </a:lnTo>
                    <a:lnTo>
                      <a:pt x="111" y="189"/>
                    </a:lnTo>
                    <a:lnTo>
                      <a:pt x="158" y="189"/>
                    </a:lnTo>
                    <a:lnTo>
                      <a:pt x="160" y="189"/>
                    </a:lnTo>
                    <a:lnTo>
                      <a:pt x="160" y="194"/>
                    </a:lnTo>
                    <a:lnTo>
                      <a:pt x="159" y="206"/>
                    </a:lnTo>
                    <a:lnTo>
                      <a:pt x="159" y="215"/>
                    </a:lnTo>
                    <a:lnTo>
                      <a:pt x="160" y="215"/>
                    </a:lnTo>
                    <a:lnTo>
                      <a:pt x="156" y="216"/>
                    </a:lnTo>
                    <a:lnTo>
                      <a:pt x="135" y="215"/>
                    </a:lnTo>
                    <a:lnTo>
                      <a:pt x="60" y="215"/>
                    </a:lnTo>
                    <a:lnTo>
                      <a:pt x="4" y="215"/>
                    </a:lnTo>
                    <a:lnTo>
                      <a:pt x="1" y="215"/>
                    </a:lnTo>
                    <a:lnTo>
                      <a:pt x="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4" name="Freeform 188"/>
              <p:cNvSpPr>
                <a:spLocks/>
              </p:cNvSpPr>
              <p:nvPr/>
            </p:nvSpPr>
            <p:spPr bwMode="auto">
              <a:xfrm>
                <a:off x="990" y="1096"/>
                <a:ext cx="42" cy="53"/>
              </a:xfrm>
              <a:custGeom>
                <a:avLst/>
                <a:gdLst>
                  <a:gd name="T0" fmla="*/ 1 w 126"/>
                  <a:gd name="T1" fmla="*/ 136 h 160"/>
                  <a:gd name="T2" fmla="*/ 0 w 126"/>
                  <a:gd name="T3" fmla="*/ 9 h 160"/>
                  <a:gd name="T4" fmla="*/ 4 w 126"/>
                  <a:gd name="T5" fmla="*/ 5 h 160"/>
                  <a:gd name="T6" fmla="*/ 24 w 126"/>
                  <a:gd name="T7" fmla="*/ 5 h 160"/>
                  <a:gd name="T8" fmla="*/ 25 w 126"/>
                  <a:gd name="T9" fmla="*/ 9 h 160"/>
                  <a:gd name="T10" fmla="*/ 24 w 126"/>
                  <a:gd name="T11" fmla="*/ 27 h 160"/>
                  <a:gd name="T12" fmla="*/ 28 w 126"/>
                  <a:gd name="T13" fmla="*/ 23 h 160"/>
                  <a:gd name="T14" fmla="*/ 49 w 126"/>
                  <a:gd name="T15" fmla="*/ 6 h 160"/>
                  <a:gd name="T16" fmla="*/ 74 w 126"/>
                  <a:gd name="T17" fmla="*/ 0 h 160"/>
                  <a:gd name="T18" fmla="*/ 88 w 126"/>
                  <a:gd name="T19" fmla="*/ 3 h 160"/>
                  <a:gd name="T20" fmla="*/ 100 w 126"/>
                  <a:gd name="T21" fmla="*/ 6 h 160"/>
                  <a:gd name="T22" fmla="*/ 111 w 126"/>
                  <a:gd name="T23" fmla="*/ 13 h 160"/>
                  <a:gd name="T24" fmla="*/ 117 w 126"/>
                  <a:gd name="T25" fmla="*/ 19 h 160"/>
                  <a:gd name="T26" fmla="*/ 122 w 126"/>
                  <a:gd name="T27" fmla="*/ 30 h 160"/>
                  <a:gd name="T28" fmla="*/ 125 w 126"/>
                  <a:gd name="T29" fmla="*/ 39 h 160"/>
                  <a:gd name="T30" fmla="*/ 125 w 126"/>
                  <a:gd name="T31" fmla="*/ 44 h 160"/>
                  <a:gd name="T32" fmla="*/ 125 w 126"/>
                  <a:gd name="T33" fmla="*/ 62 h 160"/>
                  <a:gd name="T34" fmla="*/ 126 w 126"/>
                  <a:gd name="T35" fmla="*/ 79 h 160"/>
                  <a:gd name="T36" fmla="*/ 125 w 126"/>
                  <a:gd name="T37" fmla="*/ 158 h 160"/>
                  <a:gd name="T38" fmla="*/ 122 w 126"/>
                  <a:gd name="T39" fmla="*/ 160 h 160"/>
                  <a:gd name="T40" fmla="*/ 101 w 126"/>
                  <a:gd name="T41" fmla="*/ 160 h 160"/>
                  <a:gd name="T42" fmla="*/ 101 w 126"/>
                  <a:gd name="T43" fmla="*/ 146 h 160"/>
                  <a:gd name="T44" fmla="*/ 100 w 126"/>
                  <a:gd name="T45" fmla="*/ 68 h 160"/>
                  <a:gd name="T46" fmla="*/ 100 w 126"/>
                  <a:gd name="T47" fmla="*/ 58 h 160"/>
                  <a:gd name="T48" fmla="*/ 97 w 126"/>
                  <a:gd name="T49" fmla="*/ 44 h 160"/>
                  <a:gd name="T50" fmla="*/ 93 w 126"/>
                  <a:gd name="T51" fmla="*/ 36 h 160"/>
                  <a:gd name="T52" fmla="*/ 87 w 126"/>
                  <a:gd name="T53" fmla="*/ 30 h 160"/>
                  <a:gd name="T54" fmla="*/ 81 w 126"/>
                  <a:gd name="T55" fmla="*/ 27 h 160"/>
                  <a:gd name="T56" fmla="*/ 70 w 126"/>
                  <a:gd name="T57" fmla="*/ 26 h 160"/>
                  <a:gd name="T58" fmla="*/ 60 w 126"/>
                  <a:gd name="T59" fmla="*/ 26 h 160"/>
                  <a:gd name="T60" fmla="*/ 40 w 126"/>
                  <a:gd name="T61" fmla="*/ 33 h 160"/>
                  <a:gd name="T62" fmla="*/ 36 w 126"/>
                  <a:gd name="T63" fmla="*/ 37 h 160"/>
                  <a:gd name="T64" fmla="*/ 31 w 126"/>
                  <a:gd name="T65" fmla="*/ 47 h 160"/>
                  <a:gd name="T66" fmla="*/ 28 w 126"/>
                  <a:gd name="T67" fmla="*/ 71 h 160"/>
                  <a:gd name="T68" fmla="*/ 28 w 126"/>
                  <a:gd name="T69" fmla="*/ 89 h 160"/>
                  <a:gd name="T70" fmla="*/ 26 w 126"/>
                  <a:gd name="T71" fmla="*/ 158 h 160"/>
                  <a:gd name="T72" fmla="*/ 24 w 126"/>
                  <a:gd name="T73" fmla="*/ 160 h 160"/>
                  <a:gd name="T74" fmla="*/ 1 w 126"/>
                  <a:gd name="T75" fmla="*/ 160 h 160"/>
                  <a:gd name="T76" fmla="*/ 1 w 126"/>
                  <a:gd name="T7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60">
                    <a:moveTo>
                      <a:pt x="1" y="160"/>
                    </a:moveTo>
                    <a:lnTo>
                      <a:pt x="1" y="136"/>
                    </a:lnTo>
                    <a:lnTo>
                      <a:pt x="0" y="64"/>
                    </a:lnTo>
                    <a:lnTo>
                      <a:pt x="0" y="9"/>
                    </a:lnTo>
                    <a:lnTo>
                      <a:pt x="1" y="5"/>
                    </a:lnTo>
                    <a:lnTo>
                      <a:pt x="4" y="5"/>
                    </a:lnTo>
                    <a:lnTo>
                      <a:pt x="15" y="5"/>
                    </a:lnTo>
                    <a:lnTo>
                      <a:pt x="24" y="5"/>
                    </a:lnTo>
                    <a:lnTo>
                      <a:pt x="25" y="5"/>
                    </a:lnTo>
                    <a:lnTo>
                      <a:pt x="25" y="9"/>
                    </a:lnTo>
                    <a:lnTo>
                      <a:pt x="24" y="19"/>
                    </a:lnTo>
                    <a:lnTo>
                      <a:pt x="24" y="27"/>
                    </a:lnTo>
                    <a:lnTo>
                      <a:pt x="25" y="27"/>
                    </a:lnTo>
                    <a:lnTo>
                      <a:pt x="28" y="23"/>
                    </a:lnTo>
                    <a:lnTo>
                      <a:pt x="33" y="16"/>
                    </a:lnTo>
                    <a:lnTo>
                      <a:pt x="49" y="6"/>
                    </a:lnTo>
                    <a:lnTo>
                      <a:pt x="69" y="2"/>
                    </a:lnTo>
                    <a:lnTo>
                      <a:pt x="74" y="0"/>
                    </a:lnTo>
                    <a:lnTo>
                      <a:pt x="80" y="2"/>
                    </a:lnTo>
                    <a:lnTo>
                      <a:pt x="88" y="3"/>
                    </a:lnTo>
                    <a:lnTo>
                      <a:pt x="97" y="6"/>
                    </a:lnTo>
                    <a:lnTo>
                      <a:pt x="100" y="6"/>
                    </a:lnTo>
                    <a:lnTo>
                      <a:pt x="105" y="9"/>
                    </a:lnTo>
                    <a:lnTo>
                      <a:pt x="111" y="13"/>
                    </a:lnTo>
                    <a:lnTo>
                      <a:pt x="115" y="19"/>
                    </a:lnTo>
                    <a:lnTo>
                      <a:pt x="117" y="19"/>
                    </a:lnTo>
                    <a:lnTo>
                      <a:pt x="119" y="24"/>
                    </a:lnTo>
                    <a:lnTo>
                      <a:pt x="122" y="30"/>
                    </a:lnTo>
                    <a:lnTo>
                      <a:pt x="124" y="37"/>
                    </a:lnTo>
                    <a:lnTo>
                      <a:pt x="125" y="39"/>
                    </a:lnTo>
                    <a:lnTo>
                      <a:pt x="125" y="41"/>
                    </a:lnTo>
                    <a:lnTo>
                      <a:pt x="125" y="44"/>
                    </a:lnTo>
                    <a:lnTo>
                      <a:pt x="125" y="53"/>
                    </a:lnTo>
                    <a:lnTo>
                      <a:pt x="125" y="62"/>
                    </a:lnTo>
                    <a:lnTo>
                      <a:pt x="126" y="64"/>
                    </a:lnTo>
                    <a:lnTo>
                      <a:pt x="126" y="79"/>
                    </a:lnTo>
                    <a:lnTo>
                      <a:pt x="125" y="125"/>
                    </a:lnTo>
                    <a:lnTo>
                      <a:pt x="125" y="158"/>
                    </a:lnTo>
                    <a:lnTo>
                      <a:pt x="126" y="160"/>
                    </a:lnTo>
                    <a:lnTo>
                      <a:pt x="122" y="160"/>
                    </a:lnTo>
                    <a:lnTo>
                      <a:pt x="110" y="160"/>
                    </a:lnTo>
                    <a:lnTo>
                      <a:pt x="101" y="160"/>
                    </a:lnTo>
                    <a:lnTo>
                      <a:pt x="101" y="160"/>
                    </a:lnTo>
                    <a:lnTo>
                      <a:pt x="101" y="146"/>
                    </a:lnTo>
                    <a:lnTo>
                      <a:pt x="100" y="102"/>
                    </a:lnTo>
                    <a:lnTo>
                      <a:pt x="100" y="68"/>
                    </a:lnTo>
                    <a:lnTo>
                      <a:pt x="101" y="65"/>
                    </a:lnTo>
                    <a:lnTo>
                      <a:pt x="100" y="58"/>
                    </a:lnTo>
                    <a:lnTo>
                      <a:pt x="98" y="50"/>
                    </a:lnTo>
                    <a:lnTo>
                      <a:pt x="97" y="44"/>
                    </a:lnTo>
                    <a:lnTo>
                      <a:pt x="97" y="41"/>
                    </a:lnTo>
                    <a:lnTo>
                      <a:pt x="93" y="36"/>
                    </a:lnTo>
                    <a:lnTo>
                      <a:pt x="91" y="34"/>
                    </a:lnTo>
                    <a:lnTo>
                      <a:pt x="87" y="30"/>
                    </a:lnTo>
                    <a:lnTo>
                      <a:pt x="87" y="29"/>
                    </a:lnTo>
                    <a:lnTo>
                      <a:pt x="81" y="27"/>
                    </a:lnTo>
                    <a:lnTo>
                      <a:pt x="76" y="26"/>
                    </a:lnTo>
                    <a:lnTo>
                      <a:pt x="70" y="26"/>
                    </a:lnTo>
                    <a:lnTo>
                      <a:pt x="69" y="24"/>
                    </a:lnTo>
                    <a:lnTo>
                      <a:pt x="60" y="26"/>
                    </a:lnTo>
                    <a:lnTo>
                      <a:pt x="50" y="29"/>
                    </a:lnTo>
                    <a:lnTo>
                      <a:pt x="40" y="33"/>
                    </a:lnTo>
                    <a:lnTo>
                      <a:pt x="39" y="34"/>
                    </a:lnTo>
                    <a:lnTo>
                      <a:pt x="36" y="37"/>
                    </a:lnTo>
                    <a:lnTo>
                      <a:pt x="33" y="41"/>
                    </a:lnTo>
                    <a:lnTo>
                      <a:pt x="31" y="47"/>
                    </a:lnTo>
                    <a:lnTo>
                      <a:pt x="29" y="54"/>
                    </a:lnTo>
                    <a:lnTo>
                      <a:pt x="28" y="71"/>
                    </a:lnTo>
                    <a:lnTo>
                      <a:pt x="28" y="75"/>
                    </a:lnTo>
                    <a:lnTo>
                      <a:pt x="28" y="89"/>
                    </a:lnTo>
                    <a:lnTo>
                      <a:pt x="26" y="129"/>
                    </a:lnTo>
                    <a:lnTo>
                      <a:pt x="26" y="158"/>
                    </a:lnTo>
                    <a:lnTo>
                      <a:pt x="28" y="160"/>
                    </a:lnTo>
                    <a:lnTo>
                      <a:pt x="24" y="160"/>
                    </a:lnTo>
                    <a:lnTo>
                      <a:pt x="11" y="160"/>
                    </a:lnTo>
                    <a:lnTo>
                      <a:pt x="1" y="160"/>
                    </a:lnTo>
                    <a:lnTo>
                      <a:pt x="1" y="160"/>
                    </a:lnTo>
                    <a:lnTo>
                      <a:pt x="1" y="1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5" name="Freeform 189"/>
              <p:cNvSpPr>
                <a:spLocks noEditPoints="1"/>
              </p:cNvSpPr>
              <p:nvPr/>
            </p:nvSpPr>
            <p:spPr bwMode="auto">
              <a:xfrm>
                <a:off x="1042" y="1096"/>
                <a:ext cx="48" cy="74"/>
              </a:xfrm>
              <a:custGeom>
                <a:avLst/>
                <a:gdLst>
                  <a:gd name="T0" fmla="*/ 21 w 136"/>
                  <a:gd name="T1" fmla="*/ 175 h 223"/>
                  <a:gd name="T2" fmla="*/ 31 w 136"/>
                  <a:gd name="T3" fmla="*/ 179 h 223"/>
                  <a:gd name="T4" fmla="*/ 35 w 136"/>
                  <a:gd name="T5" fmla="*/ 191 h 223"/>
                  <a:gd name="T6" fmla="*/ 43 w 136"/>
                  <a:gd name="T7" fmla="*/ 198 h 223"/>
                  <a:gd name="T8" fmla="*/ 66 w 136"/>
                  <a:gd name="T9" fmla="*/ 201 h 223"/>
                  <a:gd name="T10" fmla="*/ 84 w 136"/>
                  <a:gd name="T11" fmla="*/ 199 h 223"/>
                  <a:gd name="T12" fmla="*/ 98 w 136"/>
                  <a:gd name="T13" fmla="*/ 191 h 223"/>
                  <a:gd name="T14" fmla="*/ 108 w 136"/>
                  <a:gd name="T15" fmla="*/ 174 h 223"/>
                  <a:gd name="T16" fmla="*/ 108 w 136"/>
                  <a:gd name="T17" fmla="*/ 158 h 223"/>
                  <a:gd name="T18" fmla="*/ 105 w 136"/>
                  <a:gd name="T19" fmla="*/ 144 h 223"/>
                  <a:gd name="T20" fmla="*/ 70 w 136"/>
                  <a:gd name="T21" fmla="*/ 160 h 223"/>
                  <a:gd name="T22" fmla="*/ 50 w 136"/>
                  <a:gd name="T23" fmla="*/ 160 h 223"/>
                  <a:gd name="T24" fmla="*/ 16 w 136"/>
                  <a:gd name="T25" fmla="*/ 137 h 223"/>
                  <a:gd name="T26" fmla="*/ 2 w 136"/>
                  <a:gd name="T27" fmla="*/ 108 h 223"/>
                  <a:gd name="T28" fmla="*/ 0 w 136"/>
                  <a:gd name="T29" fmla="*/ 78 h 223"/>
                  <a:gd name="T30" fmla="*/ 5 w 136"/>
                  <a:gd name="T31" fmla="*/ 44 h 223"/>
                  <a:gd name="T32" fmla="*/ 11 w 136"/>
                  <a:gd name="T33" fmla="*/ 31 h 223"/>
                  <a:gd name="T34" fmla="*/ 31 w 136"/>
                  <a:gd name="T35" fmla="*/ 12 h 223"/>
                  <a:gd name="T36" fmla="*/ 49 w 136"/>
                  <a:gd name="T37" fmla="*/ 3 h 223"/>
                  <a:gd name="T38" fmla="*/ 70 w 136"/>
                  <a:gd name="T39" fmla="*/ 2 h 223"/>
                  <a:gd name="T40" fmla="*/ 108 w 136"/>
                  <a:gd name="T41" fmla="*/ 20 h 223"/>
                  <a:gd name="T42" fmla="*/ 111 w 136"/>
                  <a:gd name="T43" fmla="*/ 12 h 223"/>
                  <a:gd name="T44" fmla="*/ 115 w 136"/>
                  <a:gd name="T45" fmla="*/ 5 h 223"/>
                  <a:gd name="T46" fmla="*/ 136 w 136"/>
                  <a:gd name="T47" fmla="*/ 5 h 223"/>
                  <a:gd name="T48" fmla="*/ 135 w 136"/>
                  <a:gd name="T49" fmla="*/ 137 h 223"/>
                  <a:gd name="T50" fmla="*/ 135 w 136"/>
                  <a:gd name="T51" fmla="*/ 156 h 223"/>
                  <a:gd name="T52" fmla="*/ 129 w 136"/>
                  <a:gd name="T53" fmla="*/ 191 h 223"/>
                  <a:gd name="T54" fmla="*/ 117 w 136"/>
                  <a:gd name="T55" fmla="*/ 206 h 223"/>
                  <a:gd name="T56" fmla="*/ 101 w 136"/>
                  <a:gd name="T57" fmla="*/ 216 h 223"/>
                  <a:gd name="T58" fmla="*/ 69 w 136"/>
                  <a:gd name="T59" fmla="*/ 223 h 223"/>
                  <a:gd name="T60" fmla="*/ 52 w 136"/>
                  <a:gd name="T61" fmla="*/ 223 h 223"/>
                  <a:gd name="T62" fmla="*/ 21 w 136"/>
                  <a:gd name="T63" fmla="*/ 211 h 223"/>
                  <a:gd name="T64" fmla="*/ 9 w 136"/>
                  <a:gd name="T65" fmla="*/ 198 h 223"/>
                  <a:gd name="T66" fmla="*/ 4 w 136"/>
                  <a:gd name="T67" fmla="*/ 177 h 223"/>
                  <a:gd name="T68" fmla="*/ 5 w 136"/>
                  <a:gd name="T69" fmla="*/ 172 h 223"/>
                  <a:gd name="T70" fmla="*/ 5 w 136"/>
                  <a:gd name="T71" fmla="*/ 172 h 223"/>
                  <a:gd name="T72" fmla="*/ 26 w 136"/>
                  <a:gd name="T73" fmla="*/ 94 h 223"/>
                  <a:gd name="T74" fmla="*/ 39 w 136"/>
                  <a:gd name="T75" fmla="*/ 125 h 223"/>
                  <a:gd name="T76" fmla="*/ 54 w 136"/>
                  <a:gd name="T77" fmla="*/ 137 h 223"/>
                  <a:gd name="T78" fmla="*/ 71 w 136"/>
                  <a:gd name="T79" fmla="*/ 139 h 223"/>
                  <a:gd name="T80" fmla="*/ 97 w 136"/>
                  <a:gd name="T81" fmla="*/ 127 h 223"/>
                  <a:gd name="T82" fmla="*/ 104 w 136"/>
                  <a:gd name="T83" fmla="*/ 117 h 223"/>
                  <a:gd name="T84" fmla="*/ 111 w 136"/>
                  <a:gd name="T85" fmla="*/ 81 h 223"/>
                  <a:gd name="T86" fmla="*/ 105 w 136"/>
                  <a:gd name="T87" fmla="*/ 53 h 223"/>
                  <a:gd name="T88" fmla="*/ 95 w 136"/>
                  <a:gd name="T89" fmla="*/ 36 h 223"/>
                  <a:gd name="T90" fmla="*/ 70 w 136"/>
                  <a:gd name="T91" fmla="*/ 24 h 223"/>
                  <a:gd name="T92" fmla="*/ 54 w 136"/>
                  <a:gd name="T93" fmla="*/ 26 h 223"/>
                  <a:gd name="T94" fmla="*/ 36 w 136"/>
                  <a:gd name="T95" fmla="*/ 40 h 223"/>
                  <a:gd name="T96" fmla="*/ 26 w 136"/>
                  <a:gd name="T97" fmla="*/ 75 h 223"/>
                  <a:gd name="T98" fmla="*/ 26 w 136"/>
                  <a:gd name="T99" fmla="*/ 88 h 223"/>
                  <a:gd name="T100" fmla="*/ 26 w 136"/>
                  <a:gd name="T101" fmla="*/ 7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223">
                    <a:moveTo>
                      <a:pt x="5" y="172"/>
                    </a:moveTo>
                    <a:lnTo>
                      <a:pt x="8" y="174"/>
                    </a:lnTo>
                    <a:lnTo>
                      <a:pt x="21" y="175"/>
                    </a:lnTo>
                    <a:lnTo>
                      <a:pt x="29" y="177"/>
                    </a:lnTo>
                    <a:lnTo>
                      <a:pt x="31" y="177"/>
                    </a:lnTo>
                    <a:lnTo>
                      <a:pt x="31" y="179"/>
                    </a:lnTo>
                    <a:lnTo>
                      <a:pt x="31" y="182"/>
                    </a:lnTo>
                    <a:lnTo>
                      <a:pt x="32" y="185"/>
                    </a:lnTo>
                    <a:lnTo>
                      <a:pt x="35" y="191"/>
                    </a:lnTo>
                    <a:lnTo>
                      <a:pt x="39" y="194"/>
                    </a:lnTo>
                    <a:lnTo>
                      <a:pt x="40" y="195"/>
                    </a:lnTo>
                    <a:lnTo>
                      <a:pt x="43" y="198"/>
                    </a:lnTo>
                    <a:lnTo>
                      <a:pt x="52" y="201"/>
                    </a:lnTo>
                    <a:lnTo>
                      <a:pt x="63" y="201"/>
                    </a:lnTo>
                    <a:lnTo>
                      <a:pt x="66" y="201"/>
                    </a:lnTo>
                    <a:lnTo>
                      <a:pt x="69" y="201"/>
                    </a:lnTo>
                    <a:lnTo>
                      <a:pt x="74" y="201"/>
                    </a:lnTo>
                    <a:lnTo>
                      <a:pt x="84" y="199"/>
                    </a:lnTo>
                    <a:lnTo>
                      <a:pt x="91" y="195"/>
                    </a:lnTo>
                    <a:lnTo>
                      <a:pt x="94" y="194"/>
                    </a:lnTo>
                    <a:lnTo>
                      <a:pt x="98" y="191"/>
                    </a:lnTo>
                    <a:lnTo>
                      <a:pt x="101" y="188"/>
                    </a:lnTo>
                    <a:lnTo>
                      <a:pt x="105" y="181"/>
                    </a:lnTo>
                    <a:lnTo>
                      <a:pt x="108" y="174"/>
                    </a:lnTo>
                    <a:lnTo>
                      <a:pt x="108" y="172"/>
                    </a:lnTo>
                    <a:lnTo>
                      <a:pt x="108" y="170"/>
                    </a:lnTo>
                    <a:lnTo>
                      <a:pt x="108" y="158"/>
                    </a:lnTo>
                    <a:lnTo>
                      <a:pt x="108" y="144"/>
                    </a:lnTo>
                    <a:lnTo>
                      <a:pt x="109" y="140"/>
                    </a:lnTo>
                    <a:lnTo>
                      <a:pt x="105" y="144"/>
                    </a:lnTo>
                    <a:lnTo>
                      <a:pt x="100" y="148"/>
                    </a:lnTo>
                    <a:lnTo>
                      <a:pt x="86" y="157"/>
                    </a:lnTo>
                    <a:lnTo>
                      <a:pt x="70" y="160"/>
                    </a:lnTo>
                    <a:lnTo>
                      <a:pt x="66" y="160"/>
                    </a:lnTo>
                    <a:lnTo>
                      <a:pt x="60" y="160"/>
                    </a:lnTo>
                    <a:lnTo>
                      <a:pt x="50" y="160"/>
                    </a:lnTo>
                    <a:lnTo>
                      <a:pt x="33" y="153"/>
                    </a:lnTo>
                    <a:lnTo>
                      <a:pt x="19" y="141"/>
                    </a:lnTo>
                    <a:lnTo>
                      <a:pt x="16" y="137"/>
                    </a:lnTo>
                    <a:lnTo>
                      <a:pt x="14" y="134"/>
                    </a:lnTo>
                    <a:lnTo>
                      <a:pt x="8" y="126"/>
                    </a:lnTo>
                    <a:lnTo>
                      <a:pt x="2" y="108"/>
                    </a:lnTo>
                    <a:lnTo>
                      <a:pt x="0" y="86"/>
                    </a:lnTo>
                    <a:lnTo>
                      <a:pt x="0" y="81"/>
                    </a:lnTo>
                    <a:lnTo>
                      <a:pt x="0" y="78"/>
                    </a:lnTo>
                    <a:lnTo>
                      <a:pt x="0" y="71"/>
                    </a:lnTo>
                    <a:lnTo>
                      <a:pt x="1" y="57"/>
                    </a:lnTo>
                    <a:lnTo>
                      <a:pt x="5" y="44"/>
                    </a:lnTo>
                    <a:lnTo>
                      <a:pt x="7" y="40"/>
                    </a:lnTo>
                    <a:lnTo>
                      <a:pt x="8" y="37"/>
                    </a:lnTo>
                    <a:lnTo>
                      <a:pt x="11" y="31"/>
                    </a:lnTo>
                    <a:lnTo>
                      <a:pt x="18" y="22"/>
                    </a:lnTo>
                    <a:lnTo>
                      <a:pt x="28" y="15"/>
                    </a:lnTo>
                    <a:lnTo>
                      <a:pt x="31" y="12"/>
                    </a:lnTo>
                    <a:lnTo>
                      <a:pt x="32" y="10"/>
                    </a:lnTo>
                    <a:lnTo>
                      <a:pt x="38" y="8"/>
                    </a:lnTo>
                    <a:lnTo>
                      <a:pt x="49" y="3"/>
                    </a:lnTo>
                    <a:lnTo>
                      <a:pt x="62" y="2"/>
                    </a:lnTo>
                    <a:lnTo>
                      <a:pt x="66" y="0"/>
                    </a:lnTo>
                    <a:lnTo>
                      <a:pt x="70" y="2"/>
                    </a:lnTo>
                    <a:lnTo>
                      <a:pt x="78" y="3"/>
                    </a:lnTo>
                    <a:lnTo>
                      <a:pt x="94" y="9"/>
                    </a:lnTo>
                    <a:lnTo>
                      <a:pt x="108" y="20"/>
                    </a:lnTo>
                    <a:lnTo>
                      <a:pt x="112" y="23"/>
                    </a:lnTo>
                    <a:lnTo>
                      <a:pt x="112" y="20"/>
                    </a:lnTo>
                    <a:lnTo>
                      <a:pt x="111" y="12"/>
                    </a:lnTo>
                    <a:lnTo>
                      <a:pt x="111" y="6"/>
                    </a:lnTo>
                    <a:lnTo>
                      <a:pt x="112" y="5"/>
                    </a:lnTo>
                    <a:lnTo>
                      <a:pt x="115" y="5"/>
                    </a:lnTo>
                    <a:lnTo>
                      <a:pt x="126" y="5"/>
                    </a:lnTo>
                    <a:lnTo>
                      <a:pt x="135" y="5"/>
                    </a:lnTo>
                    <a:lnTo>
                      <a:pt x="136" y="5"/>
                    </a:lnTo>
                    <a:lnTo>
                      <a:pt x="136" y="26"/>
                    </a:lnTo>
                    <a:lnTo>
                      <a:pt x="135" y="89"/>
                    </a:lnTo>
                    <a:lnTo>
                      <a:pt x="135" y="137"/>
                    </a:lnTo>
                    <a:lnTo>
                      <a:pt x="136" y="139"/>
                    </a:lnTo>
                    <a:lnTo>
                      <a:pt x="135" y="146"/>
                    </a:lnTo>
                    <a:lnTo>
                      <a:pt x="135" y="156"/>
                    </a:lnTo>
                    <a:lnTo>
                      <a:pt x="133" y="174"/>
                    </a:lnTo>
                    <a:lnTo>
                      <a:pt x="129" y="188"/>
                    </a:lnTo>
                    <a:lnTo>
                      <a:pt x="129" y="191"/>
                    </a:lnTo>
                    <a:lnTo>
                      <a:pt x="126" y="194"/>
                    </a:lnTo>
                    <a:lnTo>
                      <a:pt x="124" y="198"/>
                    </a:lnTo>
                    <a:lnTo>
                      <a:pt x="117" y="206"/>
                    </a:lnTo>
                    <a:lnTo>
                      <a:pt x="107" y="212"/>
                    </a:lnTo>
                    <a:lnTo>
                      <a:pt x="105" y="213"/>
                    </a:lnTo>
                    <a:lnTo>
                      <a:pt x="101" y="216"/>
                    </a:lnTo>
                    <a:lnTo>
                      <a:pt x="95" y="219"/>
                    </a:lnTo>
                    <a:lnTo>
                      <a:pt x="83" y="222"/>
                    </a:lnTo>
                    <a:lnTo>
                      <a:pt x="69" y="223"/>
                    </a:lnTo>
                    <a:lnTo>
                      <a:pt x="66" y="223"/>
                    </a:lnTo>
                    <a:lnTo>
                      <a:pt x="60" y="223"/>
                    </a:lnTo>
                    <a:lnTo>
                      <a:pt x="52" y="223"/>
                    </a:lnTo>
                    <a:lnTo>
                      <a:pt x="36" y="219"/>
                    </a:lnTo>
                    <a:lnTo>
                      <a:pt x="23" y="213"/>
                    </a:lnTo>
                    <a:lnTo>
                      <a:pt x="21" y="211"/>
                    </a:lnTo>
                    <a:lnTo>
                      <a:pt x="18" y="209"/>
                    </a:lnTo>
                    <a:lnTo>
                      <a:pt x="12" y="203"/>
                    </a:lnTo>
                    <a:lnTo>
                      <a:pt x="9" y="198"/>
                    </a:lnTo>
                    <a:lnTo>
                      <a:pt x="7" y="192"/>
                    </a:lnTo>
                    <a:lnTo>
                      <a:pt x="5" y="185"/>
                    </a:lnTo>
                    <a:lnTo>
                      <a:pt x="4" y="177"/>
                    </a:lnTo>
                    <a:lnTo>
                      <a:pt x="5" y="172"/>
                    </a:lnTo>
                    <a:lnTo>
                      <a:pt x="4" y="174"/>
                    </a:lnTo>
                    <a:lnTo>
                      <a:pt x="5" y="172"/>
                    </a:lnTo>
                    <a:lnTo>
                      <a:pt x="4" y="172"/>
                    </a:lnTo>
                    <a:lnTo>
                      <a:pt x="5" y="172"/>
                    </a:lnTo>
                    <a:lnTo>
                      <a:pt x="5" y="172"/>
                    </a:lnTo>
                    <a:close/>
                    <a:moveTo>
                      <a:pt x="26" y="79"/>
                    </a:moveTo>
                    <a:lnTo>
                      <a:pt x="26" y="85"/>
                    </a:lnTo>
                    <a:lnTo>
                      <a:pt x="26" y="94"/>
                    </a:lnTo>
                    <a:lnTo>
                      <a:pt x="31" y="110"/>
                    </a:lnTo>
                    <a:lnTo>
                      <a:pt x="36" y="123"/>
                    </a:lnTo>
                    <a:lnTo>
                      <a:pt x="39" y="125"/>
                    </a:lnTo>
                    <a:lnTo>
                      <a:pt x="40" y="127"/>
                    </a:lnTo>
                    <a:lnTo>
                      <a:pt x="45" y="132"/>
                    </a:lnTo>
                    <a:lnTo>
                      <a:pt x="54" y="137"/>
                    </a:lnTo>
                    <a:lnTo>
                      <a:pt x="66" y="139"/>
                    </a:lnTo>
                    <a:lnTo>
                      <a:pt x="69" y="139"/>
                    </a:lnTo>
                    <a:lnTo>
                      <a:pt x="71" y="139"/>
                    </a:lnTo>
                    <a:lnTo>
                      <a:pt x="77" y="139"/>
                    </a:lnTo>
                    <a:lnTo>
                      <a:pt x="87" y="134"/>
                    </a:lnTo>
                    <a:lnTo>
                      <a:pt x="97" y="127"/>
                    </a:lnTo>
                    <a:lnTo>
                      <a:pt x="100" y="125"/>
                    </a:lnTo>
                    <a:lnTo>
                      <a:pt x="101" y="123"/>
                    </a:lnTo>
                    <a:lnTo>
                      <a:pt x="104" y="117"/>
                    </a:lnTo>
                    <a:lnTo>
                      <a:pt x="108" y="103"/>
                    </a:lnTo>
                    <a:lnTo>
                      <a:pt x="109" y="86"/>
                    </a:lnTo>
                    <a:lnTo>
                      <a:pt x="111" y="81"/>
                    </a:lnTo>
                    <a:lnTo>
                      <a:pt x="109" y="77"/>
                    </a:lnTo>
                    <a:lnTo>
                      <a:pt x="109" y="68"/>
                    </a:lnTo>
                    <a:lnTo>
                      <a:pt x="105" y="53"/>
                    </a:lnTo>
                    <a:lnTo>
                      <a:pt x="100" y="40"/>
                    </a:lnTo>
                    <a:lnTo>
                      <a:pt x="98" y="37"/>
                    </a:lnTo>
                    <a:lnTo>
                      <a:pt x="95" y="36"/>
                    </a:lnTo>
                    <a:lnTo>
                      <a:pt x="91" y="31"/>
                    </a:lnTo>
                    <a:lnTo>
                      <a:pt x="81" y="26"/>
                    </a:lnTo>
                    <a:lnTo>
                      <a:pt x="70" y="24"/>
                    </a:lnTo>
                    <a:lnTo>
                      <a:pt x="69" y="23"/>
                    </a:lnTo>
                    <a:lnTo>
                      <a:pt x="60" y="24"/>
                    </a:lnTo>
                    <a:lnTo>
                      <a:pt x="54" y="26"/>
                    </a:lnTo>
                    <a:lnTo>
                      <a:pt x="45" y="31"/>
                    </a:lnTo>
                    <a:lnTo>
                      <a:pt x="39" y="37"/>
                    </a:lnTo>
                    <a:lnTo>
                      <a:pt x="36" y="40"/>
                    </a:lnTo>
                    <a:lnTo>
                      <a:pt x="33" y="46"/>
                    </a:lnTo>
                    <a:lnTo>
                      <a:pt x="28" y="60"/>
                    </a:lnTo>
                    <a:lnTo>
                      <a:pt x="26" y="75"/>
                    </a:lnTo>
                    <a:lnTo>
                      <a:pt x="26" y="79"/>
                    </a:lnTo>
                    <a:lnTo>
                      <a:pt x="25" y="84"/>
                    </a:lnTo>
                    <a:lnTo>
                      <a:pt x="26" y="88"/>
                    </a:lnTo>
                    <a:lnTo>
                      <a:pt x="25" y="81"/>
                    </a:lnTo>
                    <a:lnTo>
                      <a:pt x="26" y="79"/>
                    </a:lnTo>
                    <a:lnTo>
                      <a:pt x="26" y="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6" name="Freeform 190"/>
              <p:cNvSpPr>
                <a:spLocks/>
              </p:cNvSpPr>
              <p:nvPr/>
            </p:nvSpPr>
            <p:spPr bwMode="auto">
              <a:xfrm>
                <a:off x="1100" y="1078"/>
                <a:ext cx="7" cy="71"/>
              </a:xfrm>
              <a:custGeom>
                <a:avLst/>
                <a:gdLst>
                  <a:gd name="T0" fmla="*/ 2 w 27"/>
                  <a:gd name="T1" fmla="*/ 215 h 215"/>
                  <a:gd name="T2" fmla="*/ 2 w 27"/>
                  <a:gd name="T3" fmla="*/ 182 h 215"/>
                  <a:gd name="T4" fmla="*/ 0 w 27"/>
                  <a:gd name="T5" fmla="*/ 82 h 215"/>
                  <a:gd name="T6" fmla="*/ 0 w 27"/>
                  <a:gd name="T7" fmla="*/ 5 h 215"/>
                  <a:gd name="T8" fmla="*/ 2 w 27"/>
                  <a:gd name="T9" fmla="*/ 0 h 215"/>
                  <a:gd name="T10" fmla="*/ 5 w 27"/>
                  <a:gd name="T11" fmla="*/ 0 h 215"/>
                  <a:gd name="T12" fmla="*/ 17 w 27"/>
                  <a:gd name="T13" fmla="*/ 0 h 215"/>
                  <a:gd name="T14" fmla="*/ 26 w 27"/>
                  <a:gd name="T15" fmla="*/ 0 h 215"/>
                  <a:gd name="T16" fmla="*/ 27 w 27"/>
                  <a:gd name="T17" fmla="*/ 0 h 215"/>
                  <a:gd name="T18" fmla="*/ 26 w 27"/>
                  <a:gd name="T19" fmla="*/ 5 h 215"/>
                  <a:gd name="T20" fmla="*/ 27 w 27"/>
                  <a:gd name="T21" fmla="*/ 34 h 215"/>
                  <a:gd name="T22" fmla="*/ 26 w 27"/>
                  <a:gd name="T23" fmla="*/ 134 h 215"/>
                  <a:gd name="T24" fmla="*/ 26 w 27"/>
                  <a:gd name="T25" fmla="*/ 212 h 215"/>
                  <a:gd name="T26" fmla="*/ 27 w 27"/>
                  <a:gd name="T27" fmla="*/ 215 h 215"/>
                  <a:gd name="T28" fmla="*/ 23 w 27"/>
                  <a:gd name="T29" fmla="*/ 215 h 215"/>
                  <a:gd name="T30" fmla="*/ 10 w 27"/>
                  <a:gd name="T31" fmla="*/ 215 h 215"/>
                  <a:gd name="T32" fmla="*/ 2 w 27"/>
                  <a:gd name="T33" fmla="*/ 215 h 215"/>
                  <a:gd name="T34" fmla="*/ 2 w 27"/>
                  <a:gd name="T35" fmla="*/ 215 h 215"/>
                  <a:gd name="T36" fmla="*/ 2 w 27"/>
                  <a:gd name="T3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5">
                    <a:moveTo>
                      <a:pt x="2" y="215"/>
                    </a:moveTo>
                    <a:lnTo>
                      <a:pt x="2" y="182"/>
                    </a:lnTo>
                    <a:lnTo>
                      <a:pt x="0" y="82"/>
                    </a:lnTo>
                    <a:lnTo>
                      <a:pt x="0" y="5"/>
                    </a:lnTo>
                    <a:lnTo>
                      <a:pt x="2" y="0"/>
                    </a:lnTo>
                    <a:lnTo>
                      <a:pt x="5" y="0"/>
                    </a:lnTo>
                    <a:lnTo>
                      <a:pt x="17" y="0"/>
                    </a:lnTo>
                    <a:lnTo>
                      <a:pt x="26" y="0"/>
                    </a:lnTo>
                    <a:lnTo>
                      <a:pt x="27" y="0"/>
                    </a:lnTo>
                    <a:lnTo>
                      <a:pt x="26" y="5"/>
                    </a:lnTo>
                    <a:lnTo>
                      <a:pt x="27" y="34"/>
                    </a:lnTo>
                    <a:lnTo>
                      <a:pt x="26" y="134"/>
                    </a:lnTo>
                    <a:lnTo>
                      <a:pt x="26" y="212"/>
                    </a:lnTo>
                    <a:lnTo>
                      <a:pt x="27" y="215"/>
                    </a:lnTo>
                    <a:lnTo>
                      <a:pt x="23" y="215"/>
                    </a:lnTo>
                    <a:lnTo>
                      <a:pt x="10" y="215"/>
                    </a:lnTo>
                    <a:lnTo>
                      <a:pt x="2" y="215"/>
                    </a:lnTo>
                    <a:lnTo>
                      <a:pt x="2" y="215"/>
                    </a:lnTo>
                    <a:lnTo>
                      <a:pt x="2"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7" name="Freeform 191"/>
              <p:cNvSpPr>
                <a:spLocks noEditPoints="1"/>
              </p:cNvSpPr>
              <p:nvPr/>
            </p:nvSpPr>
            <p:spPr bwMode="auto">
              <a:xfrm>
                <a:off x="1120" y="1096"/>
                <a:ext cx="48" cy="54"/>
              </a:xfrm>
              <a:custGeom>
                <a:avLst/>
                <a:gdLst>
                  <a:gd name="T0" fmla="*/ 101 w 142"/>
                  <a:gd name="T1" fmla="*/ 147 h 163"/>
                  <a:gd name="T2" fmla="*/ 81 w 142"/>
                  <a:gd name="T3" fmla="*/ 158 h 163"/>
                  <a:gd name="T4" fmla="*/ 64 w 142"/>
                  <a:gd name="T5" fmla="*/ 163 h 163"/>
                  <a:gd name="T6" fmla="*/ 47 w 142"/>
                  <a:gd name="T7" fmla="*/ 163 h 163"/>
                  <a:gd name="T8" fmla="*/ 15 w 142"/>
                  <a:gd name="T9" fmla="*/ 154 h 163"/>
                  <a:gd name="T10" fmla="*/ 7 w 142"/>
                  <a:gd name="T11" fmla="*/ 146 h 163"/>
                  <a:gd name="T12" fmla="*/ 0 w 142"/>
                  <a:gd name="T13" fmla="*/ 119 h 163"/>
                  <a:gd name="T14" fmla="*/ 1 w 142"/>
                  <a:gd name="T15" fmla="*/ 108 h 163"/>
                  <a:gd name="T16" fmla="*/ 7 w 142"/>
                  <a:gd name="T17" fmla="*/ 95 h 163"/>
                  <a:gd name="T18" fmla="*/ 18 w 142"/>
                  <a:gd name="T19" fmla="*/ 82 h 163"/>
                  <a:gd name="T20" fmla="*/ 35 w 142"/>
                  <a:gd name="T21" fmla="*/ 75 h 163"/>
                  <a:gd name="T22" fmla="*/ 47 w 142"/>
                  <a:gd name="T23" fmla="*/ 72 h 163"/>
                  <a:gd name="T24" fmla="*/ 64 w 142"/>
                  <a:gd name="T25" fmla="*/ 71 h 163"/>
                  <a:gd name="T26" fmla="*/ 104 w 142"/>
                  <a:gd name="T27" fmla="*/ 62 h 163"/>
                  <a:gd name="T28" fmla="*/ 107 w 142"/>
                  <a:gd name="T29" fmla="*/ 55 h 163"/>
                  <a:gd name="T30" fmla="*/ 104 w 142"/>
                  <a:gd name="T31" fmla="*/ 40 h 163"/>
                  <a:gd name="T32" fmla="*/ 94 w 142"/>
                  <a:gd name="T33" fmla="*/ 29 h 163"/>
                  <a:gd name="T34" fmla="*/ 70 w 142"/>
                  <a:gd name="T35" fmla="*/ 23 h 163"/>
                  <a:gd name="T36" fmla="*/ 52 w 142"/>
                  <a:gd name="T37" fmla="*/ 26 h 163"/>
                  <a:gd name="T38" fmla="*/ 40 w 142"/>
                  <a:gd name="T39" fmla="*/ 31 h 163"/>
                  <a:gd name="T40" fmla="*/ 29 w 142"/>
                  <a:gd name="T41" fmla="*/ 51 h 163"/>
                  <a:gd name="T42" fmla="*/ 25 w 142"/>
                  <a:gd name="T43" fmla="*/ 53 h 163"/>
                  <a:gd name="T44" fmla="*/ 4 w 142"/>
                  <a:gd name="T45" fmla="*/ 48 h 163"/>
                  <a:gd name="T46" fmla="*/ 9 w 142"/>
                  <a:gd name="T47" fmla="*/ 31 h 163"/>
                  <a:gd name="T48" fmla="*/ 19 w 142"/>
                  <a:gd name="T49" fmla="*/ 19 h 163"/>
                  <a:gd name="T50" fmla="*/ 39 w 142"/>
                  <a:gd name="T51" fmla="*/ 6 h 163"/>
                  <a:gd name="T52" fmla="*/ 57 w 142"/>
                  <a:gd name="T53" fmla="*/ 2 h 163"/>
                  <a:gd name="T54" fmla="*/ 83 w 142"/>
                  <a:gd name="T55" fmla="*/ 2 h 163"/>
                  <a:gd name="T56" fmla="*/ 107 w 142"/>
                  <a:gd name="T57" fmla="*/ 6 h 163"/>
                  <a:gd name="T58" fmla="*/ 124 w 142"/>
                  <a:gd name="T59" fmla="*/ 17 h 163"/>
                  <a:gd name="T60" fmla="*/ 129 w 142"/>
                  <a:gd name="T61" fmla="*/ 27 h 163"/>
                  <a:gd name="T62" fmla="*/ 132 w 142"/>
                  <a:gd name="T63" fmla="*/ 37 h 163"/>
                  <a:gd name="T64" fmla="*/ 132 w 142"/>
                  <a:gd name="T65" fmla="*/ 58 h 163"/>
                  <a:gd name="T66" fmla="*/ 132 w 142"/>
                  <a:gd name="T67" fmla="*/ 82 h 163"/>
                  <a:gd name="T68" fmla="*/ 133 w 142"/>
                  <a:gd name="T69" fmla="*/ 102 h 163"/>
                  <a:gd name="T70" fmla="*/ 135 w 142"/>
                  <a:gd name="T71" fmla="*/ 140 h 163"/>
                  <a:gd name="T72" fmla="*/ 136 w 142"/>
                  <a:gd name="T73" fmla="*/ 147 h 163"/>
                  <a:gd name="T74" fmla="*/ 142 w 142"/>
                  <a:gd name="T75" fmla="*/ 160 h 163"/>
                  <a:gd name="T76" fmla="*/ 115 w 142"/>
                  <a:gd name="T77" fmla="*/ 160 h 163"/>
                  <a:gd name="T78" fmla="*/ 112 w 142"/>
                  <a:gd name="T79" fmla="*/ 156 h 163"/>
                  <a:gd name="T80" fmla="*/ 109 w 142"/>
                  <a:gd name="T81" fmla="*/ 140 h 163"/>
                  <a:gd name="T82" fmla="*/ 108 w 142"/>
                  <a:gd name="T83" fmla="*/ 141 h 163"/>
                  <a:gd name="T84" fmla="*/ 108 w 142"/>
                  <a:gd name="T85" fmla="*/ 82 h 163"/>
                  <a:gd name="T86" fmla="*/ 86 w 142"/>
                  <a:gd name="T87" fmla="*/ 89 h 163"/>
                  <a:gd name="T88" fmla="*/ 62 w 142"/>
                  <a:gd name="T89" fmla="*/ 94 h 163"/>
                  <a:gd name="T90" fmla="*/ 42 w 142"/>
                  <a:gd name="T91" fmla="*/ 96 h 163"/>
                  <a:gd name="T92" fmla="*/ 38 w 142"/>
                  <a:gd name="T93" fmla="*/ 99 h 163"/>
                  <a:gd name="T94" fmla="*/ 31 w 142"/>
                  <a:gd name="T95" fmla="*/ 106 h 163"/>
                  <a:gd name="T96" fmla="*/ 28 w 142"/>
                  <a:gd name="T97" fmla="*/ 117 h 163"/>
                  <a:gd name="T98" fmla="*/ 28 w 142"/>
                  <a:gd name="T99" fmla="*/ 123 h 163"/>
                  <a:gd name="T100" fmla="*/ 35 w 142"/>
                  <a:gd name="T101" fmla="*/ 136 h 163"/>
                  <a:gd name="T102" fmla="*/ 46 w 142"/>
                  <a:gd name="T103" fmla="*/ 143 h 163"/>
                  <a:gd name="T104" fmla="*/ 60 w 142"/>
                  <a:gd name="T105" fmla="*/ 143 h 163"/>
                  <a:gd name="T106" fmla="*/ 83 w 142"/>
                  <a:gd name="T107" fmla="*/ 137 h 163"/>
                  <a:gd name="T108" fmla="*/ 97 w 142"/>
                  <a:gd name="T109" fmla="*/ 127 h 163"/>
                  <a:gd name="T110" fmla="*/ 105 w 142"/>
                  <a:gd name="T111" fmla="*/ 113 h 163"/>
                  <a:gd name="T112" fmla="*/ 108 w 142"/>
                  <a:gd name="T113" fmla="*/ 92 h 163"/>
                  <a:gd name="T114" fmla="*/ 107 w 142"/>
                  <a:gd name="T115" fmla="*/ 84 h 163"/>
                  <a:gd name="T116" fmla="*/ 104 w 142"/>
                  <a:gd name="T117" fmla="*/ 85 h 163"/>
                  <a:gd name="T118" fmla="*/ 108 w 142"/>
                  <a:gd name="T119"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63">
                    <a:moveTo>
                      <a:pt x="109" y="140"/>
                    </a:moveTo>
                    <a:lnTo>
                      <a:pt x="107" y="143"/>
                    </a:lnTo>
                    <a:lnTo>
                      <a:pt x="101" y="147"/>
                    </a:lnTo>
                    <a:lnTo>
                      <a:pt x="91" y="153"/>
                    </a:lnTo>
                    <a:lnTo>
                      <a:pt x="83" y="158"/>
                    </a:lnTo>
                    <a:lnTo>
                      <a:pt x="81" y="158"/>
                    </a:lnTo>
                    <a:lnTo>
                      <a:pt x="78" y="160"/>
                    </a:lnTo>
                    <a:lnTo>
                      <a:pt x="74" y="161"/>
                    </a:lnTo>
                    <a:lnTo>
                      <a:pt x="64" y="163"/>
                    </a:lnTo>
                    <a:lnTo>
                      <a:pt x="55" y="163"/>
                    </a:lnTo>
                    <a:lnTo>
                      <a:pt x="53" y="163"/>
                    </a:lnTo>
                    <a:lnTo>
                      <a:pt x="47" y="163"/>
                    </a:lnTo>
                    <a:lnTo>
                      <a:pt x="39" y="163"/>
                    </a:lnTo>
                    <a:lnTo>
                      <a:pt x="26" y="160"/>
                    </a:lnTo>
                    <a:lnTo>
                      <a:pt x="15" y="154"/>
                    </a:lnTo>
                    <a:lnTo>
                      <a:pt x="14" y="151"/>
                    </a:lnTo>
                    <a:lnTo>
                      <a:pt x="11" y="150"/>
                    </a:lnTo>
                    <a:lnTo>
                      <a:pt x="7" y="146"/>
                    </a:lnTo>
                    <a:lnTo>
                      <a:pt x="1" y="134"/>
                    </a:lnTo>
                    <a:lnTo>
                      <a:pt x="0" y="123"/>
                    </a:lnTo>
                    <a:lnTo>
                      <a:pt x="0" y="119"/>
                    </a:lnTo>
                    <a:lnTo>
                      <a:pt x="0" y="117"/>
                    </a:lnTo>
                    <a:lnTo>
                      <a:pt x="0" y="115"/>
                    </a:lnTo>
                    <a:lnTo>
                      <a:pt x="1" y="108"/>
                    </a:lnTo>
                    <a:lnTo>
                      <a:pt x="4" y="101"/>
                    </a:lnTo>
                    <a:lnTo>
                      <a:pt x="5" y="98"/>
                    </a:lnTo>
                    <a:lnTo>
                      <a:pt x="7" y="95"/>
                    </a:lnTo>
                    <a:lnTo>
                      <a:pt x="11" y="89"/>
                    </a:lnTo>
                    <a:lnTo>
                      <a:pt x="16" y="84"/>
                    </a:lnTo>
                    <a:lnTo>
                      <a:pt x="18" y="82"/>
                    </a:lnTo>
                    <a:lnTo>
                      <a:pt x="22" y="81"/>
                    </a:lnTo>
                    <a:lnTo>
                      <a:pt x="28" y="78"/>
                    </a:lnTo>
                    <a:lnTo>
                      <a:pt x="35" y="75"/>
                    </a:lnTo>
                    <a:lnTo>
                      <a:pt x="38" y="74"/>
                    </a:lnTo>
                    <a:lnTo>
                      <a:pt x="40" y="74"/>
                    </a:lnTo>
                    <a:lnTo>
                      <a:pt x="47" y="72"/>
                    </a:lnTo>
                    <a:lnTo>
                      <a:pt x="57" y="72"/>
                    </a:lnTo>
                    <a:lnTo>
                      <a:pt x="60" y="71"/>
                    </a:lnTo>
                    <a:lnTo>
                      <a:pt x="64" y="71"/>
                    </a:lnTo>
                    <a:lnTo>
                      <a:pt x="74" y="70"/>
                    </a:lnTo>
                    <a:lnTo>
                      <a:pt x="91" y="67"/>
                    </a:lnTo>
                    <a:lnTo>
                      <a:pt x="104" y="62"/>
                    </a:lnTo>
                    <a:lnTo>
                      <a:pt x="108" y="61"/>
                    </a:lnTo>
                    <a:lnTo>
                      <a:pt x="108" y="60"/>
                    </a:lnTo>
                    <a:lnTo>
                      <a:pt x="107" y="55"/>
                    </a:lnTo>
                    <a:lnTo>
                      <a:pt x="108" y="54"/>
                    </a:lnTo>
                    <a:lnTo>
                      <a:pt x="107" y="47"/>
                    </a:lnTo>
                    <a:lnTo>
                      <a:pt x="104" y="40"/>
                    </a:lnTo>
                    <a:lnTo>
                      <a:pt x="100" y="33"/>
                    </a:lnTo>
                    <a:lnTo>
                      <a:pt x="100" y="31"/>
                    </a:lnTo>
                    <a:lnTo>
                      <a:pt x="94" y="29"/>
                    </a:lnTo>
                    <a:lnTo>
                      <a:pt x="90" y="27"/>
                    </a:lnTo>
                    <a:lnTo>
                      <a:pt x="78" y="24"/>
                    </a:lnTo>
                    <a:lnTo>
                      <a:pt x="70" y="23"/>
                    </a:lnTo>
                    <a:lnTo>
                      <a:pt x="66" y="24"/>
                    </a:lnTo>
                    <a:lnTo>
                      <a:pt x="60" y="24"/>
                    </a:lnTo>
                    <a:lnTo>
                      <a:pt x="52" y="26"/>
                    </a:lnTo>
                    <a:lnTo>
                      <a:pt x="45" y="29"/>
                    </a:lnTo>
                    <a:lnTo>
                      <a:pt x="43" y="29"/>
                    </a:lnTo>
                    <a:lnTo>
                      <a:pt x="40" y="31"/>
                    </a:lnTo>
                    <a:lnTo>
                      <a:pt x="38" y="34"/>
                    </a:lnTo>
                    <a:lnTo>
                      <a:pt x="33" y="41"/>
                    </a:lnTo>
                    <a:lnTo>
                      <a:pt x="29" y="51"/>
                    </a:lnTo>
                    <a:lnTo>
                      <a:pt x="29" y="53"/>
                    </a:lnTo>
                    <a:lnTo>
                      <a:pt x="28" y="53"/>
                    </a:lnTo>
                    <a:lnTo>
                      <a:pt x="25" y="53"/>
                    </a:lnTo>
                    <a:lnTo>
                      <a:pt x="12" y="51"/>
                    </a:lnTo>
                    <a:lnTo>
                      <a:pt x="4" y="50"/>
                    </a:lnTo>
                    <a:lnTo>
                      <a:pt x="4" y="48"/>
                    </a:lnTo>
                    <a:lnTo>
                      <a:pt x="4" y="47"/>
                    </a:lnTo>
                    <a:lnTo>
                      <a:pt x="5" y="41"/>
                    </a:lnTo>
                    <a:lnTo>
                      <a:pt x="9" y="31"/>
                    </a:lnTo>
                    <a:lnTo>
                      <a:pt x="14" y="24"/>
                    </a:lnTo>
                    <a:lnTo>
                      <a:pt x="15" y="22"/>
                    </a:lnTo>
                    <a:lnTo>
                      <a:pt x="19" y="19"/>
                    </a:lnTo>
                    <a:lnTo>
                      <a:pt x="26" y="13"/>
                    </a:lnTo>
                    <a:lnTo>
                      <a:pt x="36" y="8"/>
                    </a:lnTo>
                    <a:lnTo>
                      <a:pt x="39" y="6"/>
                    </a:lnTo>
                    <a:lnTo>
                      <a:pt x="40" y="6"/>
                    </a:lnTo>
                    <a:lnTo>
                      <a:pt x="46" y="5"/>
                    </a:lnTo>
                    <a:lnTo>
                      <a:pt x="57" y="2"/>
                    </a:lnTo>
                    <a:lnTo>
                      <a:pt x="70" y="2"/>
                    </a:lnTo>
                    <a:lnTo>
                      <a:pt x="74" y="0"/>
                    </a:lnTo>
                    <a:lnTo>
                      <a:pt x="83" y="2"/>
                    </a:lnTo>
                    <a:lnTo>
                      <a:pt x="94" y="3"/>
                    </a:lnTo>
                    <a:lnTo>
                      <a:pt x="104" y="6"/>
                    </a:lnTo>
                    <a:lnTo>
                      <a:pt x="107" y="6"/>
                    </a:lnTo>
                    <a:lnTo>
                      <a:pt x="112" y="9"/>
                    </a:lnTo>
                    <a:lnTo>
                      <a:pt x="118" y="13"/>
                    </a:lnTo>
                    <a:lnTo>
                      <a:pt x="124" y="17"/>
                    </a:lnTo>
                    <a:lnTo>
                      <a:pt x="125" y="17"/>
                    </a:lnTo>
                    <a:lnTo>
                      <a:pt x="126" y="22"/>
                    </a:lnTo>
                    <a:lnTo>
                      <a:pt x="129" y="27"/>
                    </a:lnTo>
                    <a:lnTo>
                      <a:pt x="131" y="34"/>
                    </a:lnTo>
                    <a:lnTo>
                      <a:pt x="132" y="36"/>
                    </a:lnTo>
                    <a:lnTo>
                      <a:pt x="132" y="37"/>
                    </a:lnTo>
                    <a:lnTo>
                      <a:pt x="132" y="40"/>
                    </a:lnTo>
                    <a:lnTo>
                      <a:pt x="132" y="48"/>
                    </a:lnTo>
                    <a:lnTo>
                      <a:pt x="132" y="58"/>
                    </a:lnTo>
                    <a:lnTo>
                      <a:pt x="133" y="60"/>
                    </a:lnTo>
                    <a:lnTo>
                      <a:pt x="133" y="65"/>
                    </a:lnTo>
                    <a:lnTo>
                      <a:pt x="132" y="82"/>
                    </a:lnTo>
                    <a:lnTo>
                      <a:pt x="132" y="95"/>
                    </a:lnTo>
                    <a:lnTo>
                      <a:pt x="133" y="95"/>
                    </a:lnTo>
                    <a:lnTo>
                      <a:pt x="133" y="102"/>
                    </a:lnTo>
                    <a:lnTo>
                      <a:pt x="133" y="112"/>
                    </a:lnTo>
                    <a:lnTo>
                      <a:pt x="133" y="129"/>
                    </a:lnTo>
                    <a:lnTo>
                      <a:pt x="135" y="140"/>
                    </a:lnTo>
                    <a:lnTo>
                      <a:pt x="136" y="141"/>
                    </a:lnTo>
                    <a:lnTo>
                      <a:pt x="136" y="144"/>
                    </a:lnTo>
                    <a:lnTo>
                      <a:pt x="136" y="147"/>
                    </a:lnTo>
                    <a:lnTo>
                      <a:pt x="138" y="153"/>
                    </a:lnTo>
                    <a:lnTo>
                      <a:pt x="140" y="158"/>
                    </a:lnTo>
                    <a:lnTo>
                      <a:pt x="142" y="160"/>
                    </a:lnTo>
                    <a:lnTo>
                      <a:pt x="138" y="160"/>
                    </a:lnTo>
                    <a:lnTo>
                      <a:pt x="125" y="160"/>
                    </a:lnTo>
                    <a:lnTo>
                      <a:pt x="115" y="160"/>
                    </a:lnTo>
                    <a:lnTo>
                      <a:pt x="115" y="160"/>
                    </a:lnTo>
                    <a:lnTo>
                      <a:pt x="114" y="158"/>
                    </a:lnTo>
                    <a:lnTo>
                      <a:pt x="112" y="156"/>
                    </a:lnTo>
                    <a:lnTo>
                      <a:pt x="111" y="150"/>
                    </a:lnTo>
                    <a:lnTo>
                      <a:pt x="109" y="143"/>
                    </a:lnTo>
                    <a:lnTo>
                      <a:pt x="109" y="140"/>
                    </a:lnTo>
                    <a:lnTo>
                      <a:pt x="107" y="143"/>
                    </a:lnTo>
                    <a:lnTo>
                      <a:pt x="105" y="144"/>
                    </a:lnTo>
                    <a:lnTo>
                      <a:pt x="108" y="141"/>
                    </a:lnTo>
                    <a:lnTo>
                      <a:pt x="109" y="140"/>
                    </a:lnTo>
                    <a:lnTo>
                      <a:pt x="109" y="140"/>
                    </a:lnTo>
                    <a:close/>
                    <a:moveTo>
                      <a:pt x="108" y="82"/>
                    </a:moveTo>
                    <a:lnTo>
                      <a:pt x="105" y="84"/>
                    </a:lnTo>
                    <a:lnTo>
                      <a:pt x="100" y="86"/>
                    </a:lnTo>
                    <a:lnTo>
                      <a:pt x="86" y="89"/>
                    </a:lnTo>
                    <a:lnTo>
                      <a:pt x="69" y="92"/>
                    </a:lnTo>
                    <a:lnTo>
                      <a:pt x="64" y="92"/>
                    </a:lnTo>
                    <a:lnTo>
                      <a:pt x="62" y="94"/>
                    </a:lnTo>
                    <a:lnTo>
                      <a:pt x="56" y="94"/>
                    </a:lnTo>
                    <a:lnTo>
                      <a:pt x="47" y="95"/>
                    </a:lnTo>
                    <a:lnTo>
                      <a:pt x="42" y="96"/>
                    </a:lnTo>
                    <a:lnTo>
                      <a:pt x="42" y="96"/>
                    </a:lnTo>
                    <a:lnTo>
                      <a:pt x="40" y="98"/>
                    </a:lnTo>
                    <a:lnTo>
                      <a:pt x="38" y="99"/>
                    </a:lnTo>
                    <a:lnTo>
                      <a:pt x="33" y="102"/>
                    </a:lnTo>
                    <a:lnTo>
                      <a:pt x="31" y="106"/>
                    </a:lnTo>
                    <a:lnTo>
                      <a:pt x="31" y="106"/>
                    </a:lnTo>
                    <a:lnTo>
                      <a:pt x="29" y="108"/>
                    </a:lnTo>
                    <a:lnTo>
                      <a:pt x="28" y="113"/>
                    </a:lnTo>
                    <a:lnTo>
                      <a:pt x="28" y="117"/>
                    </a:lnTo>
                    <a:lnTo>
                      <a:pt x="28" y="117"/>
                    </a:lnTo>
                    <a:lnTo>
                      <a:pt x="28" y="120"/>
                    </a:lnTo>
                    <a:lnTo>
                      <a:pt x="28" y="123"/>
                    </a:lnTo>
                    <a:lnTo>
                      <a:pt x="29" y="130"/>
                    </a:lnTo>
                    <a:lnTo>
                      <a:pt x="33" y="136"/>
                    </a:lnTo>
                    <a:lnTo>
                      <a:pt x="35" y="136"/>
                    </a:lnTo>
                    <a:lnTo>
                      <a:pt x="36" y="137"/>
                    </a:lnTo>
                    <a:lnTo>
                      <a:pt x="39" y="140"/>
                    </a:lnTo>
                    <a:lnTo>
                      <a:pt x="46" y="143"/>
                    </a:lnTo>
                    <a:lnTo>
                      <a:pt x="56" y="143"/>
                    </a:lnTo>
                    <a:lnTo>
                      <a:pt x="59" y="143"/>
                    </a:lnTo>
                    <a:lnTo>
                      <a:pt x="60" y="143"/>
                    </a:lnTo>
                    <a:lnTo>
                      <a:pt x="66" y="143"/>
                    </a:lnTo>
                    <a:lnTo>
                      <a:pt x="74" y="141"/>
                    </a:lnTo>
                    <a:lnTo>
                      <a:pt x="83" y="137"/>
                    </a:lnTo>
                    <a:lnTo>
                      <a:pt x="86" y="136"/>
                    </a:lnTo>
                    <a:lnTo>
                      <a:pt x="91" y="133"/>
                    </a:lnTo>
                    <a:lnTo>
                      <a:pt x="97" y="127"/>
                    </a:lnTo>
                    <a:lnTo>
                      <a:pt x="102" y="120"/>
                    </a:lnTo>
                    <a:lnTo>
                      <a:pt x="104" y="117"/>
                    </a:lnTo>
                    <a:lnTo>
                      <a:pt x="105" y="113"/>
                    </a:lnTo>
                    <a:lnTo>
                      <a:pt x="105" y="109"/>
                    </a:lnTo>
                    <a:lnTo>
                      <a:pt x="107" y="101"/>
                    </a:lnTo>
                    <a:lnTo>
                      <a:pt x="108" y="92"/>
                    </a:lnTo>
                    <a:lnTo>
                      <a:pt x="108" y="91"/>
                    </a:lnTo>
                    <a:lnTo>
                      <a:pt x="107" y="86"/>
                    </a:lnTo>
                    <a:lnTo>
                      <a:pt x="107" y="84"/>
                    </a:lnTo>
                    <a:lnTo>
                      <a:pt x="108" y="82"/>
                    </a:lnTo>
                    <a:lnTo>
                      <a:pt x="105" y="84"/>
                    </a:lnTo>
                    <a:lnTo>
                      <a:pt x="104" y="85"/>
                    </a:lnTo>
                    <a:lnTo>
                      <a:pt x="107" y="84"/>
                    </a:lnTo>
                    <a:lnTo>
                      <a:pt x="108" y="82"/>
                    </a:lnTo>
                    <a:lnTo>
                      <a:pt x="108" y="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8" name="Freeform 192"/>
              <p:cNvSpPr>
                <a:spLocks/>
              </p:cNvSpPr>
              <p:nvPr/>
            </p:nvSpPr>
            <p:spPr bwMode="auto">
              <a:xfrm>
                <a:off x="1181" y="1096"/>
                <a:ext cx="40" cy="53"/>
              </a:xfrm>
              <a:custGeom>
                <a:avLst/>
                <a:gdLst>
                  <a:gd name="T0" fmla="*/ 1 w 128"/>
                  <a:gd name="T1" fmla="*/ 136 h 160"/>
                  <a:gd name="T2" fmla="*/ 0 w 128"/>
                  <a:gd name="T3" fmla="*/ 9 h 160"/>
                  <a:gd name="T4" fmla="*/ 4 w 128"/>
                  <a:gd name="T5" fmla="*/ 5 h 160"/>
                  <a:gd name="T6" fmla="*/ 24 w 128"/>
                  <a:gd name="T7" fmla="*/ 5 h 160"/>
                  <a:gd name="T8" fmla="*/ 25 w 128"/>
                  <a:gd name="T9" fmla="*/ 9 h 160"/>
                  <a:gd name="T10" fmla="*/ 24 w 128"/>
                  <a:gd name="T11" fmla="*/ 27 h 160"/>
                  <a:gd name="T12" fmla="*/ 28 w 128"/>
                  <a:gd name="T13" fmla="*/ 23 h 160"/>
                  <a:gd name="T14" fmla="*/ 42 w 128"/>
                  <a:gd name="T15" fmla="*/ 10 h 160"/>
                  <a:gd name="T16" fmla="*/ 59 w 128"/>
                  <a:gd name="T17" fmla="*/ 3 h 160"/>
                  <a:gd name="T18" fmla="*/ 75 w 128"/>
                  <a:gd name="T19" fmla="*/ 0 h 160"/>
                  <a:gd name="T20" fmla="*/ 90 w 128"/>
                  <a:gd name="T21" fmla="*/ 3 h 160"/>
                  <a:gd name="T22" fmla="*/ 100 w 128"/>
                  <a:gd name="T23" fmla="*/ 6 h 160"/>
                  <a:gd name="T24" fmla="*/ 111 w 128"/>
                  <a:gd name="T25" fmla="*/ 13 h 160"/>
                  <a:gd name="T26" fmla="*/ 118 w 128"/>
                  <a:gd name="T27" fmla="*/ 19 h 160"/>
                  <a:gd name="T28" fmla="*/ 124 w 128"/>
                  <a:gd name="T29" fmla="*/ 30 h 160"/>
                  <a:gd name="T30" fmla="*/ 127 w 128"/>
                  <a:gd name="T31" fmla="*/ 39 h 160"/>
                  <a:gd name="T32" fmla="*/ 127 w 128"/>
                  <a:gd name="T33" fmla="*/ 44 h 160"/>
                  <a:gd name="T34" fmla="*/ 127 w 128"/>
                  <a:gd name="T35" fmla="*/ 62 h 160"/>
                  <a:gd name="T36" fmla="*/ 128 w 128"/>
                  <a:gd name="T37" fmla="*/ 79 h 160"/>
                  <a:gd name="T38" fmla="*/ 127 w 128"/>
                  <a:gd name="T39" fmla="*/ 158 h 160"/>
                  <a:gd name="T40" fmla="*/ 124 w 128"/>
                  <a:gd name="T41" fmla="*/ 160 h 160"/>
                  <a:gd name="T42" fmla="*/ 101 w 128"/>
                  <a:gd name="T43" fmla="*/ 160 h 160"/>
                  <a:gd name="T44" fmla="*/ 101 w 128"/>
                  <a:gd name="T45" fmla="*/ 146 h 160"/>
                  <a:gd name="T46" fmla="*/ 100 w 128"/>
                  <a:gd name="T47" fmla="*/ 68 h 160"/>
                  <a:gd name="T48" fmla="*/ 100 w 128"/>
                  <a:gd name="T49" fmla="*/ 58 h 160"/>
                  <a:gd name="T50" fmla="*/ 99 w 128"/>
                  <a:gd name="T51" fmla="*/ 44 h 160"/>
                  <a:gd name="T52" fmla="*/ 94 w 128"/>
                  <a:gd name="T53" fmla="*/ 36 h 160"/>
                  <a:gd name="T54" fmla="*/ 87 w 128"/>
                  <a:gd name="T55" fmla="*/ 30 h 160"/>
                  <a:gd name="T56" fmla="*/ 83 w 128"/>
                  <a:gd name="T57" fmla="*/ 27 h 160"/>
                  <a:gd name="T58" fmla="*/ 73 w 128"/>
                  <a:gd name="T59" fmla="*/ 26 h 160"/>
                  <a:gd name="T60" fmla="*/ 61 w 128"/>
                  <a:gd name="T61" fmla="*/ 26 h 160"/>
                  <a:gd name="T62" fmla="*/ 42 w 128"/>
                  <a:gd name="T63" fmla="*/ 33 h 160"/>
                  <a:gd name="T64" fmla="*/ 38 w 128"/>
                  <a:gd name="T65" fmla="*/ 37 h 160"/>
                  <a:gd name="T66" fmla="*/ 32 w 128"/>
                  <a:gd name="T67" fmla="*/ 47 h 160"/>
                  <a:gd name="T68" fmla="*/ 28 w 128"/>
                  <a:gd name="T69" fmla="*/ 71 h 160"/>
                  <a:gd name="T70" fmla="*/ 28 w 128"/>
                  <a:gd name="T71" fmla="*/ 89 h 160"/>
                  <a:gd name="T72" fmla="*/ 27 w 128"/>
                  <a:gd name="T73" fmla="*/ 158 h 160"/>
                  <a:gd name="T74" fmla="*/ 24 w 128"/>
                  <a:gd name="T75" fmla="*/ 160 h 160"/>
                  <a:gd name="T76" fmla="*/ 1 w 128"/>
                  <a:gd name="T77" fmla="*/ 160 h 160"/>
                  <a:gd name="T78" fmla="*/ 1 w 128"/>
                  <a:gd name="T7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60">
                    <a:moveTo>
                      <a:pt x="1" y="160"/>
                    </a:moveTo>
                    <a:lnTo>
                      <a:pt x="1" y="136"/>
                    </a:lnTo>
                    <a:lnTo>
                      <a:pt x="0" y="64"/>
                    </a:lnTo>
                    <a:lnTo>
                      <a:pt x="0" y="9"/>
                    </a:lnTo>
                    <a:lnTo>
                      <a:pt x="1" y="5"/>
                    </a:lnTo>
                    <a:lnTo>
                      <a:pt x="4" y="5"/>
                    </a:lnTo>
                    <a:lnTo>
                      <a:pt x="15" y="5"/>
                    </a:lnTo>
                    <a:lnTo>
                      <a:pt x="24" y="5"/>
                    </a:lnTo>
                    <a:lnTo>
                      <a:pt x="25" y="5"/>
                    </a:lnTo>
                    <a:lnTo>
                      <a:pt x="25" y="9"/>
                    </a:lnTo>
                    <a:lnTo>
                      <a:pt x="24" y="19"/>
                    </a:lnTo>
                    <a:lnTo>
                      <a:pt x="24" y="27"/>
                    </a:lnTo>
                    <a:lnTo>
                      <a:pt x="25" y="27"/>
                    </a:lnTo>
                    <a:lnTo>
                      <a:pt x="28" y="23"/>
                    </a:lnTo>
                    <a:lnTo>
                      <a:pt x="34" y="16"/>
                    </a:lnTo>
                    <a:lnTo>
                      <a:pt x="42" y="10"/>
                    </a:lnTo>
                    <a:lnTo>
                      <a:pt x="49" y="6"/>
                    </a:lnTo>
                    <a:lnTo>
                      <a:pt x="59" y="3"/>
                    </a:lnTo>
                    <a:lnTo>
                      <a:pt x="69" y="2"/>
                    </a:lnTo>
                    <a:lnTo>
                      <a:pt x="75" y="0"/>
                    </a:lnTo>
                    <a:lnTo>
                      <a:pt x="82" y="2"/>
                    </a:lnTo>
                    <a:lnTo>
                      <a:pt x="90" y="3"/>
                    </a:lnTo>
                    <a:lnTo>
                      <a:pt x="97" y="6"/>
                    </a:lnTo>
                    <a:lnTo>
                      <a:pt x="100" y="6"/>
                    </a:lnTo>
                    <a:lnTo>
                      <a:pt x="106" y="9"/>
                    </a:lnTo>
                    <a:lnTo>
                      <a:pt x="111" y="13"/>
                    </a:lnTo>
                    <a:lnTo>
                      <a:pt x="117" y="19"/>
                    </a:lnTo>
                    <a:lnTo>
                      <a:pt x="118" y="19"/>
                    </a:lnTo>
                    <a:lnTo>
                      <a:pt x="121" y="24"/>
                    </a:lnTo>
                    <a:lnTo>
                      <a:pt x="124" y="30"/>
                    </a:lnTo>
                    <a:lnTo>
                      <a:pt x="125" y="37"/>
                    </a:lnTo>
                    <a:lnTo>
                      <a:pt x="127" y="39"/>
                    </a:lnTo>
                    <a:lnTo>
                      <a:pt x="127" y="41"/>
                    </a:lnTo>
                    <a:lnTo>
                      <a:pt x="127" y="44"/>
                    </a:lnTo>
                    <a:lnTo>
                      <a:pt x="127" y="53"/>
                    </a:lnTo>
                    <a:lnTo>
                      <a:pt x="127" y="62"/>
                    </a:lnTo>
                    <a:lnTo>
                      <a:pt x="128" y="64"/>
                    </a:lnTo>
                    <a:lnTo>
                      <a:pt x="128" y="79"/>
                    </a:lnTo>
                    <a:lnTo>
                      <a:pt x="127" y="125"/>
                    </a:lnTo>
                    <a:lnTo>
                      <a:pt x="127" y="158"/>
                    </a:lnTo>
                    <a:lnTo>
                      <a:pt x="128" y="160"/>
                    </a:lnTo>
                    <a:lnTo>
                      <a:pt x="124" y="160"/>
                    </a:lnTo>
                    <a:lnTo>
                      <a:pt x="111" y="160"/>
                    </a:lnTo>
                    <a:lnTo>
                      <a:pt x="101" y="160"/>
                    </a:lnTo>
                    <a:lnTo>
                      <a:pt x="101" y="160"/>
                    </a:lnTo>
                    <a:lnTo>
                      <a:pt x="101" y="146"/>
                    </a:lnTo>
                    <a:lnTo>
                      <a:pt x="100" y="102"/>
                    </a:lnTo>
                    <a:lnTo>
                      <a:pt x="100" y="68"/>
                    </a:lnTo>
                    <a:lnTo>
                      <a:pt x="101" y="65"/>
                    </a:lnTo>
                    <a:lnTo>
                      <a:pt x="100" y="58"/>
                    </a:lnTo>
                    <a:lnTo>
                      <a:pt x="100" y="50"/>
                    </a:lnTo>
                    <a:lnTo>
                      <a:pt x="99" y="44"/>
                    </a:lnTo>
                    <a:lnTo>
                      <a:pt x="99" y="41"/>
                    </a:lnTo>
                    <a:lnTo>
                      <a:pt x="94" y="36"/>
                    </a:lnTo>
                    <a:lnTo>
                      <a:pt x="93" y="34"/>
                    </a:lnTo>
                    <a:lnTo>
                      <a:pt x="87" y="30"/>
                    </a:lnTo>
                    <a:lnTo>
                      <a:pt x="87" y="29"/>
                    </a:lnTo>
                    <a:lnTo>
                      <a:pt x="83" y="27"/>
                    </a:lnTo>
                    <a:lnTo>
                      <a:pt x="80" y="27"/>
                    </a:lnTo>
                    <a:lnTo>
                      <a:pt x="73" y="26"/>
                    </a:lnTo>
                    <a:lnTo>
                      <a:pt x="69" y="24"/>
                    </a:lnTo>
                    <a:lnTo>
                      <a:pt x="61" y="26"/>
                    </a:lnTo>
                    <a:lnTo>
                      <a:pt x="51" y="29"/>
                    </a:lnTo>
                    <a:lnTo>
                      <a:pt x="42" y="33"/>
                    </a:lnTo>
                    <a:lnTo>
                      <a:pt x="41" y="34"/>
                    </a:lnTo>
                    <a:lnTo>
                      <a:pt x="38" y="37"/>
                    </a:lnTo>
                    <a:lnTo>
                      <a:pt x="35" y="41"/>
                    </a:lnTo>
                    <a:lnTo>
                      <a:pt x="32" y="47"/>
                    </a:lnTo>
                    <a:lnTo>
                      <a:pt x="30" y="54"/>
                    </a:lnTo>
                    <a:lnTo>
                      <a:pt x="28" y="71"/>
                    </a:lnTo>
                    <a:lnTo>
                      <a:pt x="28" y="75"/>
                    </a:lnTo>
                    <a:lnTo>
                      <a:pt x="28" y="89"/>
                    </a:lnTo>
                    <a:lnTo>
                      <a:pt x="27" y="129"/>
                    </a:lnTo>
                    <a:lnTo>
                      <a:pt x="27" y="158"/>
                    </a:lnTo>
                    <a:lnTo>
                      <a:pt x="28" y="160"/>
                    </a:lnTo>
                    <a:lnTo>
                      <a:pt x="24" y="160"/>
                    </a:lnTo>
                    <a:lnTo>
                      <a:pt x="11" y="160"/>
                    </a:lnTo>
                    <a:lnTo>
                      <a:pt x="1" y="160"/>
                    </a:lnTo>
                    <a:lnTo>
                      <a:pt x="1" y="160"/>
                    </a:lnTo>
                    <a:lnTo>
                      <a:pt x="1" y="1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9" name="Freeform 193"/>
              <p:cNvSpPr>
                <a:spLocks noEditPoints="1"/>
              </p:cNvSpPr>
              <p:nvPr/>
            </p:nvSpPr>
            <p:spPr bwMode="auto">
              <a:xfrm>
                <a:off x="1235" y="1078"/>
                <a:ext cx="41" cy="72"/>
              </a:xfrm>
              <a:custGeom>
                <a:avLst/>
                <a:gdLst>
                  <a:gd name="T0" fmla="*/ 110 w 134"/>
                  <a:gd name="T1" fmla="*/ 212 h 218"/>
                  <a:gd name="T2" fmla="*/ 109 w 134"/>
                  <a:gd name="T3" fmla="*/ 196 h 218"/>
                  <a:gd name="T4" fmla="*/ 107 w 134"/>
                  <a:gd name="T5" fmla="*/ 199 h 218"/>
                  <a:gd name="T6" fmla="*/ 95 w 134"/>
                  <a:gd name="T7" fmla="*/ 211 h 218"/>
                  <a:gd name="T8" fmla="*/ 79 w 134"/>
                  <a:gd name="T9" fmla="*/ 218 h 218"/>
                  <a:gd name="T10" fmla="*/ 66 w 134"/>
                  <a:gd name="T11" fmla="*/ 218 h 218"/>
                  <a:gd name="T12" fmla="*/ 57 w 134"/>
                  <a:gd name="T13" fmla="*/ 218 h 218"/>
                  <a:gd name="T14" fmla="*/ 34 w 134"/>
                  <a:gd name="T15" fmla="*/ 211 h 218"/>
                  <a:gd name="T16" fmla="*/ 30 w 134"/>
                  <a:gd name="T17" fmla="*/ 206 h 218"/>
                  <a:gd name="T18" fmla="*/ 16 w 134"/>
                  <a:gd name="T19" fmla="*/ 194 h 218"/>
                  <a:gd name="T20" fmla="*/ 9 w 134"/>
                  <a:gd name="T21" fmla="*/ 180 h 218"/>
                  <a:gd name="T22" fmla="*/ 4 w 134"/>
                  <a:gd name="T23" fmla="*/ 171 h 218"/>
                  <a:gd name="T24" fmla="*/ 0 w 134"/>
                  <a:gd name="T25" fmla="*/ 141 h 218"/>
                  <a:gd name="T26" fmla="*/ 0 w 134"/>
                  <a:gd name="T27" fmla="*/ 134 h 218"/>
                  <a:gd name="T28" fmla="*/ 2 w 134"/>
                  <a:gd name="T29" fmla="*/ 112 h 218"/>
                  <a:gd name="T30" fmla="*/ 7 w 134"/>
                  <a:gd name="T31" fmla="*/ 95 h 218"/>
                  <a:gd name="T32" fmla="*/ 12 w 134"/>
                  <a:gd name="T33" fmla="*/ 86 h 218"/>
                  <a:gd name="T34" fmla="*/ 28 w 134"/>
                  <a:gd name="T35" fmla="*/ 70 h 218"/>
                  <a:gd name="T36" fmla="*/ 33 w 134"/>
                  <a:gd name="T37" fmla="*/ 65 h 218"/>
                  <a:gd name="T38" fmla="*/ 50 w 134"/>
                  <a:gd name="T39" fmla="*/ 58 h 218"/>
                  <a:gd name="T40" fmla="*/ 65 w 134"/>
                  <a:gd name="T41" fmla="*/ 55 h 218"/>
                  <a:gd name="T42" fmla="*/ 81 w 134"/>
                  <a:gd name="T43" fmla="*/ 58 h 218"/>
                  <a:gd name="T44" fmla="*/ 90 w 134"/>
                  <a:gd name="T45" fmla="*/ 63 h 218"/>
                  <a:gd name="T46" fmla="*/ 95 w 134"/>
                  <a:gd name="T47" fmla="*/ 65 h 218"/>
                  <a:gd name="T48" fmla="*/ 106 w 134"/>
                  <a:gd name="T49" fmla="*/ 77 h 218"/>
                  <a:gd name="T50" fmla="*/ 109 w 134"/>
                  <a:gd name="T51" fmla="*/ 67 h 218"/>
                  <a:gd name="T52" fmla="*/ 107 w 134"/>
                  <a:gd name="T53" fmla="*/ 3 h 218"/>
                  <a:gd name="T54" fmla="*/ 112 w 134"/>
                  <a:gd name="T55" fmla="*/ 0 h 218"/>
                  <a:gd name="T56" fmla="*/ 133 w 134"/>
                  <a:gd name="T57" fmla="*/ 0 h 218"/>
                  <a:gd name="T58" fmla="*/ 133 w 134"/>
                  <a:gd name="T59" fmla="*/ 5 h 218"/>
                  <a:gd name="T60" fmla="*/ 133 w 134"/>
                  <a:gd name="T61" fmla="*/ 134 h 218"/>
                  <a:gd name="T62" fmla="*/ 134 w 134"/>
                  <a:gd name="T63" fmla="*/ 215 h 218"/>
                  <a:gd name="T64" fmla="*/ 119 w 134"/>
                  <a:gd name="T65" fmla="*/ 215 h 218"/>
                  <a:gd name="T66" fmla="*/ 110 w 134"/>
                  <a:gd name="T67" fmla="*/ 215 h 218"/>
                  <a:gd name="T68" fmla="*/ 110 w 134"/>
                  <a:gd name="T69" fmla="*/ 215 h 218"/>
                  <a:gd name="T70" fmla="*/ 110 w 134"/>
                  <a:gd name="T71" fmla="*/ 215 h 218"/>
                  <a:gd name="T72" fmla="*/ 27 w 134"/>
                  <a:gd name="T73" fmla="*/ 137 h 218"/>
                  <a:gd name="T74" fmla="*/ 27 w 134"/>
                  <a:gd name="T75" fmla="*/ 151 h 218"/>
                  <a:gd name="T76" fmla="*/ 37 w 134"/>
                  <a:gd name="T77" fmla="*/ 181 h 218"/>
                  <a:gd name="T78" fmla="*/ 41 w 134"/>
                  <a:gd name="T79" fmla="*/ 185 h 218"/>
                  <a:gd name="T80" fmla="*/ 55 w 134"/>
                  <a:gd name="T81" fmla="*/ 195 h 218"/>
                  <a:gd name="T82" fmla="*/ 69 w 134"/>
                  <a:gd name="T83" fmla="*/ 196 h 218"/>
                  <a:gd name="T84" fmla="*/ 76 w 134"/>
                  <a:gd name="T85" fmla="*/ 196 h 218"/>
                  <a:gd name="T86" fmla="*/ 96 w 134"/>
                  <a:gd name="T87" fmla="*/ 185 h 218"/>
                  <a:gd name="T88" fmla="*/ 100 w 134"/>
                  <a:gd name="T89" fmla="*/ 181 h 218"/>
                  <a:gd name="T90" fmla="*/ 107 w 134"/>
                  <a:gd name="T91" fmla="*/ 161 h 218"/>
                  <a:gd name="T92" fmla="*/ 110 w 134"/>
                  <a:gd name="T93" fmla="*/ 140 h 218"/>
                  <a:gd name="T94" fmla="*/ 109 w 134"/>
                  <a:gd name="T95" fmla="*/ 126 h 218"/>
                  <a:gd name="T96" fmla="*/ 99 w 134"/>
                  <a:gd name="T97" fmla="*/ 95 h 218"/>
                  <a:gd name="T98" fmla="*/ 90 w 134"/>
                  <a:gd name="T99" fmla="*/ 86 h 218"/>
                  <a:gd name="T100" fmla="*/ 82 w 134"/>
                  <a:gd name="T101" fmla="*/ 81 h 218"/>
                  <a:gd name="T102" fmla="*/ 71 w 134"/>
                  <a:gd name="T103" fmla="*/ 79 h 218"/>
                  <a:gd name="T104" fmla="*/ 59 w 134"/>
                  <a:gd name="T105" fmla="*/ 79 h 218"/>
                  <a:gd name="T106" fmla="*/ 44 w 134"/>
                  <a:gd name="T107" fmla="*/ 86 h 218"/>
                  <a:gd name="T108" fmla="*/ 35 w 134"/>
                  <a:gd name="T109" fmla="*/ 95 h 218"/>
                  <a:gd name="T110" fmla="*/ 28 w 134"/>
                  <a:gd name="T111" fmla="*/ 115 h 218"/>
                  <a:gd name="T112" fmla="*/ 27 w 134"/>
                  <a:gd name="T113" fmla="*/ 137 h 218"/>
                  <a:gd name="T114" fmla="*/ 27 w 134"/>
                  <a:gd name="T115" fmla="*/ 146 h 218"/>
                  <a:gd name="T116" fmla="*/ 27 w 134"/>
                  <a:gd name="T117"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218">
                    <a:moveTo>
                      <a:pt x="110" y="215"/>
                    </a:moveTo>
                    <a:lnTo>
                      <a:pt x="110" y="212"/>
                    </a:lnTo>
                    <a:lnTo>
                      <a:pt x="109" y="203"/>
                    </a:lnTo>
                    <a:lnTo>
                      <a:pt x="109" y="196"/>
                    </a:lnTo>
                    <a:lnTo>
                      <a:pt x="110" y="195"/>
                    </a:lnTo>
                    <a:lnTo>
                      <a:pt x="107" y="199"/>
                    </a:lnTo>
                    <a:lnTo>
                      <a:pt x="102" y="206"/>
                    </a:lnTo>
                    <a:lnTo>
                      <a:pt x="95" y="211"/>
                    </a:lnTo>
                    <a:lnTo>
                      <a:pt x="88" y="215"/>
                    </a:lnTo>
                    <a:lnTo>
                      <a:pt x="79" y="218"/>
                    </a:lnTo>
                    <a:lnTo>
                      <a:pt x="71" y="218"/>
                    </a:lnTo>
                    <a:lnTo>
                      <a:pt x="66" y="218"/>
                    </a:lnTo>
                    <a:lnTo>
                      <a:pt x="62" y="218"/>
                    </a:lnTo>
                    <a:lnTo>
                      <a:pt x="57" y="218"/>
                    </a:lnTo>
                    <a:lnTo>
                      <a:pt x="45" y="215"/>
                    </a:lnTo>
                    <a:lnTo>
                      <a:pt x="34" y="211"/>
                    </a:lnTo>
                    <a:lnTo>
                      <a:pt x="33" y="208"/>
                    </a:lnTo>
                    <a:lnTo>
                      <a:pt x="30" y="206"/>
                    </a:lnTo>
                    <a:lnTo>
                      <a:pt x="24" y="203"/>
                    </a:lnTo>
                    <a:lnTo>
                      <a:pt x="16" y="194"/>
                    </a:lnTo>
                    <a:lnTo>
                      <a:pt x="10" y="184"/>
                    </a:lnTo>
                    <a:lnTo>
                      <a:pt x="9" y="180"/>
                    </a:lnTo>
                    <a:lnTo>
                      <a:pt x="7" y="177"/>
                    </a:lnTo>
                    <a:lnTo>
                      <a:pt x="4" y="171"/>
                    </a:lnTo>
                    <a:lnTo>
                      <a:pt x="2" y="157"/>
                    </a:lnTo>
                    <a:lnTo>
                      <a:pt x="0" y="141"/>
                    </a:lnTo>
                    <a:lnTo>
                      <a:pt x="0" y="137"/>
                    </a:lnTo>
                    <a:lnTo>
                      <a:pt x="0" y="134"/>
                    </a:lnTo>
                    <a:lnTo>
                      <a:pt x="0" y="126"/>
                    </a:lnTo>
                    <a:lnTo>
                      <a:pt x="2" y="112"/>
                    </a:lnTo>
                    <a:lnTo>
                      <a:pt x="6" y="99"/>
                    </a:lnTo>
                    <a:lnTo>
                      <a:pt x="7" y="95"/>
                    </a:lnTo>
                    <a:lnTo>
                      <a:pt x="9" y="92"/>
                    </a:lnTo>
                    <a:lnTo>
                      <a:pt x="12" y="86"/>
                    </a:lnTo>
                    <a:lnTo>
                      <a:pt x="19" y="77"/>
                    </a:lnTo>
                    <a:lnTo>
                      <a:pt x="28" y="70"/>
                    </a:lnTo>
                    <a:lnTo>
                      <a:pt x="31" y="67"/>
                    </a:lnTo>
                    <a:lnTo>
                      <a:pt x="33" y="65"/>
                    </a:lnTo>
                    <a:lnTo>
                      <a:pt x="38" y="63"/>
                    </a:lnTo>
                    <a:lnTo>
                      <a:pt x="50" y="58"/>
                    </a:lnTo>
                    <a:lnTo>
                      <a:pt x="61" y="57"/>
                    </a:lnTo>
                    <a:lnTo>
                      <a:pt x="65" y="55"/>
                    </a:lnTo>
                    <a:lnTo>
                      <a:pt x="72" y="57"/>
                    </a:lnTo>
                    <a:lnTo>
                      <a:pt x="81" y="58"/>
                    </a:lnTo>
                    <a:lnTo>
                      <a:pt x="88" y="63"/>
                    </a:lnTo>
                    <a:lnTo>
                      <a:pt x="90" y="63"/>
                    </a:lnTo>
                    <a:lnTo>
                      <a:pt x="92" y="64"/>
                    </a:lnTo>
                    <a:lnTo>
                      <a:pt x="95" y="65"/>
                    </a:lnTo>
                    <a:lnTo>
                      <a:pt x="100" y="71"/>
                    </a:lnTo>
                    <a:lnTo>
                      <a:pt x="106" y="77"/>
                    </a:lnTo>
                    <a:lnTo>
                      <a:pt x="109" y="78"/>
                    </a:lnTo>
                    <a:lnTo>
                      <a:pt x="109" y="67"/>
                    </a:lnTo>
                    <a:lnTo>
                      <a:pt x="107" y="30"/>
                    </a:lnTo>
                    <a:lnTo>
                      <a:pt x="107" y="3"/>
                    </a:lnTo>
                    <a:lnTo>
                      <a:pt x="109" y="0"/>
                    </a:lnTo>
                    <a:lnTo>
                      <a:pt x="112" y="0"/>
                    </a:lnTo>
                    <a:lnTo>
                      <a:pt x="124" y="0"/>
                    </a:lnTo>
                    <a:lnTo>
                      <a:pt x="133" y="0"/>
                    </a:lnTo>
                    <a:lnTo>
                      <a:pt x="134" y="0"/>
                    </a:lnTo>
                    <a:lnTo>
                      <a:pt x="133" y="5"/>
                    </a:lnTo>
                    <a:lnTo>
                      <a:pt x="134" y="34"/>
                    </a:lnTo>
                    <a:lnTo>
                      <a:pt x="133" y="134"/>
                    </a:lnTo>
                    <a:lnTo>
                      <a:pt x="133" y="212"/>
                    </a:lnTo>
                    <a:lnTo>
                      <a:pt x="134" y="215"/>
                    </a:lnTo>
                    <a:lnTo>
                      <a:pt x="130" y="215"/>
                    </a:lnTo>
                    <a:lnTo>
                      <a:pt x="119" y="215"/>
                    </a:lnTo>
                    <a:lnTo>
                      <a:pt x="110" y="215"/>
                    </a:lnTo>
                    <a:lnTo>
                      <a:pt x="110" y="215"/>
                    </a:lnTo>
                    <a:lnTo>
                      <a:pt x="109" y="216"/>
                    </a:lnTo>
                    <a:lnTo>
                      <a:pt x="110" y="215"/>
                    </a:lnTo>
                    <a:lnTo>
                      <a:pt x="109" y="215"/>
                    </a:lnTo>
                    <a:lnTo>
                      <a:pt x="110" y="215"/>
                    </a:lnTo>
                    <a:lnTo>
                      <a:pt x="110" y="215"/>
                    </a:lnTo>
                    <a:close/>
                    <a:moveTo>
                      <a:pt x="27" y="137"/>
                    </a:moveTo>
                    <a:lnTo>
                      <a:pt x="27" y="143"/>
                    </a:lnTo>
                    <a:lnTo>
                      <a:pt x="27" y="151"/>
                    </a:lnTo>
                    <a:lnTo>
                      <a:pt x="31" y="168"/>
                    </a:lnTo>
                    <a:lnTo>
                      <a:pt x="37" y="181"/>
                    </a:lnTo>
                    <a:lnTo>
                      <a:pt x="40" y="182"/>
                    </a:lnTo>
                    <a:lnTo>
                      <a:pt x="41" y="185"/>
                    </a:lnTo>
                    <a:lnTo>
                      <a:pt x="45" y="189"/>
                    </a:lnTo>
                    <a:lnTo>
                      <a:pt x="55" y="195"/>
                    </a:lnTo>
                    <a:lnTo>
                      <a:pt x="66" y="196"/>
                    </a:lnTo>
                    <a:lnTo>
                      <a:pt x="69" y="196"/>
                    </a:lnTo>
                    <a:lnTo>
                      <a:pt x="71" y="196"/>
                    </a:lnTo>
                    <a:lnTo>
                      <a:pt x="76" y="196"/>
                    </a:lnTo>
                    <a:lnTo>
                      <a:pt x="86" y="192"/>
                    </a:lnTo>
                    <a:lnTo>
                      <a:pt x="96" y="185"/>
                    </a:lnTo>
                    <a:lnTo>
                      <a:pt x="99" y="182"/>
                    </a:lnTo>
                    <a:lnTo>
                      <a:pt x="100" y="181"/>
                    </a:lnTo>
                    <a:lnTo>
                      <a:pt x="103" y="175"/>
                    </a:lnTo>
                    <a:lnTo>
                      <a:pt x="107" y="161"/>
                    </a:lnTo>
                    <a:lnTo>
                      <a:pt x="109" y="146"/>
                    </a:lnTo>
                    <a:lnTo>
                      <a:pt x="110" y="140"/>
                    </a:lnTo>
                    <a:lnTo>
                      <a:pt x="109" y="136"/>
                    </a:lnTo>
                    <a:lnTo>
                      <a:pt x="109" y="126"/>
                    </a:lnTo>
                    <a:lnTo>
                      <a:pt x="105" y="109"/>
                    </a:lnTo>
                    <a:lnTo>
                      <a:pt x="99" y="95"/>
                    </a:lnTo>
                    <a:lnTo>
                      <a:pt x="97" y="92"/>
                    </a:lnTo>
                    <a:lnTo>
                      <a:pt x="90" y="86"/>
                    </a:lnTo>
                    <a:lnTo>
                      <a:pt x="86" y="84"/>
                    </a:lnTo>
                    <a:lnTo>
                      <a:pt x="82" y="81"/>
                    </a:lnTo>
                    <a:lnTo>
                      <a:pt x="76" y="79"/>
                    </a:lnTo>
                    <a:lnTo>
                      <a:pt x="71" y="79"/>
                    </a:lnTo>
                    <a:lnTo>
                      <a:pt x="68" y="78"/>
                    </a:lnTo>
                    <a:lnTo>
                      <a:pt x="59" y="79"/>
                    </a:lnTo>
                    <a:lnTo>
                      <a:pt x="54" y="81"/>
                    </a:lnTo>
                    <a:lnTo>
                      <a:pt x="44" y="86"/>
                    </a:lnTo>
                    <a:lnTo>
                      <a:pt x="38" y="92"/>
                    </a:lnTo>
                    <a:lnTo>
                      <a:pt x="35" y="95"/>
                    </a:lnTo>
                    <a:lnTo>
                      <a:pt x="33" y="101"/>
                    </a:lnTo>
                    <a:lnTo>
                      <a:pt x="28" y="115"/>
                    </a:lnTo>
                    <a:lnTo>
                      <a:pt x="27" y="133"/>
                    </a:lnTo>
                    <a:lnTo>
                      <a:pt x="27" y="137"/>
                    </a:lnTo>
                    <a:lnTo>
                      <a:pt x="26" y="141"/>
                    </a:lnTo>
                    <a:lnTo>
                      <a:pt x="27" y="146"/>
                    </a:lnTo>
                    <a:lnTo>
                      <a:pt x="26" y="139"/>
                    </a:lnTo>
                    <a:lnTo>
                      <a:pt x="27" y="137"/>
                    </a:lnTo>
                    <a:lnTo>
                      <a:pt x="27" y="1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0" name="Freeform 194"/>
              <p:cNvSpPr>
                <a:spLocks noEditPoints="1"/>
              </p:cNvSpPr>
              <p:nvPr/>
            </p:nvSpPr>
            <p:spPr bwMode="auto">
              <a:xfrm>
                <a:off x="319" y="1183"/>
                <a:ext cx="63" cy="72"/>
              </a:xfrm>
              <a:custGeom>
                <a:avLst/>
                <a:gdLst>
                  <a:gd name="T0" fmla="*/ 1 w 190"/>
                  <a:gd name="T1" fmla="*/ 182 h 214"/>
                  <a:gd name="T2" fmla="*/ 0 w 190"/>
                  <a:gd name="T3" fmla="*/ 4 h 214"/>
                  <a:gd name="T4" fmla="*/ 15 w 190"/>
                  <a:gd name="T5" fmla="*/ 0 h 214"/>
                  <a:gd name="T6" fmla="*/ 93 w 190"/>
                  <a:gd name="T7" fmla="*/ 0 h 214"/>
                  <a:gd name="T8" fmla="*/ 100 w 190"/>
                  <a:gd name="T9" fmla="*/ 2 h 214"/>
                  <a:gd name="T10" fmla="*/ 124 w 190"/>
                  <a:gd name="T11" fmla="*/ 3 h 214"/>
                  <a:gd name="T12" fmla="*/ 139 w 190"/>
                  <a:gd name="T13" fmla="*/ 6 h 214"/>
                  <a:gd name="T14" fmla="*/ 147 w 190"/>
                  <a:gd name="T15" fmla="*/ 10 h 214"/>
                  <a:gd name="T16" fmla="*/ 161 w 190"/>
                  <a:gd name="T17" fmla="*/ 26 h 214"/>
                  <a:gd name="T18" fmla="*/ 166 w 190"/>
                  <a:gd name="T19" fmla="*/ 35 h 214"/>
                  <a:gd name="T20" fmla="*/ 170 w 190"/>
                  <a:gd name="T21" fmla="*/ 57 h 214"/>
                  <a:gd name="T22" fmla="*/ 170 w 190"/>
                  <a:gd name="T23" fmla="*/ 64 h 214"/>
                  <a:gd name="T24" fmla="*/ 166 w 190"/>
                  <a:gd name="T25" fmla="*/ 83 h 214"/>
                  <a:gd name="T26" fmla="*/ 158 w 190"/>
                  <a:gd name="T27" fmla="*/ 97 h 214"/>
                  <a:gd name="T28" fmla="*/ 149 w 190"/>
                  <a:gd name="T29" fmla="*/ 105 h 214"/>
                  <a:gd name="T30" fmla="*/ 117 w 190"/>
                  <a:gd name="T31" fmla="*/ 117 h 214"/>
                  <a:gd name="T32" fmla="*/ 114 w 190"/>
                  <a:gd name="T33" fmla="*/ 119 h 214"/>
                  <a:gd name="T34" fmla="*/ 123 w 190"/>
                  <a:gd name="T35" fmla="*/ 124 h 214"/>
                  <a:gd name="T36" fmla="*/ 130 w 190"/>
                  <a:gd name="T37" fmla="*/ 128 h 214"/>
                  <a:gd name="T38" fmla="*/ 135 w 190"/>
                  <a:gd name="T39" fmla="*/ 136 h 214"/>
                  <a:gd name="T40" fmla="*/ 149 w 190"/>
                  <a:gd name="T41" fmla="*/ 155 h 214"/>
                  <a:gd name="T42" fmla="*/ 158 w 190"/>
                  <a:gd name="T43" fmla="*/ 167 h 214"/>
                  <a:gd name="T44" fmla="*/ 189 w 190"/>
                  <a:gd name="T45" fmla="*/ 214 h 214"/>
                  <a:gd name="T46" fmla="*/ 185 w 190"/>
                  <a:gd name="T47" fmla="*/ 214 h 214"/>
                  <a:gd name="T48" fmla="*/ 155 w 190"/>
                  <a:gd name="T49" fmla="*/ 214 h 214"/>
                  <a:gd name="T50" fmla="*/ 149 w 190"/>
                  <a:gd name="T51" fmla="*/ 209 h 214"/>
                  <a:gd name="T52" fmla="*/ 125 w 190"/>
                  <a:gd name="T53" fmla="*/ 172 h 214"/>
                  <a:gd name="T54" fmla="*/ 123 w 190"/>
                  <a:gd name="T55" fmla="*/ 168 h 214"/>
                  <a:gd name="T56" fmla="*/ 113 w 190"/>
                  <a:gd name="T57" fmla="*/ 151 h 214"/>
                  <a:gd name="T58" fmla="*/ 106 w 190"/>
                  <a:gd name="T59" fmla="*/ 141 h 214"/>
                  <a:gd name="T60" fmla="*/ 101 w 190"/>
                  <a:gd name="T61" fmla="*/ 137 h 214"/>
                  <a:gd name="T62" fmla="*/ 92 w 190"/>
                  <a:gd name="T63" fmla="*/ 127 h 214"/>
                  <a:gd name="T64" fmla="*/ 90 w 190"/>
                  <a:gd name="T65" fmla="*/ 126 h 214"/>
                  <a:gd name="T66" fmla="*/ 79 w 190"/>
                  <a:gd name="T67" fmla="*/ 121 h 214"/>
                  <a:gd name="T68" fmla="*/ 75 w 190"/>
                  <a:gd name="T69" fmla="*/ 120 h 214"/>
                  <a:gd name="T70" fmla="*/ 63 w 190"/>
                  <a:gd name="T71" fmla="*/ 120 h 214"/>
                  <a:gd name="T72" fmla="*/ 56 w 190"/>
                  <a:gd name="T73" fmla="*/ 120 h 214"/>
                  <a:gd name="T74" fmla="*/ 30 w 190"/>
                  <a:gd name="T75" fmla="*/ 120 h 214"/>
                  <a:gd name="T76" fmla="*/ 30 w 190"/>
                  <a:gd name="T77" fmla="*/ 136 h 214"/>
                  <a:gd name="T78" fmla="*/ 28 w 190"/>
                  <a:gd name="T79" fmla="*/ 213 h 214"/>
                  <a:gd name="T80" fmla="*/ 24 w 190"/>
                  <a:gd name="T81" fmla="*/ 214 h 214"/>
                  <a:gd name="T82" fmla="*/ 1 w 190"/>
                  <a:gd name="T83" fmla="*/ 214 h 214"/>
                  <a:gd name="T84" fmla="*/ 0 w 190"/>
                  <a:gd name="T85" fmla="*/ 214 h 214"/>
                  <a:gd name="T86" fmla="*/ 1 w 190"/>
                  <a:gd name="T87" fmla="*/ 214 h 214"/>
                  <a:gd name="T88" fmla="*/ 38 w 190"/>
                  <a:gd name="T89" fmla="*/ 95 h 214"/>
                  <a:gd name="T90" fmla="*/ 89 w 190"/>
                  <a:gd name="T91" fmla="*/ 95 h 214"/>
                  <a:gd name="T92" fmla="*/ 93 w 190"/>
                  <a:gd name="T93" fmla="*/ 95 h 214"/>
                  <a:gd name="T94" fmla="*/ 110 w 190"/>
                  <a:gd name="T95" fmla="*/ 93 h 214"/>
                  <a:gd name="T96" fmla="*/ 121 w 190"/>
                  <a:gd name="T97" fmla="*/ 90 h 214"/>
                  <a:gd name="T98" fmla="*/ 125 w 190"/>
                  <a:gd name="T99" fmla="*/ 89 h 214"/>
                  <a:gd name="T100" fmla="*/ 134 w 190"/>
                  <a:gd name="T101" fmla="*/ 82 h 214"/>
                  <a:gd name="T102" fmla="*/ 139 w 190"/>
                  <a:gd name="T103" fmla="*/ 74 h 214"/>
                  <a:gd name="T104" fmla="*/ 142 w 190"/>
                  <a:gd name="T105" fmla="*/ 62 h 214"/>
                  <a:gd name="T106" fmla="*/ 142 w 190"/>
                  <a:gd name="T107" fmla="*/ 52 h 214"/>
                  <a:gd name="T108" fmla="*/ 137 w 190"/>
                  <a:gd name="T109" fmla="*/ 40 h 214"/>
                  <a:gd name="T110" fmla="*/ 130 w 190"/>
                  <a:gd name="T111" fmla="*/ 33 h 214"/>
                  <a:gd name="T112" fmla="*/ 120 w 190"/>
                  <a:gd name="T113" fmla="*/ 28 h 214"/>
                  <a:gd name="T114" fmla="*/ 97 w 190"/>
                  <a:gd name="T115" fmla="*/ 24 h 214"/>
                  <a:gd name="T116" fmla="*/ 55 w 190"/>
                  <a:gd name="T117" fmla="*/ 24 h 214"/>
                  <a:gd name="T118" fmla="*/ 30 w 190"/>
                  <a:gd name="T119" fmla="*/ 24 h 214"/>
                  <a:gd name="T120" fmla="*/ 28 w 190"/>
                  <a:gd name="T121" fmla="*/ 69 h 214"/>
                  <a:gd name="T122" fmla="*/ 30 w 190"/>
                  <a:gd name="T123" fmla="*/ 95 h 214"/>
                  <a:gd name="T124" fmla="*/ 30 w 190"/>
                  <a:gd name="T125" fmla="*/ 9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214">
                    <a:moveTo>
                      <a:pt x="1" y="214"/>
                    </a:moveTo>
                    <a:lnTo>
                      <a:pt x="1" y="182"/>
                    </a:lnTo>
                    <a:lnTo>
                      <a:pt x="0" y="82"/>
                    </a:lnTo>
                    <a:lnTo>
                      <a:pt x="0" y="4"/>
                    </a:lnTo>
                    <a:lnTo>
                      <a:pt x="1" y="0"/>
                    </a:lnTo>
                    <a:lnTo>
                      <a:pt x="15" y="0"/>
                    </a:lnTo>
                    <a:lnTo>
                      <a:pt x="59" y="0"/>
                    </a:lnTo>
                    <a:lnTo>
                      <a:pt x="93" y="0"/>
                    </a:lnTo>
                    <a:lnTo>
                      <a:pt x="96" y="0"/>
                    </a:lnTo>
                    <a:lnTo>
                      <a:pt x="100" y="2"/>
                    </a:lnTo>
                    <a:lnTo>
                      <a:pt x="108" y="2"/>
                    </a:lnTo>
                    <a:lnTo>
                      <a:pt x="124" y="3"/>
                    </a:lnTo>
                    <a:lnTo>
                      <a:pt x="137" y="6"/>
                    </a:lnTo>
                    <a:lnTo>
                      <a:pt x="139" y="6"/>
                    </a:lnTo>
                    <a:lnTo>
                      <a:pt x="141" y="7"/>
                    </a:lnTo>
                    <a:lnTo>
                      <a:pt x="147" y="10"/>
                    </a:lnTo>
                    <a:lnTo>
                      <a:pt x="155" y="17"/>
                    </a:lnTo>
                    <a:lnTo>
                      <a:pt x="161" y="26"/>
                    </a:lnTo>
                    <a:lnTo>
                      <a:pt x="163" y="27"/>
                    </a:lnTo>
                    <a:lnTo>
                      <a:pt x="166" y="35"/>
                    </a:lnTo>
                    <a:lnTo>
                      <a:pt x="169" y="45"/>
                    </a:lnTo>
                    <a:lnTo>
                      <a:pt x="170" y="57"/>
                    </a:lnTo>
                    <a:lnTo>
                      <a:pt x="172" y="59"/>
                    </a:lnTo>
                    <a:lnTo>
                      <a:pt x="170" y="64"/>
                    </a:lnTo>
                    <a:lnTo>
                      <a:pt x="170" y="71"/>
                    </a:lnTo>
                    <a:lnTo>
                      <a:pt x="166" y="83"/>
                    </a:lnTo>
                    <a:lnTo>
                      <a:pt x="159" y="96"/>
                    </a:lnTo>
                    <a:lnTo>
                      <a:pt x="158" y="97"/>
                    </a:lnTo>
                    <a:lnTo>
                      <a:pt x="155" y="100"/>
                    </a:lnTo>
                    <a:lnTo>
                      <a:pt x="149" y="105"/>
                    </a:lnTo>
                    <a:lnTo>
                      <a:pt x="134" y="113"/>
                    </a:lnTo>
                    <a:lnTo>
                      <a:pt x="117" y="117"/>
                    </a:lnTo>
                    <a:lnTo>
                      <a:pt x="113" y="117"/>
                    </a:lnTo>
                    <a:lnTo>
                      <a:pt x="114" y="119"/>
                    </a:lnTo>
                    <a:lnTo>
                      <a:pt x="117" y="121"/>
                    </a:lnTo>
                    <a:lnTo>
                      <a:pt x="123" y="124"/>
                    </a:lnTo>
                    <a:lnTo>
                      <a:pt x="128" y="128"/>
                    </a:lnTo>
                    <a:lnTo>
                      <a:pt x="130" y="128"/>
                    </a:lnTo>
                    <a:lnTo>
                      <a:pt x="131" y="131"/>
                    </a:lnTo>
                    <a:lnTo>
                      <a:pt x="135" y="136"/>
                    </a:lnTo>
                    <a:lnTo>
                      <a:pt x="142" y="144"/>
                    </a:lnTo>
                    <a:lnTo>
                      <a:pt x="149" y="155"/>
                    </a:lnTo>
                    <a:lnTo>
                      <a:pt x="152" y="157"/>
                    </a:lnTo>
                    <a:lnTo>
                      <a:pt x="158" y="167"/>
                    </a:lnTo>
                    <a:lnTo>
                      <a:pt x="175" y="193"/>
                    </a:lnTo>
                    <a:lnTo>
                      <a:pt x="189" y="214"/>
                    </a:lnTo>
                    <a:lnTo>
                      <a:pt x="190" y="214"/>
                    </a:lnTo>
                    <a:lnTo>
                      <a:pt x="185" y="214"/>
                    </a:lnTo>
                    <a:lnTo>
                      <a:pt x="168" y="214"/>
                    </a:lnTo>
                    <a:lnTo>
                      <a:pt x="155" y="214"/>
                    </a:lnTo>
                    <a:lnTo>
                      <a:pt x="155" y="214"/>
                    </a:lnTo>
                    <a:lnTo>
                      <a:pt x="149" y="209"/>
                    </a:lnTo>
                    <a:lnTo>
                      <a:pt x="135" y="188"/>
                    </a:lnTo>
                    <a:lnTo>
                      <a:pt x="125" y="172"/>
                    </a:lnTo>
                    <a:lnTo>
                      <a:pt x="125" y="171"/>
                    </a:lnTo>
                    <a:lnTo>
                      <a:pt x="123" y="168"/>
                    </a:lnTo>
                    <a:lnTo>
                      <a:pt x="120" y="162"/>
                    </a:lnTo>
                    <a:lnTo>
                      <a:pt x="113" y="151"/>
                    </a:lnTo>
                    <a:lnTo>
                      <a:pt x="107" y="144"/>
                    </a:lnTo>
                    <a:lnTo>
                      <a:pt x="106" y="141"/>
                    </a:lnTo>
                    <a:lnTo>
                      <a:pt x="104" y="140"/>
                    </a:lnTo>
                    <a:lnTo>
                      <a:pt x="101" y="137"/>
                    </a:lnTo>
                    <a:lnTo>
                      <a:pt x="96" y="131"/>
                    </a:lnTo>
                    <a:lnTo>
                      <a:pt x="92" y="127"/>
                    </a:lnTo>
                    <a:lnTo>
                      <a:pt x="92" y="126"/>
                    </a:lnTo>
                    <a:lnTo>
                      <a:pt x="90" y="126"/>
                    </a:lnTo>
                    <a:lnTo>
                      <a:pt x="83" y="123"/>
                    </a:lnTo>
                    <a:lnTo>
                      <a:pt x="79" y="121"/>
                    </a:lnTo>
                    <a:lnTo>
                      <a:pt x="79" y="120"/>
                    </a:lnTo>
                    <a:lnTo>
                      <a:pt x="75" y="120"/>
                    </a:lnTo>
                    <a:lnTo>
                      <a:pt x="70" y="120"/>
                    </a:lnTo>
                    <a:lnTo>
                      <a:pt x="63" y="120"/>
                    </a:lnTo>
                    <a:lnTo>
                      <a:pt x="62" y="120"/>
                    </a:lnTo>
                    <a:lnTo>
                      <a:pt x="56" y="120"/>
                    </a:lnTo>
                    <a:lnTo>
                      <a:pt x="41" y="120"/>
                    </a:lnTo>
                    <a:lnTo>
                      <a:pt x="30" y="120"/>
                    </a:lnTo>
                    <a:lnTo>
                      <a:pt x="30" y="120"/>
                    </a:lnTo>
                    <a:lnTo>
                      <a:pt x="30" y="136"/>
                    </a:lnTo>
                    <a:lnTo>
                      <a:pt x="28" y="179"/>
                    </a:lnTo>
                    <a:lnTo>
                      <a:pt x="28" y="213"/>
                    </a:lnTo>
                    <a:lnTo>
                      <a:pt x="30" y="214"/>
                    </a:lnTo>
                    <a:lnTo>
                      <a:pt x="24" y="214"/>
                    </a:lnTo>
                    <a:lnTo>
                      <a:pt x="11" y="214"/>
                    </a:lnTo>
                    <a:lnTo>
                      <a:pt x="1" y="214"/>
                    </a:lnTo>
                    <a:lnTo>
                      <a:pt x="1" y="214"/>
                    </a:lnTo>
                    <a:lnTo>
                      <a:pt x="0" y="214"/>
                    </a:lnTo>
                    <a:lnTo>
                      <a:pt x="1" y="214"/>
                    </a:lnTo>
                    <a:lnTo>
                      <a:pt x="1" y="214"/>
                    </a:lnTo>
                    <a:close/>
                    <a:moveTo>
                      <a:pt x="30" y="95"/>
                    </a:moveTo>
                    <a:lnTo>
                      <a:pt x="38" y="95"/>
                    </a:lnTo>
                    <a:lnTo>
                      <a:pt x="66" y="95"/>
                    </a:lnTo>
                    <a:lnTo>
                      <a:pt x="89" y="95"/>
                    </a:lnTo>
                    <a:lnTo>
                      <a:pt x="90" y="95"/>
                    </a:lnTo>
                    <a:lnTo>
                      <a:pt x="93" y="95"/>
                    </a:lnTo>
                    <a:lnTo>
                      <a:pt x="99" y="95"/>
                    </a:lnTo>
                    <a:lnTo>
                      <a:pt x="110" y="93"/>
                    </a:lnTo>
                    <a:lnTo>
                      <a:pt x="118" y="92"/>
                    </a:lnTo>
                    <a:lnTo>
                      <a:pt x="121" y="90"/>
                    </a:lnTo>
                    <a:lnTo>
                      <a:pt x="123" y="90"/>
                    </a:lnTo>
                    <a:lnTo>
                      <a:pt x="125" y="89"/>
                    </a:lnTo>
                    <a:lnTo>
                      <a:pt x="128" y="88"/>
                    </a:lnTo>
                    <a:lnTo>
                      <a:pt x="134" y="82"/>
                    </a:lnTo>
                    <a:lnTo>
                      <a:pt x="138" y="78"/>
                    </a:lnTo>
                    <a:lnTo>
                      <a:pt x="139" y="74"/>
                    </a:lnTo>
                    <a:lnTo>
                      <a:pt x="142" y="68"/>
                    </a:lnTo>
                    <a:lnTo>
                      <a:pt x="142" y="62"/>
                    </a:lnTo>
                    <a:lnTo>
                      <a:pt x="144" y="59"/>
                    </a:lnTo>
                    <a:lnTo>
                      <a:pt x="142" y="52"/>
                    </a:lnTo>
                    <a:lnTo>
                      <a:pt x="141" y="48"/>
                    </a:lnTo>
                    <a:lnTo>
                      <a:pt x="137" y="40"/>
                    </a:lnTo>
                    <a:lnTo>
                      <a:pt x="132" y="34"/>
                    </a:lnTo>
                    <a:lnTo>
                      <a:pt x="130" y="33"/>
                    </a:lnTo>
                    <a:lnTo>
                      <a:pt x="125" y="30"/>
                    </a:lnTo>
                    <a:lnTo>
                      <a:pt x="120" y="28"/>
                    </a:lnTo>
                    <a:lnTo>
                      <a:pt x="107" y="26"/>
                    </a:lnTo>
                    <a:lnTo>
                      <a:pt x="97" y="24"/>
                    </a:lnTo>
                    <a:lnTo>
                      <a:pt x="86" y="24"/>
                    </a:lnTo>
                    <a:lnTo>
                      <a:pt x="55" y="24"/>
                    </a:lnTo>
                    <a:lnTo>
                      <a:pt x="30" y="24"/>
                    </a:lnTo>
                    <a:lnTo>
                      <a:pt x="30" y="24"/>
                    </a:lnTo>
                    <a:lnTo>
                      <a:pt x="30" y="35"/>
                    </a:lnTo>
                    <a:lnTo>
                      <a:pt x="28" y="69"/>
                    </a:lnTo>
                    <a:lnTo>
                      <a:pt x="28" y="95"/>
                    </a:lnTo>
                    <a:lnTo>
                      <a:pt x="30" y="95"/>
                    </a:lnTo>
                    <a:lnTo>
                      <a:pt x="28" y="95"/>
                    </a:lnTo>
                    <a:lnTo>
                      <a:pt x="30" y="95"/>
                    </a:lnTo>
                    <a:lnTo>
                      <a:pt x="30" y="9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1" name="Freeform 195"/>
              <p:cNvSpPr>
                <a:spLocks noEditPoints="1"/>
              </p:cNvSpPr>
              <p:nvPr/>
            </p:nvSpPr>
            <p:spPr bwMode="auto">
              <a:xfrm>
                <a:off x="387" y="1201"/>
                <a:ext cx="50" cy="54"/>
              </a:xfrm>
              <a:custGeom>
                <a:avLst/>
                <a:gdLst>
                  <a:gd name="T0" fmla="*/ 119 w 144"/>
                  <a:gd name="T1" fmla="*/ 110 h 162"/>
                  <a:gd name="T2" fmla="*/ 141 w 144"/>
                  <a:gd name="T3" fmla="*/ 111 h 162"/>
                  <a:gd name="T4" fmla="*/ 141 w 144"/>
                  <a:gd name="T5" fmla="*/ 115 h 162"/>
                  <a:gd name="T6" fmla="*/ 131 w 144"/>
                  <a:gd name="T7" fmla="*/ 136 h 162"/>
                  <a:gd name="T8" fmla="*/ 119 w 144"/>
                  <a:gd name="T9" fmla="*/ 148 h 162"/>
                  <a:gd name="T10" fmla="*/ 109 w 144"/>
                  <a:gd name="T11" fmla="*/ 155 h 162"/>
                  <a:gd name="T12" fmla="*/ 79 w 144"/>
                  <a:gd name="T13" fmla="*/ 162 h 162"/>
                  <a:gd name="T14" fmla="*/ 69 w 144"/>
                  <a:gd name="T15" fmla="*/ 162 h 162"/>
                  <a:gd name="T16" fmla="*/ 40 w 144"/>
                  <a:gd name="T17" fmla="*/ 155 h 162"/>
                  <a:gd name="T18" fmla="*/ 20 w 144"/>
                  <a:gd name="T19" fmla="*/ 141 h 162"/>
                  <a:gd name="T20" fmla="*/ 12 w 144"/>
                  <a:gd name="T21" fmla="*/ 129 h 162"/>
                  <a:gd name="T22" fmla="*/ 0 w 144"/>
                  <a:gd name="T23" fmla="*/ 88 h 162"/>
                  <a:gd name="T24" fmla="*/ 0 w 144"/>
                  <a:gd name="T25" fmla="*/ 76 h 162"/>
                  <a:gd name="T26" fmla="*/ 7 w 144"/>
                  <a:gd name="T27" fmla="*/ 42 h 162"/>
                  <a:gd name="T28" fmla="*/ 21 w 144"/>
                  <a:gd name="T29" fmla="*/ 21 h 162"/>
                  <a:gd name="T30" fmla="*/ 31 w 144"/>
                  <a:gd name="T31" fmla="*/ 12 h 162"/>
                  <a:gd name="T32" fmla="*/ 68 w 144"/>
                  <a:gd name="T33" fmla="*/ 1 h 162"/>
                  <a:gd name="T34" fmla="*/ 78 w 144"/>
                  <a:gd name="T35" fmla="*/ 1 h 162"/>
                  <a:gd name="T36" fmla="*/ 105 w 144"/>
                  <a:gd name="T37" fmla="*/ 8 h 162"/>
                  <a:gd name="T38" fmla="*/ 124 w 144"/>
                  <a:gd name="T39" fmla="*/ 21 h 162"/>
                  <a:gd name="T40" fmla="*/ 131 w 144"/>
                  <a:gd name="T41" fmla="*/ 33 h 162"/>
                  <a:gd name="T42" fmla="*/ 143 w 144"/>
                  <a:gd name="T43" fmla="*/ 74 h 162"/>
                  <a:gd name="T44" fmla="*/ 144 w 144"/>
                  <a:gd name="T45" fmla="*/ 81 h 162"/>
                  <a:gd name="T46" fmla="*/ 144 w 144"/>
                  <a:gd name="T47" fmla="*/ 87 h 162"/>
                  <a:gd name="T48" fmla="*/ 71 w 144"/>
                  <a:gd name="T49" fmla="*/ 87 h 162"/>
                  <a:gd name="T50" fmla="*/ 29 w 144"/>
                  <a:gd name="T51" fmla="*/ 87 h 162"/>
                  <a:gd name="T52" fmla="*/ 29 w 144"/>
                  <a:gd name="T53" fmla="*/ 100 h 162"/>
                  <a:gd name="T54" fmla="*/ 40 w 144"/>
                  <a:gd name="T55" fmla="*/ 125 h 162"/>
                  <a:gd name="T56" fmla="*/ 44 w 144"/>
                  <a:gd name="T57" fmla="*/ 129 h 162"/>
                  <a:gd name="T58" fmla="*/ 60 w 144"/>
                  <a:gd name="T59" fmla="*/ 138 h 162"/>
                  <a:gd name="T60" fmla="*/ 75 w 144"/>
                  <a:gd name="T61" fmla="*/ 139 h 162"/>
                  <a:gd name="T62" fmla="*/ 82 w 144"/>
                  <a:gd name="T63" fmla="*/ 139 h 162"/>
                  <a:gd name="T64" fmla="*/ 96 w 144"/>
                  <a:gd name="T65" fmla="*/ 134 h 162"/>
                  <a:gd name="T66" fmla="*/ 100 w 144"/>
                  <a:gd name="T67" fmla="*/ 131 h 162"/>
                  <a:gd name="T68" fmla="*/ 109 w 144"/>
                  <a:gd name="T69" fmla="*/ 121 h 162"/>
                  <a:gd name="T70" fmla="*/ 116 w 144"/>
                  <a:gd name="T71" fmla="*/ 108 h 162"/>
                  <a:gd name="T72" fmla="*/ 116 w 144"/>
                  <a:gd name="T73" fmla="*/ 108 h 162"/>
                  <a:gd name="T74" fmla="*/ 30 w 144"/>
                  <a:gd name="T75" fmla="*/ 66 h 162"/>
                  <a:gd name="T76" fmla="*/ 83 w 144"/>
                  <a:gd name="T77" fmla="*/ 66 h 162"/>
                  <a:gd name="T78" fmla="*/ 116 w 144"/>
                  <a:gd name="T79" fmla="*/ 66 h 162"/>
                  <a:gd name="T80" fmla="*/ 115 w 144"/>
                  <a:gd name="T81" fmla="*/ 57 h 162"/>
                  <a:gd name="T82" fmla="*/ 106 w 144"/>
                  <a:gd name="T83" fmla="*/ 39 h 162"/>
                  <a:gd name="T84" fmla="*/ 103 w 144"/>
                  <a:gd name="T85" fmla="*/ 35 h 162"/>
                  <a:gd name="T86" fmla="*/ 88 w 144"/>
                  <a:gd name="T87" fmla="*/ 25 h 162"/>
                  <a:gd name="T88" fmla="*/ 74 w 144"/>
                  <a:gd name="T89" fmla="*/ 21 h 162"/>
                  <a:gd name="T90" fmla="*/ 64 w 144"/>
                  <a:gd name="T91" fmla="*/ 22 h 162"/>
                  <a:gd name="T92" fmla="*/ 44 w 144"/>
                  <a:gd name="T93" fmla="*/ 32 h 162"/>
                  <a:gd name="T94" fmla="*/ 40 w 144"/>
                  <a:gd name="T95" fmla="*/ 36 h 162"/>
                  <a:gd name="T96" fmla="*/ 31 w 144"/>
                  <a:gd name="T97" fmla="*/ 50 h 162"/>
                  <a:gd name="T98" fmla="*/ 30 w 144"/>
                  <a:gd name="T99" fmla="*/ 66 h 162"/>
                  <a:gd name="T100" fmla="*/ 30 w 144"/>
                  <a:gd name="T101"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2">
                    <a:moveTo>
                      <a:pt x="116" y="108"/>
                    </a:moveTo>
                    <a:lnTo>
                      <a:pt x="119" y="110"/>
                    </a:lnTo>
                    <a:lnTo>
                      <a:pt x="131" y="111"/>
                    </a:lnTo>
                    <a:lnTo>
                      <a:pt x="141" y="111"/>
                    </a:lnTo>
                    <a:lnTo>
                      <a:pt x="143" y="111"/>
                    </a:lnTo>
                    <a:lnTo>
                      <a:pt x="141" y="115"/>
                    </a:lnTo>
                    <a:lnTo>
                      <a:pt x="138" y="122"/>
                    </a:lnTo>
                    <a:lnTo>
                      <a:pt x="131" y="136"/>
                    </a:lnTo>
                    <a:lnTo>
                      <a:pt x="122" y="146"/>
                    </a:lnTo>
                    <a:lnTo>
                      <a:pt x="119" y="148"/>
                    </a:lnTo>
                    <a:lnTo>
                      <a:pt x="115" y="150"/>
                    </a:lnTo>
                    <a:lnTo>
                      <a:pt x="109" y="155"/>
                    </a:lnTo>
                    <a:lnTo>
                      <a:pt x="95" y="160"/>
                    </a:lnTo>
                    <a:lnTo>
                      <a:pt x="79" y="162"/>
                    </a:lnTo>
                    <a:lnTo>
                      <a:pt x="75" y="162"/>
                    </a:lnTo>
                    <a:lnTo>
                      <a:pt x="69" y="162"/>
                    </a:lnTo>
                    <a:lnTo>
                      <a:pt x="58" y="162"/>
                    </a:lnTo>
                    <a:lnTo>
                      <a:pt x="40" y="155"/>
                    </a:lnTo>
                    <a:lnTo>
                      <a:pt x="23" y="145"/>
                    </a:lnTo>
                    <a:lnTo>
                      <a:pt x="20" y="141"/>
                    </a:lnTo>
                    <a:lnTo>
                      <a:pt x="16" y="138"/>
                    </a:lnTo>
                    <a:lnTo>
                      <a:pt x="12" y="129"/>
                    </a:lnTo>
                    <a:lnTo>
                      <a:pt x="3" y="111"/>
                    </a:lnTo>
                    <a:lnTo>
                      <a:pt x="0" y="88"/>
                    </a:lnTo>
                    <a:lnTo>
                      <a:pt x="0" y="81"/>
                    </a:lnTo>
                    <a:lnTo>
                      <a:pt x="0" y="76"/>
                    </a:lnTo>
                    <a:lnTo>
                      <a:pt x="0" y="64"/>
                    </a:lnTo>
                    <a:lnTo>
                      <a:pt x="7" y="42"/>
                    </a:lnTo>
                    <a:lnTo>
                      <a:pt x="17" y="25"/>
                    </a:lnTo>
                    <a:lnTo>
                      <a:pt x="21" y="21"/>
                    </a:lnTo>
                    <a:lnTo>
                      <a:pt x="24" y="18"/>
                    </a:lnTo>
                    <a:lnTo>
                      <a:pt x="31" y="12"/>
                    </a:lnTo>
                    <a:lnTo>
                      <a:pt x="48" y="4"/>
                    </a:lnTo>
                    <a:lnTo>
                      <a:pt x="68" y="1"/>
                    </a:lnTo>
                    <a:lnTo>
                      <a:pt x="74" y="0"/>
                    </a:lnTo>
                    <a:lnTo>
                      <a:pt x="78" y="1"/>
                    </a:lnTo>
                    <a:lnTo>
                      <a:pt x="88" y="1"/>
                    </a:lnTo>
                    <a:lnTo>
                      <a:pt x="105" y="8"/>
                    </a:lnTo>
                    <a:lnTo>
                      <a:pt x="120" y="18"/>
                    </a:lnTo>
                    <a:lnTo>
                      <a:pt x="124" y="21"/>
                    </a:lnTo>
                    <a:lnTo>
                      <a:pt x="127" y="25"/>
                    </a:lnTo>
                    <a:lnTo>
                      <a:pt x="131" y="33"/>
                    </a:lnTo>
                    <a:lnTo>
                      <a:pt x="140" y="52"/>
                    </a:lnTo>
                    <a:lnTo>
                      <a:pt x="143" y="74"/>
                    </a:lnTo>
                    <a:lnTo>
                      <a:pt x="144" y="80"/>
                    </a:lnTo>
                    <a:lnTo>
                      <a:pt x="144" y="81"/>
                    </a:lnTo>
                    <a:lnTo>
                      <a:pt x="143" y="87"/>
                    </a:lnTo>
                    <a:lnTo>
                      <a:pt x="144" y="87"/>
                    </a:lnTo>
                    <a:lnTo>
                      <a:pt x="126" y="87"/>
                    </a:lnTo>
                    <a:lnTo>
                      <a:pt x="71" y="87"/>
                    </a:lnTo>
                    <a:lnTo>
                      <a:pt x="30" y="87"/>
                    </a:lnTo>
                    <a:lnTo>
                      <a:pt x="29" y="87"/>
                    </a:lnTo>
                    <a:lnTo>
                      <a:pt x="29" y="91"/>
                    </a:lnTo>
                    <a:lnTo>
                      <a:pt x="29" y="100"/>
                    </a:lnTo>
                    <a:lnTo>
                      <a:pt x="33" y="114"/>
                    </a:lnTo>
                    <a:lnTo>
                      <a:pt x="40" y="125"/>
                    </a:lnTo>
                    <a:lnTo>
                      <a:pt x="43" y="126"/>
                    </a:lnTo>
                    <a:lnTo>
                      <a:pt x="44" y="129"/>
                    </a:lnTo>
                    <a:lnTo>
                      <a:pt x="48" y="132"/>
                    </a:lnTo>
                    <a:lnTo>
                      <a:pt x="60" y="138"/>
                    </a:lnTo>
                    <a:lnTo>
                      <a:pt x="71" y="139"/>
                    </a:lnTo>
                    <a:lnTo>
                      <a:pt x="75" y="139"/>
                    </a:lnTo>
                    <a:lnTo>
                      <a:pt x="76" y="139"/>
                    </a:lnTo>
                    <a:lnTo>
                      <a:pt x="82" y="139"/>
                    </a:lnTo>
                    <a:lnTo>
                      <a:pt x="91" y="138"/>
                    </a:lnTo>
                    <a:lnTo>
                      <a:pt x="96" y="134"/>
                    </a:lnTo>
                    <a:lnTo>
                      <a:pt x="99" y="132"/>
                    </a:lnTo>
                    <a:lnTo>
                      <a:pt x="100" y="131"/>
                    </a:lnTo>
                    <a:lnTo>
                      <a:pt x="103" y="128"/>
                    </a:lnTo>
                    <a:lnTo>
                      <a:pt x="109" y="121"/>
                    </a:lnTo>
                    <a:lnTo>
                      <a:pt x="115" y="111"/>
                    </a:lnTo>
                    <a:lnTo>
                      <a:pt x="116" y="108"/>
                    </a:lnTo>
                    <a:lnTo>
                      <a:pt x="115" y="108"/>
                    </a:lnTo>
                    <a:lnTo>
                      <a:pt x="116" y="108"/>
                    </a:lnTo>
                    <a:lnTo>
                      <a:pt x="116" y="108"/>
                    </a:lnTo>
                    <a:close/>
                    <a:moveTo>
                      <a:pt x="30" y="66"/>
                    </a:moveTo>
                    <a:lnTo>
                      <a:pt x="43" y="66"/>
                    </a:lnTo>
                    <a:lnTo>
                      <a:pt x="83" y="66"/>
                    </a:lnTo>
                    <a:lnTo>
                      <a:pt x="113" y="66"/>
                    </a:lnTo>
                    <a:lnTo>
                      <a:pt x="116" y="66"/>
                    </a:lnTo>
                    <a:lnTo>
                      <a:pt x="115" y="63"/>
                    </a:lnTo>
                    <a:lnTo>
                      <a:pt x="115" y="57"/>
                    </a:lnTo>
                    <a:lnTo>
                      <a:pt x="112" y="46"/>
                    </a:lnTo>
                    <a:lnTo>
                      <a:pt x="106" y="39"/>
                    </a:lnTo>
                    <a:lnTo>
                      <a:pt x="106" y="36"/>
                    </a:lnTo>
                    <a:lnTo>
                      <a:pt x="103" y="35"/>
                    </a:lnTo>
                    <a:lnTo>
                      <a:pt x="99" y="31"/>
                    </a:lnTo>
                    <a:lnTo>
                      <a:pt x="88" y="25"/>
                    </a:lnTo>
                    <a:lnTo>
                      <a:pt x="76" y="22"/>
                    </a:lnTo>
                    <a:lnTo>
                      <a:pt x="74" y="21"/>
                    </a:lnTo>
                    <a:lnTo>
                      <a:pt x="69" y="22"/>
                    </a:lnTo>
                    <a:lnTo>
                      <a:pt x="64" y="22"/>
                    </a:lnTo>
                    <a:lnTo>
                      <a:pt x="54" y="26"/>
                    </a:lnTo>
                    <a:lnTo>
                      <a:pt x="44" y="32"/>
                    </a:lnTo>
                    <a:lnTo>
                      <a:pt x="43" y="33"/>
                    </a:lnTo>
                    <a:lnTo>
                      <a:pt x="40" y="36"/>
                    </a:lnTo>
                    <a:lnTo>
                      <a:pt x="37" y="40"/>
                    </a:lnTo>
                    <a:lnTo>
                      <a:pt x="31" y="50"/>
                    </a:lnTo>
                    <a:lnTo>
                      <a:pt x="30" y="63"/>
                    </a:lnTo>
                    <a:lnTo>
                      <a:pt x="30" y="66"/>
                    </a:lnTo>
                    <a:lnTo>
                      <a:pt x="29" y="66"/>
                    </a:lnTo>
                    <a:lnTo>
                      <a:pt x="30" y="66"/>
                    </a:lnTo>
                    <a:lnTo>
                      <a:pt x="30"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2" name="Freeform 196"/>
              <p:cNvSpPr>
                <a:spLocks/>
              </p:cNvSpPr>
              <p:nvPr/>
            </p:nvSpPr>
            <p:spPr bwMode="auto">
              <a:xfrm>
                <a:off x="445" y="1201"/>
                <a:ext cx="43" cy="54"/>
              </a:xfrm>
              <a:custGeom>
                <a:avLst/>
                <a:gdLst>
                  <a:gd name="T0" fmla="*/ 2 w 127"/>
                  <a:gd name="T1" fmla="*/ 134 h 157"/>
                  <a:gd name="T2" fmla="*/ 0 w 127"/>
                  <a:gd name="T3" fmla="*/ 7 h 157"/>
                  <a:gd name="T4" fmla="*/ 4 w 127"/>
                  <a:gd name="T5" fmla="*/ 2 h 157"/>
                  <a:gd name="T6" fmla="*/ 23 w 127"/>
                  <a:gd name="T7" fmla="*/ 2 h 157"/>
                  <a:gd name="T8" fmla="*/ 24 w 127"/>
                  <a:gd name="T9" fmla="*/ 7 h 157"/>
                  <a:gd name="T10" fmla="*/ 23 w 127"/>
                  <a:gd name="T11" fmla="*/ 25 h 157"/>
                  <a:gd name="T12" fmla="*/ 27 w 127"/>
                  <a:gd name="T13" fmla="*/ 22 h 157"/>
                  <a:gd name="T14" fmla="*/ 49 w 127"/>
                  <a:gd name="T15" fmla="*/ 5 h 157"/>
                  <a:gd name="T16" fmla="*/ 73 w 127"/>
                  <a:gd name="T17" fmla="*/ 0 h 157"/>
                  <a:gd name="T18" fmla="*/ 89 w 127"/>
                  <a:gd name="T19" fmla="*/ 2 h 157"/>
                  <a:gd name="T20" fmla="*/ 100 w 127"/>
                  <a:gd name="T21" fmla="*/ 4 h 157"/>
                  <a:gd name="T22" fmla="*/ 104 w 127"/>
                  <a:gd name="T23" fmla="*/ 8 h 157"/>
                  <a:gd name="T24" fmla="*/ 116 w 127"/>
                  <a:gd name="T25" fmla="*/ 18 h 157"/>
                  <a:gd name="T26" fmla="*/ 120 w 127"/>
                  <a:gd name="T27" fmla="*/ 22 h 157"/>
                  <a:gd name="T28" fmla="*/ 124 w 127"/>
                  <a:gd name="T29" fmla="*/ 32 h 157"/>
                  <a:gd name="T30" fmla="*/ 126 w 127"/>
                  <a:gd name="T31" fmla="*/ 39 h 157"/>
                  <a:gd name="T32" fmla="*/ 126 w 127"/>
                  <a:gd name="T33" fmla="*/ 50 h 157"/>
                  <a:gd name="T34" fmla="*/ 127 w 127"/>
                  <a:gd name="T35" fmla="*/ 62 h 157"/>
                  <a:gd name="T36" fmla="*/ 126 w 127"/>
                  <a:gd name="T37" fmla="*/ 122 h 157"/>
                  <a:gd name="T38" fmla="*/ 127 w 127"/>
                  <a:gd name="T39" fmla="*/ 157 h 157"/>
                  <a:gd name="T40" fmla="*/ 110 w 127"/>
                  <a:gd name="T41" fmla="*/ 157 h 157"/>
                  <a:gd name="T42" fmla="*/ 100 w 127"/>
                  <a:gd name="T43" fmla="*/ 157 h 157"/>
                  <a:gd name="T44" fmla="*/ 99 w 127"/>
                  <a:gd name="T45" fmla="*/ 100 h 157"/>
                  <a:gd name="T46" fmla="*/ 100 w 127"/>
                  <a:gd name="T47" fmla="*/ 63 h 157"/>
                  <a:gd name="T48" fmla="*/ 99 w 127"/>
                  <a:gd name="T49" fmla="*/ 48 h 157"/>
                  <a:gd name="T50" fmla="*/ 97 w 127"/>
                  <a:gd name="T51" fmla="*/ 39 h 157"/>
                  <a:gd name="T52" fmla="*/ 92 w 127"/>
                  <a:gd name="T53" fmla="*/ 32 h 157"/>
                  <a:gd name="T54" fmla="*/ 88 w 127"/>
                  <a:gd name="T55" fmla="*/ 26 h 157"/>
                  <a:gd name="T56" fmla="*/ 76 w 127"/>
                  <a:gd name="T57" fmla="*/ 24 h 157"/>
                  <a:gd name="T58" fmla="*/ 69 w 127"/>
                  <a:gd name="T59" fmla="*/ 22 h 157"/>
                  <a:gd name="T60" fmla="*/ 51 w 127"/>
                  <a:gd name="T61" fmla="*/ 26 h 157"/>
                  <a:gd name="T62" fmla="*/ 40 w 127"/>
                  <a:gd name="T63" fmla="*/ 32 h 157"/>
                  <a:gd name="T64" fmla="*/ 34 w 127"/>
                  <a:gd name="T65" fmla="*/ 39 h 157"/>
                  <a:gd name="T66" fmla="*/ 28 w 127"/>
                  <a:gd name="T67" fmla="*/ 52 h 157"/>
                  <a:gd name="T68" fmla="*/ 27 w 127"/>
                  <a:gd name="T69" fmla="*/ 73 h 157"/>
                  <a:gd name="T70" fmla="*/ 25 w 127"/>
                  <a:gd name="T71" fmla="*/ 126 h 157"/>
                  <a:gd name="T72" fmla="*/ 27 w 127"/>
                  <a:gd name="T73" fmla="*/ 157 h 157"/>
                  <a:gd name="T74" fmla="*/ 10 w 127"/>
                  <a:gd name="T75" fmla="*/ 157 h 157"/>
                  <a:gd name="T76" fmla="*/ 2 w 127"/>
                  <a:gd name="T7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57">
                    <a:moveTo>
                      <a:pt x="2" y="157"/>
                    </a:moveTo>
                    <a:lnTo>
                      <a:pt x="2" y="134"/>
                    </a:lnTo>
                    <a:lnTo>
                      <a:pt x="0" y="62"/>
                    </a:lnTo>
                    <a:lnTo>
                      <a:pt x="0" y="7"/>
                    </a:lnTo>
                    <a:lnTo>
                      <a:pt x="2" y="2"/>
                    </a:lnTo>
                    <a:lnTo>
                      <a:pt x="4" y="2"/>
                    </a:lnTo>
                    <a:lnTo>
                      <a:pt x="14" y="2"/>
                    </a:lnTo>
                    <a:lnTo>
                      <a:pt x="23" y="2"/>
                    </a:lnTo>
                    <a:lnTo>
                      <a:pt x="24" y="2"/>
                    </a:lnTo>
                    <a:lnTo>
                      <a:pt x="24" y="7"/>
                    </a:lnTo>
                    <a:lnTo>
                      <a:pt x="23" y="17"/>
                    </a:lnTo>
                    <a:lnTo>
                      <a:pt x="23" y="25"/>
                    </a:lnTo>
                    <a:lnTo>
                      <a:pt x="24" y="25"/>
                    </a:lnTo>
                    <a:lnTo>
                      <a:pt x="27" y="22"/>
                    </a:lnTo>
                    <a:lnTo>
                      <a:pt x="34" y="15"/>
                    </a:lnTo>
                    <a:lnTo>
                      <a:pt x="49" y="5"/>
                    </a:lnTo>
                    <a:lnTo>
                      <a:pt x="68" y="1"/>
                    </a:lnTo>
                    <a:lnTo>
                      <a:pt x="73" y="0"/>
                    </a:lnTo>
                    <a:lnTo>
                      <a:pt x="80" y="1"/>
                    </a:lnTo>
                    <a:lnTo>
                      <a:pt x="89" y="2"/>
                    </a:lnTo>
                    <a:lnTo>
                      <a:pt x="97" y="4"/>
                    </a:lnTo>
                    <a:lnTo>
                      <a:pt x="100" y="4"/>
                    </a:lnTo>
                    <a:lnTo>
                      <a:pt x="102" y="5"/>
                    </a:lnTo>
                    <a:lnTo>
                      <a:pt x="104" y="8"/>
                    </a:lnTo>
                    <a:lnTo>
                      <a:pt x="111" y="12"/>
                    </a:lnTo>
                    <a:lnTo>
                      <a:pt x="116" y="18"/>
                    </a:lnTo>
                    <a:lnTo>
                      <a:pt x="117" y="18"/>
                    </a:lnTo>
                    <a:lnTo>
                      <a:pt x="120" y="22"/>
                    </a:lnTo>
                    <a:lnTo>
                      <a:pt x="121" y="25"/>
                    </a:lnTo>
                    <a:lnTo>
                      <a:pt x="124" y="32"/>
                    </a:lnTo>
                    <a:lnTo>
                      <a:pt x="126" y="36"/>
                    </a:lnTo>
                    <a:lnTo>
                      <a:pt x="126" y="39"/>
                    </a:lnTo>
                    <a:lnTo>
                      <a:pt x="126" y="42"/>
                    </a:lnTo>
                    <a:lnTo>
                      <a:pt x="126" y="50"/>
                    </a:lnTo>
                    <a:lnTo>
                      <a:pt x="126" y="60"/>
                    </a:lnTo>
                    <a:lnTo>
                      <a:pt x="127" y="62"/>
                    </a:lnTo>
                    <a:lnTo>
                      <a:pt x="127" y="77"/>
                    </a:lnTo>
                    <a:lnTo>
                      <a:pt x="126" y="122"/>
                    </a:lnTo>
                    <a:lnTo>
                      <a:pt x="126" y="156"/>
                    </a:lnTo>
                    <a:lnTo>
                      <a:pt x="127" y="157"/>
                    </a:lnTo>
                    <a:lnTo>
                      <a:pt x="123" y="157"/>
                    </a:lnTo>
                    <a:lnTo>
                      <a:pt x="110" y="157"/>
                    </a:lnTo>
                    <a:lnTo>
                      <a:pt x="100" y="157"/>
                    </a:lnTo>
                    <a:lnTo>
                      <a:pt x="100" y="157"/>
                    </a:lnTo>
                    <a:lnTo>
                      <a:pt x="100" y="143"/>
                    </a:lnTo>
                    <a:lnTo>
                      <a:pt x="99" y="100"/>
                    </a:lnTo>
                    <a:lnTo>
                      <a:pt x="99" y="66"/>
                    </a:lnTo>
                    <a:lnTo>
                      <a:pt x="100" y="63"/>
                    </a:lnTo>
                    <a:lnTo>
                      <a:pt x="99" y="56"/>
                    </a:lnTo>
                    <a:lnTo>
                      <a:pt x="99" y="48"/>
                    </a:lnTo>
                    <a:lnTo>
                      <a:pt x="97" y="42"/>
                    </a:lnTo>
                    <a:lnTo>
                      <a:pt x="97" y="39"/>
                    </a:lnTo>
                    <a:lnTo>
                      <a:pt x="93" y="33"/>
                    </a:lnTo>
                    <a:lnTo>
                      <a:pt x="92" y="32"/>
                    </a:lnTo>
                    <a:lnTo>
                      <a:pt x="88" y="28"/>
                    </a:lnTo>
                    <a:lnTo>
                      <a:pt x="88" y="26"/>
                    </a:lnTo>
                    <a:lnTo>
                      <a:pt x="82" y="25"/>
                    </a:lnTo>
                    <a:lnTo>
                      <a:pt x="76" y="24"/>
                    </a:lnTo>
                    <a:lnTo>
                      <a:pt x="71" y="24"/>
                    </a:lnTo>
                    <a:lnTo>
                      <a:pt x="69" y="22"/>
                    </a:lnTo>
                    <a:lnTo>
                      <a:pt x="61" y="24"/>
                    </a:lnTo>
                    <a:lnTo>
                      <a:pt x="51" y="26"/>
                    </a:lnTo>
                    <a:lnTo>
                      <a:pt x="41" y="31"/>
                    </a:lnTo>
                    <a:lnTo>
                      <a:pt x="40" y="32"/>
                    </a:lnTo>
                    <a:lnTo>
                      <a:pt x="37" y="35"/>
                    </a:lnTo>
                    <a:lnTo>
                      <a:pt x="34" y="39"/>
                    </a:lnTo>
                    <a:lnTo>
                      <a:pt x="31" y="45"/>
                    </a:lnTo>
                    <a:lnTo>
                      <a:pt x="28" y="52"/>
                    </a:lnTo>
                    <a:lnTo>
                      <a:pt x="27" y="69"/>
                    </a:lnTo>
                    <a:lnTo>
                      <a:pt x="27" y="73"/>
                    </a:lnTo>
                    <a:lnTo>
                      <a:pt x="27" y="87"/>
                    </a:lnTo>
                    <a:lnTo>
                      <a:pt x="25" y="126"/>
                    </a:lnTo>
                    <a:lnTo>
                      <a:pt x="25" y="156"/>
                    </a:lnTo>
                    <a:lnTo>
                      <a:pt x="27" y="157"/>
                    </a:lnTo>
                    <a:lnTo>
                      <a:pt x="23" y="157"/>
                    </a:lnTo>
                    <a:lnTo>
                      <a:pt x="10" y="157"/>
                    </a:lnTo>
                    <a:lnTo>
                      <a:pt x="2" y="157"/>
                    </a:lnTo>
                    <a:lnTo>
                      <a:pt x="2" y="157"/>
                    </a:lnTo>
                    <a:lnTo>
                      <a:pt x="2" y="1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3" name="Freeform 197"/>
              <p:cNvSpPr>
                <a:spLocks noEditPoints="1"/>
              </p:cNvSpPr>
              <p:nvPr/>
            </p:nvSpPr>
            <p:spPr bwMode="auto">
              <a:xfrm>
                <a:off x="498" y="1201"/>
                <a:ext cx="48" cy="54"/>
              </a:xfrm>
              <a:custGeom>
                <a:avLst/>
                <a:gdLst>
                  <a:gd name="T0" fmla="*/ 103 w 144"/>
                  <a:gd name="T1" fmla="*/ 145 h 162"/>
                  <a:gd name="T2" fmla="*/ 83 w 144"/>
                  <a:gd name="T3" fmla="*/ 156 h 162"/>
                  <a:gd name="T4" fmla="*/ 65 w 144"/>
                  <a:gd name="T5" fmla="*/ 162 h 162"/>
                  <a:gd name="T6" fmla="*/ 49 w 144"/>
                  <a:gd name="T7" fmla="*/ 162 h 162"/>
                  <a:gd name="T8" fmla="*/ 16 w 144"/>
                  <a:gd name="T9" fmla="*/ 152 h 162"/>
                  <a:gd name="T10" fmla="*/ 7 w 144"/>
                  <a:gd name="T11" fmla="*/ 143 h 162"/>
                  <a:gd name="T12" fmla="*/ 0 w 144"/>
                  <a:gd name="T13" fmla="*/ 117 h 162"/>
                  <a:gd name="T14" fmla="*/ 1 w 144"/>
                  <a:gd name="T15" fmla="*/ 105 h 162"/>
                  <a:gd name="T16" fmla="*/ 8 w 144"/>
                  <a:gd name="T17" fmla="*/ 93 h 162"/>
                  <a:gd name="T18" fmla="*/ 20 w 144"/>
                  <a:gd name="T19" fmla="*/ 81 h 162"/>
                  <a:gd name="T20" fmla="*/ 35 w 144"/>
                  <a:gd name="T21" fmla="*/ 74 h 162"/>
                  <a:gd name="T22" fmla="*/ 42 w 144"/>
                  <a:gd name="T23" fmla="*/ 73 h 162"/>
                  <a:gd name="T24" fmla="*/ 62 w 144"/>
                  <a:gd name="T25" fmla="*/ 69 h 162"/>
                  <a:gd name="T26" fmla="*/ 93 w 144"/>
                  <a:gd name="T27" fmla="*/ 64 h 162"/>
                  <a:gd name="T28" fmla="*/ 109 w 144"/>
                  <a:gd name="T29" fmla="*/ 57 h 162"/>
                  <a:gd name="T30" fmla="*/ 107 w 144"/>
                  <a:gd name="T31" fmla="*/ 45 h 162"/>
                  <a:gd name="T32" fmla="*/ 102 w 144"/>
                  <a:gd name="T33" fmla="*/ 29 h 162"/>
                  <a:gd name="T34" fmla="*/ 80 w 144"/>
                  <a:gd name="T35" fmla="*/ 22 h 162"/>
                  <a:gd name="T36" fmla="*/ 62 w 144"/>
                  <a:gd name="T37" fmla="*/ 22 h 162"/>
                  <a:gd name="T38" fmla="*/ 44 w 144"/>
                  <a:gd name="T39" fmla="*/ 28 h 162"/>
                  <a:gd name="T40" fmla="*/ 35 w 144"/>
                  <a:gd name="T41" fmla="*/ 39 h 162"/>
                  <a:gd name="T42" fmla="*/ 30 w 144"/>
                  <a:gd name="T43" fmla="*/ 50 h 162"/>
                  <a:gd name="T44" fmla="*/ 6 w 144"/>
                  <a:gd name="T45" fmla="*/ 48 h 162"/>
                  <a:gd name="T46" fmla="*/ 7 w 144"/>
                  <a:gd name="T47" fmla="*/ 39 h 162"/>
                  <a:gd name="T48" fmla="*/ 17 w 144"/>
                  <a:gd name="T49" fmla="*/ 21 h 162"/>
                  <a:gd name="T50" fmla="*/ 28 w 144"/>
                  <a:gd name="T51" fmla="*/ 11 h 162"/>
                  <a:gd name="T52" fmla="*/ 42 w 144"/>
                  <a:gd name="T53" fmla="*/ 4 h 162"/>
                  <a:gd name="T54" fmla="*/ 71 w 144"/>
                  <a:gd name="T55" fmla="*/ 1 h 162"/>
                  <a:gd name="T56" fmla="*/ 94 w 144"/>
                  <a:gd name="T57" fmla="*/ 2 h 162"/>
                  <a:gd name="T58" fmla="*/ 113 w 144"/>
                  <a:gd name="T59" fmla="*/ 7 h 162"/>
                  <a:gd name="T60" fmla="*/ 125 w 144"/>
                  <a:gd name="T61" fmla="*/ 15 h 162"/>
                  <a:gd name="T62" fmla="*/ 133 w 144"/>
                  <a:gd name="T63" fmla="*/ 32 h 162"/>
                  <a:gd name="T64" fmla="*/ 134 w 144"/>
                  <a:gd name="T65" fmla="*/ 38 h 162"/>
                  <a:gd name="T66" fmla="*/ 135 w 144"/>
                  <a:gd name="T67" fmla="*/ 57 h 162"/>
                  <a:gd name="T68" fmla="*/ 134 w 144"/>
                  <a:gd name="T69" fmla="*/ 93 h 162"/>
                  <a:gd name="T70" fmla="*/ 135 w 144"/>
                  <a:gd name="T71" fmla="*/ 110 h 162"/>
                  <a:gd name="T72" fmla="*/ 137 w 144"/>
                  <a:gd name="T73" fmla="*/ 139 h 162"/>
                  <a:gd name="T74" fmla="*/ 140 w 144"/>
                  <a:gd name="T75" fmla="*/ 150 h 162"/>
                  <a:gd name="T76" fmla="*/ 138 w 144"/>
                  <a:gd name="T77" fmla="*/ 157 h 162"/>
                  <a:gd name="T78" fmla="*/ 116 w 144"/>
                  <a:gd name="T79" fmla="*/ 157 h 162"/>
                  <a:gd name="T80" fmla="*/ 111 w 144"/>
                  <a:gd name="T81" fmla="*/ 148 h 162"/>
                  <a:gd name="T82" fmla="*/ 109 w 144"/>
                  <a:gd name="T83" fmla="*/ 142 h 162"/>
                  <a:gd name="T84" fmla="*/ 111 w 144"/>
                  <a:gd name="T85" fmla="*/ 139 h 162"/>
                  <a:gd name="T86" fmla="*/ 106 w 144"/>
                  <a:gd name="T87" fmla="*/ 81 h 162"/>
                  <a:gd name="T88" fmla="*/ 71 w 144"/>
                  <a:gd name="T89" fmla="*/ 90 h 162"/>
                  <a:gd name="T90" fmla="*/ 58 w 144"/>
                  <a:gd name="T91" fmla="*/ 91 h 162"/>
                  <a:gd name="T92" fmla="*/ 42 w 144"/>
                  <a:gd name="T93" fmla="*/ 95 h 162"/>
                  <a:gd name="T94" fmla="*/ 34 w 144"/>
                  <a:gd name="T95" fmla="*/ 101 h 162"/>
                  <a:gd name="T96" fmla="*/ 30 w 144"/>
                  <a:gd name="T97" fmla="*/ 107 h 162"/>
                  <a:gd name="T98" fmla="*/ 28 w 144"/>
                  <a:gd name="T99" fmla="*/ 117 h 162"/>
                  <a:gd name="T100" fmla="*/ 31 w 144"/>
                  <a:gd name="T101" fmla="*/ 128 h 162"/>
                  <a:gd name="T102" fmla="*/ 38 w 144"/>
                  <a:gd name="T103" fmla="*/ 135 h 162"/>
                  <a:gd name="T104" fmla="*/ 58 w 144"/>
                  <a:gd name="T105" fmla="*/ 141 h 162"/>
                  <a:gd name="T106" fmla="*/ 68 w 144"/>
                  <a:gd name="T107" fmla="*/ 141 h 162"/>
                  <a:gd name="T108" fmla="*/ 87 w 144"/>
                  <a:gd name="T109" fmla="*/ 134 h 162"/>
                  <a:gd name="T110" fmla="*/ 103 w 144"/>
                  <a:gd name="T111" fmla="*/ 118 h 162"/>
                  <a:gd name="T112" fmla="*/ 106 w 144"/>
                  <a:gd name="T113" fmla="*/ 107 h 162"/>
                  <a:gd name="T114" fmla="*/ 109 w 144"/>
                  <a:gd name="T115" fmla="*/ 88 h 162"/>
                  <a:gd name="T116" fmla="*/ 109 w 144"/>
                  <a:gd name="T117" fmla="*/ 80 h 162"/>
                  <a:gd name="T118" fmla="*/ 107 w 144"/>
                  <a:gd name="T1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62">
                    <a:moveTo>
                      <a:pt x="111" y="139"/>
                    </a:moveTo>
                    <a:lnTo>
                      <a:pt x="109" y="142"/>
                    </a:lnTo>
                    <a:lnTo>
                      <a:pt x="103" y="145"/>
                    </a:lnTo>
                    <a:lnTo>
                      <a:pt x="93" y="152"/>
                    </a:lnTo>
                    <a:lnTo>
                      <a:pt x="85" y="156"/>
                    </a:lnTo>
                    <a:lnTo>
                      <a:pt x="83" y="156"/>
                    </a:lnTo>
                    <a:lnTo>
                      <a:pt x="80" y="157"/>
                    </a:lnTo>
                    <a:lnTo>
                      <a:pt x="75" y="159"/>
                    </a:lnTo>
                    <a:lnTo>
                      <a:pt x="65" y="162"/>
                    </a:lnTo>
                    <a:lnTo>
                      <a:pt x="55" y="162"/>
                    </a:lnTo>
                    <a:lnTo>
                      <a:pt x="54" y="162"/>
                    </a:lnTo>
                    <a:lnTo>
                      <a:pt x="49" y="162"/>
                    </a:lnTo>
                    <a:lnTo>
                      <a:pt x="41" y="162"/>
                    </a:lnTo>
                    <a:lnTo>
                      <a:pt x="27" y="157"/>
                    </a:lnTo>
                    <a:lnTo>
                      <a:pt x="16" y="152"/>
                    </a:lnTo>
                    <a:lnTo>
                      <a:pt x="14" y="149"/>
                    </a:lnTo>
                    <a:lnTo>
                      <a:pt x="11" y="148"/>
                    </a:lnTo>
                    <a:lnTo>
                      <a:pt x="7" y="143"/>
                    </a:lnTo>
                    <a:lnTo>
                      <a:pt x="1" y="132"/>
                    </a:lnTo>
                    <a:lnTo>
                      <a:pt x="0" y="121"/>
                    </a:lnTo>
                    <a:lnTo>
                      <a:pt x="0" y="117"/>
                    </a:lnTo>
                    <a:lnTo>
                      <a:pt x="0" y="115"/>
                    </a:lnTo>
                    <a:lnTo>
                      <a:pt x="0" y="112"/>
                    </a:lnTo>
                    <a:lnTo>
                      <a:pt x="1" y="105"/>
                    </a:lnTo>
                    <a:lnTo>
                      <a:pt x="4" y="98"/>
                    </a:lnTo>
                    <a:lnTo>
                      <a:pt x="6" y="95"/>
                    </a:lnTo>
                    <a:lnTo>
                      <a:pt x="8" y="93"/>
                    </a:lnTo>
                    <a:lnTo>
                      <a:pt x="13" y="87"/>
                    </a:lnTo>
                    <a:lnTo>
                      <a:pt x="18" y="83"/>
                    </a:lnTo>
                    <a:lnTo>
                      <a:pt x="20" y="81"/>
                    </a:lnTo>
                    <a:lnTo>
                      <a:pt x="24" y="79"/>
                    </a:lnTo>
                    <a:lnTo>
                      <a:pt x="30" y="76"/>
                    </a:lnTo>
                    <a:lnTo>
                      <a:pt x="35" y="74"/>
                    </a:lnTo>
                    <a:lnTo>
                      <a:pt x="38" y="73"/>
                    </a:lnTo>
                    <a:lnTo>
                      <a:pt x="39" y="73"/>
                    </a:lnTo>
                    <a:lnTo>
                      <a:pt x="42" y="73"/>
                    </a:lnTo>
                    <a:lnTo>
                      <a:pt x="49" y="71"/>
                    </a:lnTo>
                    <a:lnTo>
                      <a:pt x="59" y="70"/>
                    </a:lnTo>
                    <a:lnTo>
                      <a:pt x="62" y="69"/>
                    </a:lnTo>
                    <a:lnTo>
                      <a:pt x="66" y="69"/>
                    </a:lnTo>
                    <a:lnTo>
                      <a:pt x="76" y="67"/>
                    </a:lnTo>
                    <a:lnTo>
                      <a:pt x="93" y="64"/>
                    </a:lnTo>
                    <a:lnTo>
                      <a:pt x="106" y="60"/>
                    </a:lnTo>
                    <a:lnTo>
                      <a:pt x="109" y="59"/>
                    </a:lnTo>
                    <a:lnTo>
                      <a:pt x="109" y="57"/>
                    </a:lnTo>
                    <a:lnTo>
                      <a:pt x="107" y="53"/>
                    </a:lnTo>
                    <a:lnTo>
                      <a:pt x="109" y="52"/>
                    </a:lnTo>
                    <a:lnTo>
                      <a:pt x="107" y="45"/>
                    </a:lnTo>
                    <a:lnTo>
                      <a:pt x="106" y="38"/>
                    </a:lnTo>
                    <a:lnTo>
                      <a:pt x="102" y="31"/>
                    </a:lnTo>
                    <a:lnTo>
                      <a:pt x="102" y="29"/>
                    </a:lnTo>
                    <a:lnTo>
                      <a:pt x="94" y="26"/>
                    </a:lnTo>
                    <a:lnTo>
                      <a:pt x="90" y="25"/>
                    </a:lnTo>
                    <a:lnTo>
                      <a:pt x="80" y="22"/>
                    </a:lnTo>
                    <a:lnTo>
                      <a:pt x="72" y="21"/>
                    </a:lnTo>
                    <a:lnTo>
                      <a:pt x="68" y="22"/>
                    </a:lnTo>
                    <a:lnTo>
                      <a:pt x="62" y="22"/>
                    </a:lnTo>
                    <a:lnTo>
                      <a:pt x="52" y="24"/>
                    </a:lnTo>
                    <a:lnTo>
                      <a:pt x="45" y="28"/>
                    </a:lnTo>
                    <a:lnTo>
                      <a:pt x="44" y="28"/>
                    </a:lnTo>
                    <a:lnTo>
                      <a:pt x="42" y="29"/>
                    </a:lnTo>
                    <a:lnTo>
                      <a:pt x="39" y="32"/>
                    </a:lnTo>
                    <a:lnTo>
                      <a:pt x="35" y="39"/>
                    </a:lnTo>
                    <a:lnTo>
                      <a:pt x="31" y="49"/>
                    </a:lnTo>
                    <a:lnTo>
                      <a:pt x="31" y="50"/>
                    </a:lnTo>
                    <a:lnTo>
                      <a:pt x="30" y="50"/>
                    </a:lnTo>
                    <a:lnTo>
                      <a:pt x="27" y="50"/>
                    </a:lnTo>
                    <a:lnTo>
                      <a:pt x="14" y="49"/>
                    </a:lnTo>
                    <a:lnTo>
                      <a:pt x="6" y="48"/>
                    </a:lnTo>
                    <a:lnTo>
                      <a:pt x="6" y="46"/>
                    </a:lnTo>
                    <a:lnTo>
                      <a:pt x="6" y="45"/>
                    </a:lnTo>
                    <a:lnTo>
                      <a:pt x="7" y="39"/>
                    </a:lnTo>
                    <a:lnTo>
                      <a:pt x="10" y="31"/>
                    </a:lnTo>
                    <a:lnTo>
                      <a:pt x="16" y="24"/>
                    </a:lnTo>
                    <a:lnTo>
                      <a:pt x="17" y="21"/>
                    </a:lnTo>
                    <a:lnTo>
                      <a:pt x="18" y="19"/>
                    </a:lnTo>
                    <a:lnTo>
                      <a:pt x="21" y="17"/>
                    </a:lnTo>
                    <a:lnTo>
                      <a:pt x="28" y="11"/>
                    </a:lnTo>
                    <a:lnTo>
                      <a:pt x="37" y="5"/>
                    </a:lnTo>
                    <a:lnTo>
                      <a:pt x="39" y="4"/>
                    </a:lnTo>
                    <a:lnTo>
                      <a:pt x="42" y="4"/>
                    </a:lnTo>
                    <a:lnTo>
                      <a:pt x="48" y="2"/>
                    </a:lnTo>
                    <a:lnTo>
                      <a:pt x="59" y="1"/>
                    </a:lnTo>
                    <a:lnTo>
                      <a:pt x="71" y="1"/>
                    </a:lnTo>
                    <a:lnTo>
                      <a:pt x="75" y="0"/>
                    </a:lnTo>
                    <a:lnTo>
                      <a:pt x="83" y="1"/>
                    </a:lnTo>
                    <a:lnTo>
                      <a:pt x="94" y="2"/>
                    </a:lnTo>
                    <a:lnTo>
                      <a:pt x="104" y="4"/>
                    </a:lnTo>
                    <a:lnTo>
                      <a:pt x="107" y="4"/>
                    </a:lnTo>
                    <a:lnTo>
                      <a:pt x="113" y="7"/>
                    </a:lnTo>
                    <a:lnTo>
                      <a:pt x="118" y="11"/>
                    </a:lnTo>
                    <a:lnTo>
                      <a:pt x="124" y="15"/>
                    </a:lnTo>
                    <a:lnTo>
                      <a:pt x="125" y="15"/>
                    </a:lnTo>
                    <a:lnTo>
                      <a:pt x="128" y="21"/>
                    </a:lnTo>
                    <a:lnTo>
                      <a:pt x="131" y="26"/>
                    </a:lnTo>
                    <a:lnTo>
                      <a:pt x="133" y="32"/>
                    </a:lnTo>
                    <a:lnTo>
                      <a:pt x="134" y="33"/>
                    </a:lnTo>
                    <a:lnTo>
                      <a:pt x="134" y="35"/>
                    </a:lnTo>
                    <a:lnTo>
                      <a:pt x="134" y="38"/>
                    </a:lnTo>
                    <a:lnTo>
                      <a:pt x="134" y="46"/>
                    </a:lnTo>
                    <a:lnTo>
                      <a:pt x="134" y="56"/>
                    </a:lnTo>
                    <a:lnTo>
                      <a:pt x="135" y="57"/>
                    </a:lnTo>
                    <a:lnTo>
                      <a:pt x="135" y="63"/>
                    </a:lnTo>
                    <a:lnTo>
                      <a:pt x="134" y="80"/>
                    </a:lnTo>
                    <a:lnTo>
                      <a:pt x="134" y="93"/>
                    </a:lnTo>
                    <a:lnTo>
                      <a:pt x="135" y="93"/>
                    </a:lnTo>
                    <a:lnTo>
                      <a:pt x="135" y="100"/>
                    </a:lnTo>
                    <a:lnTo>
                      <a:pt x="135" y="110"/>
                    </a:lnTo>
                    <a:lnTo>
                      <a:pt x="135" y="126"/>
                    </a:lnTo>
                    <a:lnTo>
                      <a:pt x="135" y="138"/>
                    </a:lnTo>
                    <a:lnTo>
                      <a:pt x="137" y="139"/>
                    </a:lnTo>
                    <a:lnTo>
                      <a:pt x="137" y="142"/>
                    </a:lnTo>
                    <a:lnTo>
                      <a:pt x="137" y="145"/>
                    </a:lnTo>
                    <a:lnTo>
                      <a:pt x="140" y="150"/>
                    </a:lnTo>
                    <a:lnTo>
                      <a:pt x="142" y="156"/>
                    </a:lnTo>
                    <a:lnTo>
                      <a:pt x="144" y="157"/>
                    </a:lnTo>
                    <a:lnTo>
                      <a:pt x="138" y="157"/>
                    </a:lnTo>
                    <a:lnTo>
                      <a:pt x="125" y="157"/>
                    </a:lnTo>
                    <a:lnTo>
                      <a:pt x="116" y="157"/>
                    </a:lnTo>
                    <a:lnTo>
                      <a:pt x="116" y="157"/>
                    </a:lnTo>
                    <a:lnTo>
                      <a:pt x="114" y="156"/>
                    </a:lnTo>
                    <a:lnTo>
                      <a:pt x="113" y="153"/>
                    </a:lnTo>
                    <a:lnTo>
                      <a:pt x="111" y="148"/>
                    </a:lnTo>
                    <a:lnTo>
                      <a:pt x="111" y="142"/>
                    </a:lnTo>
                    <a:lnTo>
                      <a:pt x="111" y="139"/>
                    </a:lnTo>
                    <a:lnTo>
                      <a:pt x="109" y="142"/>
                    </a:lnTo>
                    <a:lnTo>
                      <a:pt x="107" y="143"/>
                    </a:lnTo>
                    <a:lnTo>
                      <a:pt x="110" y="141"/>
                    </a:lnTo>
                    <a:lnTo>
                      <a:pt x="111" y="139"/>
                    </a:lnTo>
                    <a:lnTo>
                      <a:pt x="111" y="139"/>
                    </a:lnTo>
                    <a:close/>
                    <a:moveTo>
                      <a:pt x="109" y="80"/>
                    </a:moveTo>
                    <a:lnTo>
                      <a:pt x="106" y="81"/>
                    </a:lnTo>
                    <a:lnTo>
                      <a:pt x="100" y="84"/>
                    </a:lnTo>
                    <a:lnTo>
                      <a:pt x="86" y="87"/>
                    </a:lnTo>
                    <a:lnTo>
                      <a:pt x="71" y="90"/>
                    </a:lnTo>
                    <a:lnTo>
                      <a:pt x="66" y="90"/>
                    </a:lnTo>
                    <a:lnTo>
                      <a:pt x="63" y="91"/>
                    </a:lnTo>
                    <a:lnTo>
                      <a:pt x="58" y="91"/>
                    </a:lnTo>
                    <a:lnTo>
                      <a:pt x="49" y="93"/>
                    </a:lnTo>
                    <a:lnTo>
                      <a:pt x="42" y="95"/>
                    </a:lnTo>
                    <a:lnTo>
                      <a:pt x="42" y="95"/>
                    </a:lnTo>
                    <a:lnTo>
                      <a:pt x="38" y="97"/>
                    </a:lnTo>
                    <a:lnTo>
                      <a:pt x="37" y="98"/>
                    </a:lnTo>
                    <a:lnTo>
                      <a:pt x="34" y="101"/>
                    </a:lnTo>
                    <a:lnTo>
                      <a:pt x="32" y="104"/>
                    </a:lnTo>
                    <a:lnTo>
                      <a:pt x="31" y="105"/>
                    </a:lnTo>
                    <a:lnTo>
                      <a:pt x="30" y="107"/>
                    </a:lnTo>
                    <a:lnTo>
                      <a:pt x="28" y="111"/>
                    </a:lnTo>
                    <a:lnTo>
                      <a:pt x="28" y="117"/>
                    </a:lnTo>
                    <a:lnTo>
                      <a:pt x="28" y="117"/>
                    </a:lnTo>
                    <a:lnTo>
                      <a:pt x="28" y="119"/>
                    </a:lnTo>
                    <a:lnTo>
                      <a:pt x="28" y="122"/>
                    </a:lnTo>
                    <a:lnTo>
                      <a:pt x="31" y="128"/>
                    </a:lnTo>
                    <a:lnTo>
                      <a:pt x="35" y="134"/>
                    </a:lnTo>
                    <a:lnTo>
                      <a:pt x="37" y="134"/>
                    </a:lnTo>
                    <a:lnTo>
                      <a:pt x="38" y="135"/>
                    </a:lnTo>
                    <a:lnTo>
                      <a:pt x="41" y="138"/>
                    </a:lnTo>
                    <a:lnTo>
                      <a:pt x="48" y="141"/>
                    </a:lnTo>
                    <a:lnTo>
                      <a:pt x="58" y="141"/>
                    </a:lnTo>
                    <a:lnTo>
                      <a:pt x="61" y="141"/>
                    </a:lnTo>
                    <a:lnTo>
                      <a:pt x="62" y="141"/>
                    </a:lnTo>
                    <a:lnTo>
                      <a:pt x="68" y="141"/>
                    </a:lnTo>
                    <a:lnTo>
                      <a:pt x="76" y="139"/>
                    </a:lnTo>
                    <a:lnTo>
                      <a:pt x="85" y="135"/>
                    </a:lnTo>
                    <a:lnTo>
                      <a:pt x="87" y="134"/>
                    </a:lnTo>
                    <a:lnTo>
                      <a:pt x="92" y="131"/>
                    </a:lnTo>
                    <a:lnTo>
                      <a:pt x="97" y="125"/>
                    </a:lnTo>
                    <a:lnTo>
                      <a:pt x="103" y="118"/>
                    </a:lnTo>
                    <a:lnTo>
                      <a:pt x="104" y="115"/>
                    </a:lnTo>
                    <a:lnTo>
                      <a:pt x="106" y="111"/>
                    </a:lnTo>
                    <a:lnTo>
                      <a:pt x="106" y="107"/>
                    </a:lnTo>
                    <a:lnTo>
                      <a:pt x="107" y="98"/>
                    </a:lnTo>
                    <a:lnTo>
                      <a:pt x="109" y="90"/>
                    </a:lnTo>
                    <a:lnTo>
                      <a:pt x="109" y="88"/>
                    </a:lnTo>
                    <a:lnTo>
                      <a:pt x="107" y="84"/>
                    </a:lnTo>
                    <a:lnTo>
                      <a:pt x="107" y="81"/>
                    </a:lnTo>
                    <a:lnTo>
                      <a:pt x="109" y="80"/>
                    </a:lnTo>
                    <a:lnTo>
                      <a:pt x="106" y="81"/>
                    </a:lnTo>
                    <a:lnTo>
                      <a:pt x="104" y="83"/>
                    </a:lnTo>
                    <a:lnTo>
                      <a:pt x="107" y="81"/>
                    </a:lnTo>
                    <a:lnTo>
                      <a:pt x="109" y="80"/>
                    </a:lnTo>
                    <a:lnTo>
                      <a:pt x="109" y="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4" name="Freeform 198"/>
              <p:cNvSpPr>
                <a:spLocks noEditPoints="1"/>
              </p:cNvSpPr>
              <p:nvPr/>
            </p:nvSpPr>
            <p:spPr bwMode="auto">
              <a:xfrm>
                <a:off x="556" y="1183"/>
                <a:ext cx="10" cy="72"/>
              </a:xfrm>
              <a:custGeom>
                <a:avLst/>
                <a:gdLst>
                  <a:gd name="T0" fmla="*/ 1 w 28"/>
                  <a:gd name="T1" fmla="*/ 31 h 214"/>
                  <a:gd name="T2" fmla="*/ 1 w 28"/>
                  <a:gd name="T3" fmla="*/ 27 h 214"/>
                  <a:gd name="T4" fmla="*/ 0 w 28"/>
                  <a:gd name="T5" fmla="*/ 13 h 214"/>
                  <a:gd name="T6" fmla="*/ 0 w 28"/>
                  <a:gd name="T7" fmla="*/ 2 h 214"/>
                  <a:gd name="T8" fmla="*/ 1 w 28"/>
                  <a:gd name="T9" fmla="*/ 0 h 214"/>
                  <a:gd name="T10" fmla="*/ 4 w 28"/>
                  <a:gd name="T11" fmla="*/ 0 h 214"/>
                  <a:gd name="T12" fmla="*/ 17 w 28"/>
                  <a:gd name="T13" fmla="*/ 0 h 214"/>
                  <a:gd name="T14" fmla="*/ 27 w 28"/>
                  <a:gd name="T15" fmla="*/ 0 h 214"/>
                  <a:gd name="T16" fmla="*/ 28 w 28"/>
                  <a:gd name="T17" fmla="*/ 0 h 214"/>
                  <a:gd name="T18" fmla="*/ 28 w 28"/>
                  <a:gd name="T19" fmla="*/ 6 h 214"/>
                  <a:gd name="T20" fmla="*/ 27 w 28"/>
                  <a:gd name="T21" fmla="*/ 20 h 214"/>
                  <a:gd name="T22" fmla="*/ 27 w 28"/>
                  <a:gd name="T23" fmla="*/ 31 h 214"/>
                  <a:gd name="T24" fmla="*/ 28 w 28"/>
                  <a:gd name="T25" fmla="*/ 31 h 214"/>
                  <a:gd name="T26" fmla="*/ 24 w 28"/>
                  <a:gd name="T27" fmla="*/ 31 h 214"/>
                  <a:gd name="T28" fmla="*/ 11 w 28"/>
                  <a:gd name="T29" fmla="*/ 31 h 214"/>
                  <a:gd name="T30" fmla="*/ 1 w 28"/>
                  <a:gd name="T31" fmla="*/ 31 h 214"/>
                  <a:gd name="T32" fmla="*/ 1 w 28"/>
                  <a:gd name="T33" fmla="*/ 31 h 214"/>
                  <a:gd name="T34" fmla="*/ 0 w 28"/>
                  <a:gd name="T35" fmla="*/ 31 h 214"/>
                  <a:gd name="T36" fmla="*/ 1 w 28"/>
                  <a:gd name="T37" fmla="*/ 31 h 214"/>
                  <a:gd name="T38" fmla="*/ 1 w 28"/>
                  <a:gd name="T39" fmla="*/ 31 h 214"/>
                  <a:gd name="T40" fmla="*/ 1 w 28"/>
                  <a:gd name="T41" fmla="*/ 214 h 214"/>
                  <a:gd name="T42" fmla="*/ 1 w 28"/>
                  <a:gd name="T43" fmla="*/ 191 h 214"/>
                  <a:gd name="T44" fmla="*/ 0 w 28"/>
                  <a:gd name="T45" fmla="*/ 119 h 214"/>
                  <a:gd name="T46" fmla="*/ 0 w 28"/>
                  <a:gd name="T47" fmla="*/ 64 h 214"/>
                  <a:gd name="T48" fmla="*/ 1 w 28"/>
                  <a:gd name="T49" fmla="*/ 59 h 214"/>
                  <a:gd name="T50" fmla="*/ 4 w 28"/>
                  <a:gd name="T51" fmla="*/ 59 h 214"/>
                  <a:gd name="T52" fmla="*/ 17 w 28"/>
                  <a:gd name="T53" fmla="*/ 59 h 214"/>
                  <a:gd name="T54" fmla="*/ 27 w 28"/>
                  <a:gd name="T55" fmla="*/ 59 h 214"/>
                  <a:gd name="T56" fmla="*/ 28 w 28"/>
                  <a:gd name="T57" fmla="*/ 59 h 214"/>
                  <a:gd name="T58" fmla="*/ 27 w 28"/>
                  <a:gd name="T59" fmla="*/ 64 h 214"/>
                  <a:gd name="T60" fmla="*/ 28 w 28"/>
                  <a:gd name="T61" fmla="*/ 85 h 214"/>
                  <a:gd name="T62" fmla="*/ 27 w 28"/>
                  <a:gd name="T63" fmla="*/ 157 h 214"/>
                  <a:gd name="T64" fmla="*/ 27 w 28"/>
                  <a:gd name="T65" fmla="*/ 212 h 214"/>
                  <a:gd name="T66" fmla="*/ 28 w 28"/>
                  <a:gd name="T67" fmla="*/ 214 h 214"/>
                  <a:gd name="T68" fmla="*/ 24 w 28"/>
                  <a:gd name="T69" fmla="*/ 214 h 214"/>
                  <a:gd name="T70" fmla="*/ 11 w 28"/>
                  <a:gd name="T71" fmla="*/ 214 h 214"/>
                  <a:gd name="T72" fmla="*/ 1 w 28"/>
                  <a:gd name="T73" fmla="*/ 214 h 214"/>
                  <a:gd name="T74" fmla="*/ 1 w 28"/>
                  <a:gd name="T75" fmla="*/ 214 h 214"/>
                  <a:gd name="T76" fmla="*/ 0 w 28"/>
                  <a:gd name="T77" fmla="*/ 214 h 214"/>
                  <a:gd name="T78" fmla="*/ 1 w 28"/>
                  <a:gd name="T79" fmla="*/ 214 h 214"/>
                  <a:gd name="T80" fmla="*/ 1 w 28"/>
                  <a:gd name="T8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14">
                    <a:moveTo>
                      <a:pt x="1" y="31"/>
                    </a:moveTo>
                    <a:lnTo>
                      <a:pt x="1" y="27"/>
                    </a:lnTo>
                    <a:lnTo>
                      <a:pt x="0" y="13"/>
                    </a:lnTo>
                    <a:lnTo>
                      <a:pt x="0" y="2"/>
                    </a:lnTo>
                    <a:lnTo>
                      <a:pt x="1" y="0"/>
                    </a:lnTo>
                    <a:lnTo>
                      <a:pt x="4" y="0"/>
                    </a:lnTo>
                    <a:lnTo>
                      <a:pt x="17" y="0"/>
                    </a:lnTo>
                    <a:lnTo>
                      <a:pt x="27" y="0"/>
                    </a:lnTo>
                    <a:lnTo>
                      <a:pt x="28" y="0"/>
                    </a:lnTo>
                    <a:lnTo>
                      <a:pt x="28" y="6"/>
                    </a:lnTo>
                    <a:lnTo>
                      <a:pt x="27" y="20"/>
                    </a:lnTo>
                    <a:lnTo>
                      <a:pt x="27" y="31"/>
                    </a:lnTo>
                    <a:lnTo>
                      <a:pt x="28" y="31"/>
                    </a:lnTo>
                    <a:lnTo>
                      <a:pt x="24" y="31"/>
                    </a:lnTo>
                    <a:lnTo>
                      <a:pt x="11" y="31"/>
                    </a:lnTo>
                    <a:lnTo>
                      <a:pt x="1" y="31"/>
                    </a:lnTo>
                    <a:lnTo>
                      <a:pt x="1" y="31"/>
                    </a:lnTo>
                    <a:lnTo>
                      <a:pt x="0" y="31"/>
                    </a:lnTo>
                    <a:lnTo>
                      <a:pt x="1" y="31"/>
                    </a:lnTo>
                    <a:lnTo>
                      <a:pt x="1" y="31"/>
                    </a:lnTo>
                    <a:close/>
                    <a:moveTo>
                      <a:pt x="1" y="214"/>
                    </a:moveTo>
                    <a:lnTo>
                      <a:pt x="1" y="191"/>
                    </a:lnTo>
                    <a:lnTo>
                      <a:pt x="0" y="119"/>
                    </a:lnTo>
                    <a:lnTo>
                      <a:pt x="0" y="64"/>
                    </a:lnTo>
                    <a:lnTo>
                      <a:pt x="1" y="59"/>
                    </a:lnTo>
                    <a:lnTo>
                      <a:pt x="4" y="59"/>
                    </a:lnTo>
                    <a:lnTo>
                      <a:pt x="17" y="59"/>
                    </a:lnTo>
                    <a:lnTo>
                      <a:pt x="27" y="59"/>
                    </a:lnTo>
                    <a:lnTo>
                      <a:pt x="28" y="59"/>
                    </a:lnTo>
                    <a:lnTo>
                      <a:pt x="27" y="64"/>
                    </a:lnTo>
                    <a:lnTo>
                      <a:pt x="28" y="85"/>
                    </a:lnTo>
                    <a:lnTo>
                      <a:pt x="27" y="157"/>
                    </a:lnTo>
                    <a:lnTo>
                      <a:pt x="27" y="212"/>
                    </a:lnTo>
                    <a:lnTo>
                      <a:pt x="28" y="214"/>
                    </a:lnTo>
                    <a:lnTo>
                      <a:pt x="24" y="214"/>
                    </a:lnTo>
                    <a:lnTo>
                      <a:pt x="11" y="214"/>
                    </a:lnTo>
                    <a:lnTo>
                      <a:pt x="1" y="214"/>
                    </a:lnTo>
                    <a:lnTo>
                      <a:pt x="1" y="214"/>
                    </a:lnTo>
                    <a:lnTo>
                      <a:pt x="0" y="214"/>
                    </a:lnTo>
                    <a:lnTo>
                      <a:pt x="1" y="214"/>
                    </a:lnTo>
                    <a:lnTo>
                      <a:pt x="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5" name="Freeform 199"/>
              <p:cNvSpPr>
                <a:spLocks/>
              </p:cNvSpPr>
              <p:nvPr/>
            </p:nvSpPr>
            <p:spPr bwMode="auto">
              <a:xfrm>
                <a:off x="576" y="1201"/>
                <a:ext cx="42" cy="54"/>
              </a:xfrm>
              <a:custGeom>
                <a:avLst/>
                <a:gdLst>
                  <a:gd name="T0" fmla="*/ 15 w 128"/>
                  <a:gd name="T1" fmla="*/ 110 h 162"/>
                  <a:gd name="T2" fmla="*/ 25 w 128"/>
                  <a:gd name="T3" fmla="*/ 110 h 162"/>
                  <a:gd name="T4" fmla="*/ 35 w 128"/>
                  <a:gd name="T5" fmla="*/ 129 h 162"/>
                  <a:gd name="T6" fmla="*/ 42 w 128"/>
                  <a:gd name="T7" fmla="*/ 135 h 162"/>
                  <a:gd name="T8" fmla="*/ 66 w 128"/>
                  <a:gd name="T9" fmla="*/ 139 h 162"/>
                  <a:gd name="T10" fmla="*/ 83 w 128"/>
                  <a:gd name="T11" fmla="*/ 138 h 162"/>
                  <a:gd name="T12" fmla="*/ 95 w 128"/>
                  <a:gd name="T13" fmla="*/ 129 h 162"/>
                  <a:gd name="T14" fmla="*/ 101 w 128"/>
                  <a:gd name="T15" fmla="*/ 115 h 162"/>
                  <a:gd name="T16" fmla="*/ 97 w 128"/>
                  <a:gd name="T17" fmla="*/ 107 h 162"/>
                  <a:gd name="T18" fmla="*/ 93 w 128"/>
                  <a:gd name="T19" fmla="*/ 101 h 162"/>
                  <a:gd name="T20" fmla="*/ 80 w 128"/>
                  <a:gd name="T21" fmla="*/ 97 h 162"/>
                  <a:gd name="T22" fmla="*/ 60 w 128"/>
                  <a:gd name="T23" fmla="*/ 93 h 162"/>
                  <a:gd name="T24" fmla="*/ 28 w 128"/>
                  <a:gd name="T25" fmla="*/ 81 h 162"/>
                  <a:gd name="T26" fmla="*/ 14 w 128"/>
                  <a:gd name="T27" fmla="*/ 73 h 162"/>
                  <a:gd name="T28" fmla="*/ 8 w 128"/>
                  <a:gd name="T29" fmla="*/ 63 h 162"/>
                  <a:gd name="T30" fmla="*/ 4 w 128"/>
                  <a:gd name="T31" fmla="*/ 46 h 162"/>
                  <a:gd name="T32" fmla="*/ 4 w 128"/>
                  <a:gd name="T33" fmla="*/ 39 h 162"/>
                  <a:gd name="T34" fmla="*/ 8 w 128"/>
                  <a:gd name="T35" fmla="*/ 25 h 162"/>
                  <a:gd name="T36" fmla="*/ 19 w 128"/>
                  <a:gd name="T37" fmla="*/ 11 h 162"/>
                  <a:gd name="T38" fmla="*/ 29 w 128"/>
                  <a:gd name="T39" fmla="*/ 5 h 162"/>
                  <a:gd name="T40" fmla="*/ 39 w 128"/>
                  <a:gd name="T41" fmla="*/ 2 h 162"/>
                  <a:gd name="T42" fmla="*/ 57 w 128"/>
                  <a:gd name="T43" fmla="*/ 1 h 162"/>
                  <a:gd name="T44" fmla="*/ 80 w 128"/>
                  <a:gd name="T45" fmla="*/ 2 h 162"/>
                  <a:gd name="T46" fmla="*/ 94 w 128"/>
                  <a:gd name="T47" fmla="*/ 5 h 162"/>
                  <a:gd name="T48" fmla="*/ 111 w 128"/>
                  <a:gd name="T49" fmla="*/ 18 h 162"/>
                  <a:gd name="T50" fmla="*/ 119 w 128"/>
                  <a:gd name="T51" fmla="*/ 32 h 162"/>
                  <a:gd name="T52" fmla="*/ 118 w 128"/>
                  <a:gd name="T53" fmla="*/ 43 h 162"/>
                  <a:gd name="T54" fmla="*/ 97 w 128"/>
                  <a:gd name="T55" fmla="*/ 46 h 162"/>
                  <a:gd name="T56" fmla="*/ 88 w 128"/>
                  <a:gd name="T57" fmla="*/ 32 h 162"/>
                  <a:gd name="T58" fmla="*/ 73 w 128"/>
                  <a:gd name="T59" fmla="*/ 22 h 162"/>
                  <a:gd name="T60" fmla="*/ 59 w 128"/>
                  <a:gd name="T61" fmla="*/ 22 h 162"/>
                  <a:gd name="T62" fmla="*/ 38 w 128"/>
                  <a:gd name="T63" fmla="*/ 26 h 162"/>
                  <a:gd name="T64" fmla="*/ 32 w 128"/>
                  <a:gd name="T65" fmla="*/ 31 h 162"/>
                  <a:gd name="T66" fmla="*/ 29 w 128"/>
                  <a:gd name="T67" fmla="*/ 40 h 162"/>
                  <a:gd name="T68" fmla="*/ 29 w 128"/>
                  <a:gd name="T69" fmla="*/ 48 h 162"/>
                  <a:gd name="T70" fmla="*/ 33 w 128"/>
                  <a:gd name="T71" fmla="*/ 53 h 162"/>
                  <a:gd name="T72" fmla="*/ 42 w 128"/>
                  <a:gd name="T73" fmla="*/ 57 h 162"/>
                  <a:gd name="T74" fmla="*/ 56 w 128"/>
                  <a:gd name="T75" fmla="*/ 62 h 162"/>
                  <a:gd name="T76" fmla="*/ 79 w 128"/>
                  <a:gd name="T77" fmla="*/ 67 h 162"/>
                  <a:gd name="T78" fmla="*/ 104 w 128"/>
                  <a:gd name="T79" fmla="*/ 76 h 162"/>
                  <a:gd name="T80" fmla="*/ 115 w 128"/>
                  <a:gd name="T81" fmla="*/ 84 h 162"/>
                  <a:gd name="T82" fmla="*/ 124 w 128"/>
                  <a:gd name="T83" fmla="*/ 95 h 162"/>
                  <a:gd name="T84" fmla="*/ 128 w 128"/>
                  <a:gd name="T85" fmla="*/ 112 h 162"/>
                  <a:gd name="T86" fmla="*/ 121 w 128"/>
                  <a:gd name="T87" fmla="*/ 135 h 162"/>
                  <a:gd name="T88" fmla="*/ 115 w 128"/>
                  <a:gd name="T89" fmla="*/ 143 h 162"/>
                  <a:gd name="T90" fmla="*/ 98 w 128"/>
                  <a:gd name="T91" fmla="*/ 155 h 162"/>
                  <a:gd name="T92" fmla="*/ 79 w 128"/>
                  <a:gd name="T93" fmla="*/ 162 h 162"/>
                  <a:gd name="T94" fmla="*/ 60 w 128"/>
                  <a:gd name="T95" fmla="*/ 162 h 162"/>
                  <a:gd name="T96" fmla="*/ 21 w 128"/>
                  <a:gd name="T97" fmla="*/ 152 h 162"/>
                  <a:gd name="T98" fmla="*/ 11 w 128"/>
                  <a:gd name="T99" fmla="*/ 142 h 162"/>
                  <a:gd name="T100" fmla="*/ 0 w 128"/>
                  <a:gd name="T101" fmla="*/ 11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62">
                    <a:moveTo>
                      <a:pt x="0" y="111"/>
                    </a:moveTo>
                    <a:lnTo>
                      <a:pt x="2" y="111"/>
                    </a:lnTo>
                    <a:lnTo>
                      <a:pt x="15" y="110"/>
                    </a:lnTo>
                    <a:lnTo>
                      <a:pt x="24" y="108"/>
                    </a:lnTo>
                    <a:lnTo>
                      <a:pt x="25" y="107"/>
                    </a:lnTo>
                    <a:lnTo>
                      <a:pt x="25" y="110"/>
                    </a:lnTo>
                    <a:lnTo>
                      <a:pt x="26" y="115"/>
                    </a:lnTo>
                    <a:lnTo>
                      <a:pt x="29" y="124"/>
                    </a:lnTo>
                    <a:lnTo>
                      <a:pt x="35" y="129"/>
                    </a:lnTo>
                    <a:lnTo>
                      <a:pt x="38" y="131"/>
                    </a:lnTo>
                    <a:lnTo>
                      <a:pt x="39" y="132"/>
                    </a:lnTo>
                    <a:lnTo>
                      <a:pt x="42" y="135"/>
                    </a:lnTo>
                    <a:lnTo>
                      <a:pt x="46" y="136"/>
                    </a:lnTo>
                    <a:lnTo>
                      <a:pt x="56" y="139"/>
                    </a:lnTo>
                    <a:lnTo>
                      <a:pt x="66" y="139"/>
                    </a:lnTo>
                    <a:lnTo>
                      <a:pt x="67" y="139"/>
                    </a:lnTo>
                    <a:lnTo>
                      <a:pt x="73" y="139"/>
                    </a:lnTo>
                    <a:lnTo>
                      <a:pt x="83" y="138"/>
                    </a:lnTo>
                    <a:lnTo>
                      <a:pt x="90" y="134"/>
                    </a:lnTo>
                    <a:lnTo>
                      <a:pt x="93" y="132"/>
                    </a:lnTo>
                    <a:lnTo>
                      <a:pt x="95" y="129"/>
                    </a:lnTo>
                    <a:lnTo>
                      <a:pt x="97" y="126"/>
                    </a:lnTo>
                    <a:lnTo>
                      <a:pt x="100" y="121"/>
                    </a:lnTo>
                    <a:lnTo>
                      <a:pt x="101" y="115"/>
                    </a:lnTo>
                    <a:lnTo>
                      <a:pt x="100" y="112"/>
                    </a:lnTo>
                    <a:lnTo>
                      <a:pt x="98" y="110"/>
                    </a:lnTo>
                    <a:lnTo>
                      <a:pt x="97" y="107"/>
                    </a:lnTo>
                    <a:lnTo>
                      <a:pt x="95" y="104"/>
                    </a:lnTo>
                    <a:lnTo>
                      <a:pt x="93" y="102"/>
                    </a:lnTo>
                    <a:lnTo>
                      <a:pt x="93" y="101"/>
                    </a:lnTo>
                    <a:lnTo>
                      <a:pt x="90" y="100"/>
                    </a:lnTo>
                    <a:lnTo>
                      <a:pt x="86" y="98"/>
                    </a:lnTo>
                    <a:lnTo>
                      <a:pt x="80" y="97"/>
                    </a:lnTo>
                    <a:lnTo>
                      <a:pt x="69" y="94"/>
                    </a:lnTo>
                    <a:lnTo>
                      <a:pt x="66" y="93"/>
                    </a:lnTo>
                    <a:lnTo>
                      <a:pt x="60" y="93"/>
                    </a:lnTo>
                    <a:lnTo>
                      <a:pt x="52" y="90"/>
                    </a:lnTo>
                    <a:lnTo>
                      <a:pt x="38" y="86"/>
                    </a:lnTo>
                    <a:lnTo>
                      <a:pt x="28" y="81"/>
                    </a:lnTo>
                    <a:lnTo>
                      <a:pt x="26" y="80"/>
                    </a:lnTo>
                    <a:lnTo>
                      <a:pt x="21" y="77"/>
                    </a:lnTo>
                    <a:lnTo>
                      <a:pt x="14" y="73"/>
                    </a:lnTo>
                    <a:lnTo>
                      <a:pt x="9" y="67"/>
                    </a:lnTo>
                    <a:lnTo>
                      <a:pt x="9" y="64"/>
                    </a:lnTo>
                    <a:lnTo>
                      <a:pt x="8" y="63"/>
                    </a:lnTo>
                    <a:lnTo>
                      <a:pt x="7" y="60"/>
                    </a:lnTo>
                    <a:lnTo>
                      <a:pt x="4" y="53"/>
                    </a:lnTo>
                    <a:lnTo>
                      <a:pt x="4" y="46"/>
                    </a:lnTo>
                    <a:lnTo>
                      <a:pt x="4" y="43"/>
                    </a:lnTo>
                    <a:lnTo>
                      <a:pt x="4" y="42"/>
                    </a:lnTo>
                    <a:lnTo>
                      <a:pt x="4" y="39"/>
                    </a:lnTo>
                    <a:lnTo>
                      <a:pt x="5" y="33"/>
                    </a:lnTo>
                    <a:lnTo>
                      <a:pt x="7" y="28"/>
                    </a:lnTo>
                    <a:lnTo>
                      <a:pt x="8" y="25"/>
                    </a:lnTo>
                    <a:lnTo>
                      <a:pt x="9" y="21"/>
                    </a:lnTo>
                    <a:lnTo>
                      <a:pt x="14" y="15"/>
                    </a:lnTo>
                    <a:lnTo>
                      <a:pt x="19" y="11"/>
                    </a:lnTo>
                    <a:lnTo>
                      <a:pt x="21" y="9"/>
                    </a:lnTo>
                    <a:lnTo>
                      <a:pt x="24" y="8"/>
                    </a:lnTo>
                    <a:lnTo>
                      <a:pt x="29" y="5"/>
                    </a:lnTo>
                    <a:lnTo>
                      <a:pt x="35" y="4"/>
                    </a:lnTo>
                    <a:lnTo>
                      <a:pt x="38" y="2"/>
                    </a:lnTo>
                    <a:lnTo>
                      <a:pt x="39" y="2"/>
                    </a:lnTo>
                    <a:lnTo>
                      <a:pt x="42" y="1"/>
                    </a:lnTo>
                    <a:lnTo>
                      <a:pt x="49" y="1"/>
                    </a:lnTo>
                    <a:lnTo>
                      <a:pt x="57" y="1"/>
                    </a:lnTo>
                    <a:lnTo>
                      <a:pt x="60" y="0"/>
                    </a:lnTo>
                    <a:lnTo>
                      <a:pt x="69" y="1"/>
                    </a:lnTo>
                    <a:lnTo>
                      <a:pt x="80" y="2"/>
                    </a:lnTo>
                    <a:lnTo>
                      <a:pt x="90" y="4"/>
                    </a:lnTo>
                    <a:lnTo>
                      <a:pt x="93" y="4"/>
                    </a:lnTo>
                    <a:lnTo>
                      <a:pt x="94" y="5"/>
                    </a:lnTo>
                    <a:lnTo>
                      <a:pt x="98" y="8"/>
                    </a:lnTo>
                    <a:lnTo>
                      <a:pt x="105" y="12"/>
                    </a:lnTo>
                    <a:lnTo>
                      <a:pt x="111" y="18"/>
                    </a:lnTo>
                    <a:lnTo>
                      <a:pt x="112" y="18"/>
                    </a:lnTo>
                    <a:lnTo>
                      <a:pt x="115" y="24"/>
                    </a:lnTo>
                    <a:lnTo>
                      <a:pt x="119" y="32"/>
                    </a:lnTo>
                    <a:lnTo>
                      <a:pt x="121" y="40"/>
                    </a:lnTo>
                    <a:lnTo>
                      <a:pt x="122" y="42"/>
                    </a:lnTo>
                    <a:lnTo>
                      <a:pt x="118" y="43"/>
                    </a:lnTo>
                    <a:lnTo>
                      <a:pt x="105" y="45"/>
                    </a:lnTo>
                    <a:lnTo>
                      <a:pt x="97" y="46"/>
                    </a:lnTo>
                    <a:lnTo>
                      <a:pt x="97" y="46"/>
                    </a:lnTo>
                    <a:lnTo>
                      <a:pt x="94" y="40"/>
                    </a:lnTo>
                    <a:lnTo>
                      <a:pt x="93" y="38"/>
                    </a:lnTo>
                    <a:lnTo>
                      <a:pt x="88" y="32"/>
                    </a:lnTo>
                    <a:lnTo>
                      <a:pt x="86" y="28"/>
                    </a:lnTo>
                    <a:lnTo>
                      <a:pt x="80" y="25"/>
                    </a:lnTo>
                    <a:lnTo>
                      <a:pt x="73" y="22"/>
                    </a:lnTo>
                    <a:lnTo>
                      <a:pt x="64" y="22"/>
                    </a:lnTo>
                    <a:lnTo>
                      <a:pt x="63" y="21"/>
                    </a:lnTo>
                    <a:lnTo>
                      <a:pt x="59" y="22"/>
                    </a:lnTo>
                    <a:lnTo>
                      <a:pt x="53" y="22"/>
                    </a:lnTo>
                    <a:lnTo>
                      <a:pt x="45" y="24"/>
                    </a:lnTo>
                    <a:lnTo>
                      <a:pt x="38" y="26"/>
                    </a:lnTo>
                    <a:lnTo>
                      <a:pt x="36" y="26"/>
                    </a:lnTo>
                    <a:lnTo>
                      <a:pt x="35" y="28"/>
                    </a:lnTo>
                    <a:lnTo>
                      <a:pt x="32" y="31"/>
                    </a:lnTo>
                    <a:lnTo>
                      <a:pt x="29" y="35"/>
                    </a:lnTo>
                    <a:lnTo>
                      <a:pt x="29" y="40"/>
                    </a:lnTo>
                    <a:lnTo>
                      <a:pt x="29" y="40"/>
                    </a:lnTo>
                    <a:lnTo>
                      <a:pt x="29" y="42"/>
                    </a:lnTo>
                    <a:lnTo>
                      <a:pt x="29" y="45"/>
                    </a:lnTo>
                    <a:lnTo>
                      <a:pt x="29" y="48"/>
                    </a:lnTo>
                    <a:lnTo>
                      <a:pt x="31" y="50"/>
                    </a:lnTo>
                    <a:lnTo>
                      <a:pt x="32" y="50"/>
                    </a:lnTo>
                    <a:lnTo>
                      <a:pt x="33" y="53"/>
                    </a:lnTo>
                    <a:lnTo>
                      <a:pt x="36" y="55"/>
                    </a:lnTo>
                    <a:lnTo>
                      <a:pt x="41" y="57"/>
                    </a:lnTo>
                    <a:lnTo>
                      <a:pt x="42" y="57"/>
                    </a:lnTo>
                    <a:lnTo>
                      <a:pt x="45" y="59"/>
                    </a:lnTo>
                    <a:lnTo>
                      <a:pt x="48" y="59"/>
                    </a:lnTo>
                    <a:lnTo>
                      <a:pt x="56" y="62"/>
                    </a:lnTo>
                    <a:lnTo>
                      <a:pt x="66" y="63"/>
                    </a:lnTo>
                    <a:lnTo>
                      <a:pt x="70" y="64"/>
                    </a:lnTo>
                    <a:lnTo>
                      <a:pt x="79" y="67"/>
                    </a:lnTo>
                    <a:lnTo>
                      <a:pt x="91" y="71"/>
                    </a:lnTo>
                    <a:lnTo>
                      <a:pt x="101" y="76"/>
                    </a:lnTo>
                    <a:lnTo>
                      <a:pt x="104" y="76"/>
                    </a:lnTo>
                    <a:lnTo>
                      <a:pt x="105" y="77"/>
                    </a:lnTo>
                    <a:lnTo>
                      <a:pt x="108" y="79"/>
                    </a:lnTo>
                    <a:lnTo>
                      <a:pt x="115" y="84"/>
                    </a:lnTo>
                    <a:lnTo>
                      <a:pt x="121" y="90"/>
                    </a:lnTo>
                    <a:lnTo>
                      <a:pt x="122" y="90"/>
                    </a:lnTo>
                    <a:lnTo>
                      <a:pt x="124" y="95"/>
                    </a:lnTo>
                    <a:lnTo>
                      <a:pt x="125" y="98"/>
                    </a:lnTo>
                    <a:lnTo>
                      <a:pt x="126" y="107"/>
                    </a:lnTo>
                    <a:lnTo>
                      <a:pt x="128" y="112"/>
                    </a:lnTo>
                    <a:lnTo>
                      <a:pt x="126" y="119"/>
                    </a:lnTo>
                    <a:lnTo>
                      <a:pt x="125" y="128"/>
                    </a:lnTo>
                    <a:lnTo>
                      <a:pt x="121" y="135"/>
                    </a:lnTo>
                    <a:lnTo>
                      <a:pt x="121" y="136"/>
                    </a:lnTo>
                    <a:lnTo>
                      <a:pt x="118" y="139"/>
                    </a:lnTo>
                    <a:lnTo>
                      <a:pt x="115" y="143"/>
                    </a:lnTo>
                    <a:lnTo>
                      <a:pt x="108" y="149"/>
                    </a:lnTo>
                    <a:lnTo>
                      <a:pt x="100" y="155"/>
                    </a:lnTo>
                    <a:lnTo>
                      <a:pt x="98" y="155"/>
                    </a:lnTo>
                    <a:lnTo>
                      <a:pt x="95" y="156"/>
                    </a:lnTo>
                    <a:lnTo>
                      <a:pt x="90" y="159"/>
                    </a:lnTo>
                    <a:lnTo>
                      <a:pt x="79" y="162"/>
                    </a:lnTo>
                    <a:lnTo>
                      <a:pt x="67" y="162"/>
                    </a:lnTo>
                    <a:lnTo>
                      <a:pt x="66" y="162"/>
                    </a:lnTo>
                    <a:lnTo>
                      <a:pt x="60" y="162"/>
                    </a:lnTo>
                    <a:lnTo>
                      <a:pt x="50" y="162"/>
                    </a:lnTo>
                    <a:lnTo>
                      <a:pt x="33" y="157"/>
                    </a:lnTo>
                    <a:lnTo>
                      <a:pt x="21" y="152"/>
                    </a:lnTo>
                    <a:lnTo>
                      <a:pt x="19" y="149"/>
                    </a:lnTo>
                    <a:lnTo>
                      <a:pt x="17" y="148"/>
                    </a:lnTo>
                    <a:lnTo>
                      <a:pt x="11" y="142"/>
                    </a:lnTo>
                    <a:lnTo>
                      <a:pt x="4" y="131"/>
                    </a:lnTo>
                    <a:lnTo>
                      <a:pt x="0" y="115"/>
                    </a:lnTo>
                    <a:lnTo>
                      <a:pt x="0" y="111"/>
                    </a:lnTo>
                    <a:lnTo>
                      <a:pt x="0" y="1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6" name="Freeform 200"/>
              <p:cNvSpPr>
                <a:spLocks/>
              </p:cNvSpPr>
              <p:nvPr/>
            </p:nvSpPr>
            <p:spPr bwMode="auto">
              <a:xfrm>
                <a:off x="625" y="1201"/>
                <a:ext cx="43" cy="54"/>
              </a:xfrm>
              <a:custGeom>
                <a:avLst/>
                <a:gdLst>
                  <a:gd name="T0" fmla="*/ 16 w 128"/>
                  <a:gd name="T1" fmla="*/ 110 h 162"/>
                  <a:gd name="T2" fmla="*/ 25 w 128"/>
                  <a:gd name="T3" fmla="*/ 110 h 162"/>
                  <a:gd name="T4" fmla="*/ 35 w 128"/>
                  <a:gd name="T5" fmla="*/ 129 h 162"/>
                  <a:gd name="T6" fmla="*/ 42 w 128"/>
                  <a:gd name="T7" fmla="*/ 135 h 162"/>
                  <a:gd name="T8" fmla="*/ 66 w 128"/>
                  <a:gd name="T9" fmla="*/ 139 h 162"/>
                  <a:gd name="T10" fmla="*/ 83 w 128"/>
                  <a:gd name="T11" fmla="*/ 138 h 162"/>
                  <a:gd name="T12" fmla="*/ 96 w 128"/>
                  <a:gd name="T13" fmla="*/ 129 h 162"/>
                  <a:gd name="T14" fmla="*/ 102 w 128"/>
                  <a:gd name="T15" fmla="*/ 115 h 162"/>
                  <a:gd name="T16" fmla="*/ 97 w 128"/>
                  <a:gd name="T17" fmla="*/ 107 h 162"/>
                  <a:gd name="T18" fmla="*/ 93 w 128"/>
                  <a:gd name="T19" fmla="*/ 101 h 162"/>
                  <a:gd name="T20" fmla="*/ 76 w 128"/>
                  <a:gd name="T21" fmla="*/ 95 h 162"/>
                  <a:gd name="T22" fmla="*/ 52 w 128"/>
                  <a:gd name="T23" fmla="*/ 90 h 162"/>
                  <a:gd name="T24" fmla="*/ 27 w 128"/>
                  <a:gd name="T25" fmla="*/ 80 h 162"/>
                  <a:gd name="T26" fmla="*/ 10 w 128"/>
                  <a:gd name="T27" fmla="*/ 67 h 162"/>
                  <a:gd name="T28" fmla="*/ 7 w 128"/>
                  <a:gd name="T29" fmla="*/ 60 h 162"/>
                  <a:gd name="T30" fmla="*/ 4 w 128"/>
                  <a:gd name="T31" fmla="*/ 43 h 162"/>
                  <a:gd name="T32" fmla="*/ 6 w 128"/>
                  <a:gd name="T33" fmla="*/ 33 h 162"/>
                  <a:gd name="T34" fmla="*/ 10 w 128"/>
                  <a:gd name="T35" fmla="*/ 21 h 162"/>
                  <a:gd name="T36" fmla="*/ 21 w 128"/>
                  <a:gd name="T37" fmla="*/ 9 h 162"/>
                  <a:gd name="T38" fmla="*/ 35 w 128"/>
                  <a:gd name="T39" fmla="*/ 4 h 162"/>
                  <a:gd name="T40" fmla="*/ 42 w 128"/>
                  <a:gd name="T41" fmla="*/ 1 h 162"/>
                  <a:gd name="T42" fmla="*/ 61 w 128"/>
                  <a:gd name="T43" fmla="*/ 0 h 162"/>
                  <a:gd name="T44" fmla="*/ 90 w 128"/>
                  <a:gd name="T45" fmla="*/ 4 h 162"/>
                  <a:gd name="T46" fmla="*/ 99 w 128"/>
                  <a:gd name="T47" fmla="*/ 8 h 162"/>
                  <a:gd name="T48" fmla="*/ 114 w 128"/>
                  <a:gd name="T49" fmla="*/ 18 h 162"/>
                  <a:gd name="T50" fmla="*/ 121 w 128"/>
                  <a:gd name="T51" fmla="*/ 40 h 162"/>
                  <a:gd name="T52" fmla="*/ 106 w 128"/>
                  <a:gd name="T53" fmla="*/ 45 h 162"/>
                  <a:gd name="T54" fmla="*/ 96 w 128"/>
                  <a:gd name="T55" fmla="*/ 40 h 162"/>
                  <a:gd name="T56" fmla="*/ 87 w 128"/>
                  <a:gd name="T57" fmla="*/ 28 h 162"/>
                  <a:gd name="T58" fmla="*/ 71 w 128"/>
                  <a:gd name="T59" fmla="*/ 22 h 162"/>
                  <a:gd name="T60" fmla="*/ 54 w 128"/>
                  <a:gd name="T61" fmla="*/ 22 h 162"/>
                  <a:gd name="T62" fmla="*/ 37 w 128"/>
                  <a:gd name="T63" fmla="*/ 26 h 162"/>
                  <a:gd name="T64" fmla="*/ 30 w 128"/>
                  <a:gd name="T65" fmla="*/ 35 h 162"/>
                  <a:gd name="T66" fmla="*/ 30 w 128"/>
                  <a:gd name="T67" fmla="*/ 42 h 162"/>
                  <a:gd name="T68" fmla="*/ 31 w 128"/>
                  <a:gd name="T69" fmla="*/ 50 h 162"/>
                  <a:gd name="T70" fmla="*/ 37 w 128"/>
                  <a:gd name="T71" fmla="*/ 55 h 162"/>
                  <a:gd name="T72" fmla="*/ 45 w 128"/>
                  <a:gd name="T73" fmla="*/ 59 h 162"/>
                  <a:gd name="T74" fmla="*/ 66 w 128"/>
                  <a:gd name="T75" fmla="*/ 63 h 162"/>
                  <a:gd name="T76" fmla="*/ 92 w 128"/>
                  <a:gd name="T77" fmla="*/ 71 h 162"/>
                  <a:gd name="T78" fmla="*/ 110 w 128"/>
                  <a:gd name="T79" fmla="*/ 79 h 162"/>
                  <a:gd name="T80" fmla="*/ 123 w 128"/>
                  <a:gd name="T81" fmla="*/ 90 h 162"/>
                  <a:gd name="T82" fmla="*/ 127 w 128"/>
                  <a:gd name="T83" fmla="*/ 107 h 162"/>
                  <a:gd name="T84" fmla="*/ 126 w 128"/>
                  <a:gd name="T85" fmla="*/ 128 h 162"/>
                  <a:gd name="T86" fmla="*/ 118 w 128"/>
                  <a:gd name="T87" fmla="*/ 139 h 162"/>
                  <a:gd name="T88" fmla="*/ 100 w 128"/>
                  <a:gd name="T89" fmla="*/ 155 h 162"/>
                  <a:gd name="T90" fmla="*/ 90 w 128"/>
                  <a:gd name="T91" fmla="*/ 159 h 162"/>
                  <a:gd name="T92" fmla="*/ 66 w 128"/>
                  <a:gd name="T93" fmla="*/ 162 h 162"/>
                  <a:gd name="T94" fmla="*/ 35 w 128"/>
                  <a:gd name="T95" fmla="*/ 157 h 162"/>
                  <a:gd name="T96" fmla="*/ 17 w 128"/>
                  <a:gd name="T97" fmla="*/ 148 h 162"/>
                  <a:gd name="T98" fmla="*/ 0 w 128"/>
                  <a:gd name="T99" fmla="*/ 11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62">
                    <a:moveTo>
                      <a:pt x="0" y="111"/>
                    </a:moveTo>
                    <a:lnTo>
                      <a:pt x="3" y="111"/>
                    </a:lnTo>
                    <a:lnTo>
                      <a:pt x="16" y="110"/>
                    </a:lnTo>
                    <a:lnTo>
                      <a:pt x="24" y="108"/>
                    </a:lnTo>
                    <a:lnTo>
                      <a:pt x="25" y="107"/>
                    </a:lnTo>
                    <a:lnTo>
                      <a:pt x="25" y="110"/>
                    </a:lnTo>
                    <a:lnTo>
                      <a:pt x="27" y="115"/>
                    </a:lnTo>
                    <a:lnTo>
                      <a:pt x="30" y="124"/>
                    </a:lnTo>
                    <a:lnTo>
                      <a:pt x="35" y="129"/>
                    </a:lnTo>
                    <a:lnTo>
                      <a:pt x="38" y="131"/>
                    </a:lnTo>
                    <a:lnTo>
                      <a:pt x="40" y="132"/>
                    </a:lnTo>
                    <a:lnTo>
                      <a:pt x="42" y="135"/>
                    </a:lnTo>
                    <a:lnTo>
                      <a:pt x="52" y="138"/>
                    </a:lnTo>
                    <a:lnTo>
                      <a:pt x="62" y="139"/>
                    </a:lnTo>
                    <a:lnTo>
                      <a:pt x="66" y="139"/>
                    </a:lnTo>
                    <a:lnTo>
                      <a:pt x="68" y="139"/>
                    </a:lnTo>
                    <a:lnTo>
                      <a:pt x="73" y="139"/>
                    </a:lnTo>
                    <a:lnTo>
                      <a:pt x="83" y="138"/>
                    </a:lnTo>
                    <a:lnTo>
                      <a:pt x="90" y="134"/>
                    </a:lnTo>
                    <a:lnTo>
                      <a:pt x="93" y="132"/>
                    </a:lnTo>
                    <a:lnTo>
                      <a:pt x="96" y="129"/>
                    </a:lnTo>
                    <a:lnTo>
                      <a:pt x="97" y="126"/>
                    </a:lnTo>
                    <a:lnTo>
                      <a:pt x="100" y="121"/>
                    </a:lnTo>
                    <a:lnTo>
                      <a:pt x="102" y="115"/>
                    </a:lnTo>
                    <a:lnTo>
                      <a:pt x="100" y="112"/>
                    </a:lnTo>
                    <a:lnTo>
                      <a:pt x="99" y="110"/>
                    </a:lnTo>
                    <a:lnTo>
                      <a:pt x="97" y="107"/>
                    </a:lnTo>
                    <a:lnTo>
                      <a:pt x="96" y="104"/>
                    </a:lnTo>
                    <a:lnTo>
                      <a:pt x="93" y="102"/>
                    </a:lnTo>
                    <a:lnTo>
                      <a:pt x="93" y="101"/>
                    </a:lnTo>
                    <a:lnTo>
                      <a:pt x="89" y="100"/>
                    </a:lnTo>
                    <a:lnTo>
                      <a:pt x="86" y="98"/>
                    </a:lnTo>
                    <a:lnTo>
                      <a:pt x="76" y="95"/>
                    </a:lnTo>
                    <a:lnTo>
                      <a:pt x="66" y="93"/>
                    </a:lnTo>
                    <a:lnTo>
                      <a:pt x="61" y="93"/>
                    </a:lnTo>
                    <a:lnTo>
                      <a:pt x="52" y="90"/>
                    </a:lnTo>
                    <a:lnTo>
                      <a:pt x="38" y="86"/>
                    </a:lnTo>
                    <a:lnTo>
                      <a:pt x="28" y="81"/>
                    </a:lnTo>
                    <a:lnTo>
                      <a:pt x="27" y="80"/>
                    </a:lnTo>
                    <a:lnTo>
                      <a:pt x="21" y="77"/>
                    </a:lnTo>
                    <a:lnTo>
                      <a:pt x="16" y="73"/>
                    </a:lnTo>
                    <a:lnTo>
                      <a:pt x="10" y="67"/>
                    </a:lnTo>
                    <a:lnTo>
                      <a:pt x="10" y="64"/>
                    </a:lnTo>
                    <a:lnTo>
                      <a:pt x="9" y="63"/>
                    </a:lnTo>
                    <a:lnTo>
                      <a:pt x="7" y="60"/>
                    </a:lnTo>
                    <a:lnTo>
                      <a:pt x="4" y="53"/>
                    </a:lnTo>
                    <a:lnTo>
                      <a:pt x="4" y="46"/>
                    </a:lnTo>
                    <a:lnTo>
                      <a:pt x="4" y="43"/>
                    </a:lnTo>
                    <a:lnTo>
                      <a:pt x="4" y="42"/>
                    </a:lnTo>
                    <a:lnTo>
                      <a:pt x="4" y="39"/>
                    </a:lnTo>
                    <a:lnTo>
                      <a:pt x="6" y="33"/>
                    </a:lnTo>
                    <a:lnTo>
                      <a:pt x="7" y="28"/>
                    </a:lnTo>
                    <a:lnTo>
                      <a:pt x="9" y="25"/>
                    </a:lnTo>
                    <a:lnTo>
                      <a:pt x="10" y="21"/>
                    </a:lnTo>
                    <a:lnTo>
                      <a:pt x="13" y="18"/>
                    </a:lnTo>
                    <a:lnTo>
                      <a:pt x="17" y="14"/>
                    </a:lnTo>
                    <a:lnTo>
                      <a:pt x="21" y="9"/>
                    </a:lnTo>
                    <a:lnTo>
                      <a:pt x="24" y="8"/>
                    </a:lnTo>
                    <a:lnTo>
                      <a:pt x="30" y="5"/>
                    </a:lnTo>
                    <a:lnTo>
                      <a:pt x="35" y="4"/>
                    </a:lnTo>
                    <a:lnTo>
                      <a:pt x="38" y="2"/>
                    </a:lnTo>
                    <a:lnTo>
                      <a:pt x="40" y="2"/>
                    </a:lnTo>
                    <a:lnTo>
                      <a:pt x="42" y="1"/>
                    </a:lnTo>
                    <a:lnTo>
                      <a:pt x="51" y="1"/>
                    </a:lnTo>
                    <a:lnTo>
                      <a:pt x="58" y="1"/>
                    </a:lnTo>
                    <a:lnTo>
                      <a:pt x="61" y="0"/>
                    </a:lnTo>
                    <a:lnTo>
                      <a:pt x="69" y="1"/>
                    </a:lnTo>
                    <a:lnTo>
                      <a:pt x="80" y="2"/>
                    </a:lnTo>
                    <a:lnTo>
                      <a:pt x="90" y="4"/>
                    </a:lnTo>
                    <a:lnTo>
                      <a:pt x="93" y="4"/>
                    </a:lnTo>
                    <a:lnTo>
                      <a:pt x="95" y="5"/>
                    </a:lnTo>
                    <a:lnTo>
                      <a:pt x="99" y="8"/>
                    </a:lnTo>
                    <a:lnTo>
                      <a:pt x="107" y="12"/>
                    </a:lnTo>
                    <a:lnTo>
                      <a:pt x="113" y="18"/>
                    </a:lnTo>
                    <a:lnTo>
                      <a:pt x="114" y="18"/>
                    </a:lnTo>
                    <a:lnTo>
                      <a:pt x="117" y="24"/>
                    </a:lnTo>
                    <a:lnTo>
                      <a:pt x="120" y="32"/>
                    </a:lnTo>
                    <a:lnTo>
                      <a:pt x="121" y="40"/>
                    </a:lnTo>
                    <a:lnTo>
                      <a:pt x="123" y="42"/>
                    </a:lnTo>
                    <a:lnTo>
                      <a:pt x="118" y="43"/>
                    </a:lnTo>
                    <a:lnTo>
                      <a:pt x="106" y="45"/>
                    </a:lnTo>
                    <a:lnTo>
                      <a:pt x="97" y="46"/>
                    </a:lnTo>
                    <a:lnTo>
                      <a:pt x="97" y="46"/>
                    </a:lnTo>
                    <a:lnTo>
                      <a:pt x="96" y="40"/>
                    </a:lnTo>
                    <a:lnTo>
                      <a:pt x="93" y="35"/>
                    </a:lnTo>
                    <a:lnTo>
                      <a:pt x="87" y="29"/>
                    </a:lnTo>
                    <a:lnTo>
                      <a:pt x="87" y="28"/>
                    </a:lnTo>
                    <a:lnTo>
                      <a:pt x="82" y="25"/>
                    </a:lnTo>
                    <a:lnTo>
                      <a:pt x="79" y="24"/>
                    </a:lnTo>
                    <a:lnTo>
                      <a:pt x="71" y="22"/>
                    </a:lnTo>
                    <a:lnTo>
                      <a:pt x="63" y="21"/>
                    </a:lnTo>
                    <a:lnTo>
                      <a:pt x="59" y="22"/>
                    </a:lnTo>
                    <a:lnTo>
                      <a:pt x="54" y="22"/>
                    </a:lnTo>
                    <a:lnTo>
                      <a:pt x="45" y="24"/>
                    </a:lnTo>
                    <a:lnTo>
                      <a:pt x="38" y="26"/>
                    </a:lnTo>
                    <a:lnTo>
                      <a:pt x="37" y="26"/>
                    </a:lnTo>
                    <a:lnTo>
                      <a:pt x="35" y="28"/>
                    </a:lnTo>
                    <a:lnTo>
                      <a:pt x="32" y="31"/>
                    </a:lnTo>
                    <a:lnTo>
                      <a:pt x="30" y="35"/>
                    </a:lnTo>
                    <a:lnTo>
                      <a:pt x="30" y="40"/>
                    </a:lnTo>
                    <a:lnTo>
                      <a:pt x="30" y="40"/>
                    </a:lnTo>
                    <a:lnTo>
                      <a:pt x="30" y="42"/>
                    </a:lnTo>
                    <a:lnTo>
                      <a:pt x="30" y="45"/>
                    </a:lnTo>
                    <a:lnTo>
                      <a:pt x="30" y="48"/>
                    </a:lnTo>
                    <a:lnTo>
                      <a:pt x="31" y="50"/>
                    </a:lnTo>
                    <a:lnTo>
                      <a:pt x="32" y="50"/>
                    </a:lnTo>
                    <a:lnTo>
                      <a:pt x="34" y="53"/>
                    </a:lnTo>
                    <a:lnTo>
                      <a:pt x="37" y="55"/>
                    </a:lnTo>
                    <a:lnTo>
                      <a:pt x="41" y="57"/>
                    </a:lnTo>
                    <a:lnTo>
                      <a:pt x="42" y="57"/>
                    </a:lnTo>
                    <a:lnTo>
                      <a:pt x="45" y="59"/>
                    </a:lnTo>
                    <a:lnTo>
                      <a:pt x="48" y="59"/>
                    </a:lnTo>
                    <a:lnTo>
                      <a:pt x="56" y="62"/>
                    </a:lnTo>
                    <a:lnTo>
                      <a:pt x="66" y="63"/>
                    </a:lnTo>
                    <a:lnTo>
                      <a:pt x="71" y="64"/>
                    </a:lnTo>
                    <a:lnTo>
                      <a:pt x="79" y="67"/>
                    </a:lnTo>
                    <a:lnTo>
                      <a:pt x="92" y="71"/>
                    </a:lnTo>
                    <a:lnTo>
                      <a:pt x="102" y="76"/>
                    </a:lnTo>
                    <a:lnTo>
                      <a:pt x="104" y="76"/>
                    </a:lnTo>
                    <a:lnTo>
                      <a:pt x="110" y="79"/>
                    </a:lnTo>
                    <a:lnTo>
                      <a:pt x="113" y="81"/>
                    </a:lnTo>
                    <a:lnTo>
                      <a:pt x="118" y="87"/>
                    </a:lnTo>
                    <a:lnTo>
                      <a:pt x="123" y="90"/>
                    </a:lnTo>
                    <a:lnTo>
                      <a:pt x="124" y="95"/>
                    </a:lnTo>
                    <a:lnTo>
                      <a:pt x="126" y="98"/>
                    </a:lnTo>
                    <a:lnTo>
                      <a:pt x="127" y="107"/>
                    </a:lnTo>
                    <a:lnTo>
                      <a:pt x="128" y="112"/>
                    </a:lnTo>
                    <a:lnTo>
                      <a:pt x="127" y="119"/>
                    </a:lnTo>
                    <a:lnTo>
                      <a:pt x="126" y="128"/>
                    </a:lnTo>
                    <a:lnTo>
                      <a:pt x="121" y="135"/>
                    </a:lnTo>
                    <a:lnTo>
                      <a:pt x="121" y="136"/>
                    </a:lnTo>
                    <a:lnTo>
                      <a:pt x="118" y="139"/>
                    </a:lnTo>
                    <a:lnTo>
                      <a:pt x="116" y="143"/>
                    </a:lnTo>
                    <a:lnTo>
                      <a:pt x="109" y="149"/>
                    </a:lnTo>
                    <a:lnTo>
                      <a:pt x="100" y="155"/>
                    </a:lnTo>
                    <a:lnTo>
                      <a:pt x="99" y="155"/>
                    </a:lnTo>
                    <a:lnTo>
                      <a:pt x="96" y="156"/>
                    </a:lnTo>
                    <a:lnTo>
                      <a:pt x="90" y="159"/>
                    </a:lnTo>
                    <a:lnTo>
                      <a:pt x="79" y="162"/>
                    </a:lnTo>
                    <a:lnTo>
                      <a:pt x="68" y="162"/>
                    </a:lnTo>
                    <a:lnTo>
                      <a:pt x="66" y="162"/>
                    </a:lnTo>
                    <a:lnTo>
                      <a:pt x="61" y="162"/>
                    </a:lnTo>
                    <a:lnTo>
                      <a:pt x="51" y="162"/>
                    </a:lnTo>
                    <a:lnTo>
                      <a:pt x="35" y="157"/>
                    </a:lnTo>
                    <a:lnTo>
                      <a:pt x="23" y="152"/>
                    </a:lnTo>
                    <a:lnTo>
                      <a:pt x="20" y="149"/>
                    </a:lnTo>
                    <a:lnTo>
                      <a:pt x="17" y="148"/>
                    </a:lnTo>
                    <a:lnTo>
                      <a:pt x="13" y="142"/>
                    </a:lnTo>
                    <a:lnTo>
                      <a:pt x="4" y="131"/>
                    </a:lnTo>
                    <a:lnTo>
                      <a:pt x="0" y="115"/>
                    </a:lnTo>
                    <a:lnTo>
                      <a:pt x="0" y="111"/>
                    </a:lnTo>
                    <a:lnTo>
                      <a:pt x="0" y="1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7" name="Freeform 201"/>
              <p:cNvSpPr>
                <a:spLocks noEditPoints="1"/>
              </p:cNvSpPr>
              <p:nvPr/>
            </p:nvSpPr>
            <p:spPr bwMode="auto">
              <a:xfrm>
                <a:off x="676" y="1201"/>
                <a:ext cx="52" cy="54"/>
              </a:xfrm>
              <a:custGeom>
                <a:avLst/>
                <a:gdLst>
                  <a:gd name="T0" fmla="*/ 101 w 142"/>
                  <a:gd name="T1" fmla="*/ 145 h 162"/>
                  <a:gd name="T2" fmla="*/ 82 w 142"/>
                  <a:gd name="T3" fmla="*/ 156 h 162"/>
                  <a:gd name="T4" fmla="*/ 65 w 142"/>
                  <a:gd name="T5" fmla="*/ 162 h 162"/>
                  <a:gd name="T6" fmla="*/ 49 w 142"/>
                  <a:gd name="T7" fmla="*/ 162 h 162"/>
                  <a:gd name="T8" fmla="*/ 15 w 142"/>
                  <a:gd name="T9" fmla="*/ 152 h 162"/>
                  <a:gd name="T10" fmla="*/ 7 w 142"/>
                  <a:gd name="T11" fmla="*/ 143 h 162"/>
                  <a:gd name="T12" fmla="*/ 0 w 142"/>
                  <a:gd name="T13" fmla="*/ 117 h 162"/>
                  <a:gd name="T14" fmla="*/ 1 w 142"/>
                  <a:gd name="T15" fmla="*/ 105 h 162"/>
                  <a:gd name="T16" fmla="*/ 7 w 142"/>
                  <a:gd name="T17" fmla="*/ 93 h 162"/>
                  <a:gd name="T18" fmla="*/ 18 w 142"/>
                  <a:gd name="T19" fmla="*/ 81 h 162"/>
                  <a:gd name="T20" fmla="*/ 35 w 142"/>
                  <a:gd name="T21" fmla="*/ 74 h 162"/>
                  <a:gd name="T22" fmla="*/ 48 w 142"/>
                  <a:gd name="T23" fmla="*/ 71 h 162"/>
                  <a:gd name="T24" fmla="*/ 65 w 142"/>
                  <a:gd name="T25" fmla="*/ 69 h 162"/>
                  <a:gd name="T26" fmla="*/ 106 w 142"/>
                  <a:gd name="T27" fmla="*/ 60 h 162"/>
                  <a:gd name="T28" fmla="*/ 107 w 142"/>
                  <a:gd name="T29" fmla="*/ 53 h 162"/>
                  <a:gd name="T30" fmla="*/ 104 w 142"/>
                  <a:gd name="T31" fmla="*/ 38 h 162"/>
                  <a:gd name="T32" fmla="*/ 94 w 142"/>
                  <a:gd name="T33" fmla="*/ 26 h 162"/>
                  <a:gd name="T34" fmla="*/ 70 w 142"/>
                  <a:gd name="T35" fmla="*/ 21 h 162"/>
                  <a:gd name="T36" fmla="*/ 52 w 142"/>
                  <a:gd name="T37" fmla="*/ 24 h 162"/>
                  <a:gd name="T38" fmla="*/ 42 w 142"/>
                  <a:gd name="T39" fmla="*/ 29 h 162"/>
                  <a:gd name="T40" fmla="*/ 31 w 142"/>
                  <a:gd name="T41" fmla="*/ 49 h 162"/>
                  <a:gd name="T42" fmla="*/ 27 w 142"/>
                  <a:gd name="T43" fmla="*/ 50 h 162"/>
                  <a:gd name="T44" fmla="*/ 4 w 142"/>
                  <a:gd name="T45" fmla="*/ 46 h 162"/>
                  <a:gd name="T46" fmla="*/ 10 w 142"/>
                  <a:gd name="T47" fmla="*/ 31 h 162"/>
                  <a:gd name="T48" fmla="*/ 17 w 142"/>
                  <a:gd name="T49" fmla="*/ 19 h 162"/>
                  <a:gd name="T50" fmla="*/ 37 w 142"/>
                  <a:gd name="T51" fmla="*/ 5 h 162"/>
                  <a:gd name="T52" fmla="*/ 46 w 142"/>
                  <a:gd name="T53" fmla="*/ 2 h 162"/>
                  <a:gd name="T54" fmla="*/ 75 w 142"/>
                  <a:gd name="T55" fmla="*/ 0 h 162"/>
                  <a:gd name="T56" fmla="*/ 104 w 142"/>
                  <a:gd name="T57" fmla="*/ 4 h 162"/>
                  <a:gd name="T58" fmla="*/ 118 w 142"/>
                  <a:gd name="T59" fmla="*/ 11 h 162"/>
                  <a:gd name="T60" fmla="*/ 127 w 142"/>
                  <a:gd name="T61" fmla="*/ 21 h 162"/>
                  <a:gd name="T62" fmla="*/ 134 w 142"/>
                  <a:gd name="T63" fmla="*/ 33 h 162"/>
                  <a:gd name="T64" fmla="*/ 134 w 142"/>
                  <a:gd name="T65" fmla="*/ 46 h 162"/>
                  <a:gd name="T66" fmla="*/ 135 w 142"/>
                  <a:gd name="T67" fmla="*/ 63 h 162"/>
                  <a:gd name="T68" fmla="*/ 135 w 142"/>
                  <a:gd name="T69" fmla="*/ 93 h 162"/>
                  <a:gd name="T70" fmla="*/ 135 w 142"/>
                  <a:gd name="T71" fmla="*/ 126 h 162"/>
                  <a:gd name="T72" fmla="*/ 137 w 142"/>
                  <a:gd name="T73" fmla="*/ 142 h 162"/>
                  <a:gd name="T74" fmla="*/ 141 w 142"/>
                  <a:gd name="T75" fmla="*/ 156 h 162"/>
                  <a:gd name="T76" fmla="*/ 125 w 142"/>
                  <a:gd name="T77" fmla="*/ 157 h 162"/>
                  <a:gd name="T78" fmla="*/ 114 w 142"/>
                  <a:gd name="T79" fmla="*/ 156 h 162"/>
                  <a:gd name="T80" fmla="*/ 110 w 142"/>
                  <a:gd name="T81" fmla="*/ 142 h 162"/>
                  <a:gd name="T82" fmla="*/ 106 w 142"/>
                  <a:gd name="T83" fmla="*/ 143 h 162"/>
                  <a:gd name="T84" fmla="*/ 110 w 142"/>
                  <a:gd name="T85" fmla="*/ 139 h 162"/>
                  <a:gd name="T86" fmla="*/ 100 w 142"/>
                  <a:gd name="T87" fmla="*/ 84 h 162"/>
                  <a:gd name="T88" fmla="*/ 65 w 142"/>
                  <a:gd name="T89" fmla="*/ 90 h 162"/>
                  <a:gd name="T90" fmla="*/ 49 w 142"/>
                  <a:gd name="T91" fmla="*/ 93 h 162"/>
                  <a:gd name="T92" fmla="*/ 38 w 142"/>
                  <a:gd name="T93" fmla="*/ 97 h 162"/>
                  <a:gd name="T94" fmla="*/ 32 w 142"/>
                  <a:gd name="T95" fmla="*/ 104 h 162"/>
                  <a:gd name="T96" fmla="*/ 28 w 142"/>
                  <a:gd name="T97" fmla="*/ 111 h 162"/>
                  <a:gd name="T98" fmla="*/ 28 w 142"/>
                  <a:gd name="T99" fmla="*/ 119 h 162"/>
                  <a:gd name="T100" fmla="*/ 35 w 142"/>
                  <a:gd name="T101" fmla="*/ 134 h 162"/>
                  <a:gd name="T102" fmla="*/ 44 w 142"/>
                  <a:gd name="T103" fmla="*/ 139 h 162"/>
                  <a:gd name="T104" fmla="*/ 61 w 142"/>
                  <a:gd name="T105" fmla="*/ 141 h 162"/>
                  <a:gd name="T106" fmla="*/ 83 w 142"/>
                  <a:gd name="T107" fmla="*/ 135 h 162"/>
                  <a:gd name="T108" fmla="*/ 97 w 142"/>
                  <a:gd name="T109" fmla="*/ 125 h 162"/>
                  <a:gd name="T110" fmla="*/ 106 w 142"/>
                  <a:gd name="T111" fmla="*/ 111 h 162"/>
                  <a:gd name="T112" fmla="*/ 108 w 142"/>
                  <a:gd name="T113" fmla="*/ 90 h 162"/>
                  <a:gd name="T114" fmla="*/ 107 w 142"/>
                  <a:gd name="T115" fmla="*/ 81 h 162"/>
                  <a:gd name="T116" fmla="*/ 104 w 142"/>
                  <a:gd name="T117" fmla="*/ 83 h 162"/>
                  <a:gd name="T118" fmla="*/ 108 w 142"/>
                  <a:gd name="T119"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62">
                    <a:moveTo>
                      <a:pt x="110" y="139"/>
                    </a:moveTo>
                    <a:lnTo>
                      <a:pt x="107" y="142"/>
                    </a:lnTo>
                    <a:lnTo>
                      <a:pt x="101" y="145"/>
                    </a:lnTo>
                    <a:lnTo>
                      <a:pt x="93" y="152"/>
                    </a:lnTo>
                    <a:lnTo>
                      <a:pt x="83" y="156"/>
                    </a:lnTo>
                    <a:lnTo>
                      <a:pt x="82" y="156"/>
                    </a:lnTo>
                    <a:lnTo>
                      <a:pt x="79" y="157"/>
                    </a:lnTo>
                    <a:lnTo>
                      <a:pt x="75" y="159"/>
                    </a:lnTo>
                    <a:lnTo>
                      <a:pt x="65" y="162"/>
                    </a:lnTo>
                    <a:lnTo>
                      <a:pt x="55" y="162"/>
                    </a:lnTo>
                    <a:lnTo>
                      <a:pt x="53" y="162"/>
                    </a:lnTo>
                    <a:lnTo>
                      <a:pt x="49" y="162"/>
                    </a:lnTo>
                    <a:lnTo>
                      <a:pt x="41" y="162"/>
                    </a:lnTo>
                    <a:lnTo>
                      <a:pt x="27" y="157"/>
                    </a:lnTo>
                    <a:lnTo>
                      <a:pt x="15" y="152"/>
                    </a:lnTo>
                    <a:lnTo>
                      <a:pt x="14" y="149"/>
                    </a:lnTo>
                    <a:lnTo>
                      <a:pt x="11" y="148"/>
                    </a:lnTo>
                    <a:lnTo>
                      <a:pt x="7" y="143"/>
                    </a:lnTo>
                    <a:lnTo>
                      <a:pt x="1" y="132"/>
                    </a:lnTo>
                    <a:lnTo>
                      <a:pt x="0" y="121"/>
                    </a:lnTo>
                    <a:lnTo>
                      <a:pt x="0" y="117"/>
                    </a:lnTo>
                    <a:lnTo>
                      <a:pt x="0" y="115"/>
                    </a:lnTo>
                    <a:lnTo>
                      <a:pt x="0" y="112"/>
                    </a:lnTo>
                    <a:lnTo>
                      <a:pt x="1" y="105"/>
                    </a:lnTo>
                    <a:lnTo>
                      <a:pt x="4" y="98"/>
                    </a:lnTo>
                    <a:lnTo>
                      <a:pt x="6" y="95"/>
                    </a:lnTo>
                    <a:lnTo>
                      <a:pt x="7" y="93"/>
                    </a:lnTo>
                    <a:lnTo>
                      <a:pt x="11" y="87"/>
                    </a:lnTo>
                    <a:lnTo>
                      <a:pt x="17" y="83"/>
                    </a:lnTo>
                    <a:lnTo>
                      <a:pt x="18" y="81"/>
                    </a:lnTo>
                    <a:lnTo>
                      <a:pt x="22" y="79"/>
                    </a:lnTo>
                    <a:lnTo>
                      <a:pt x="28" y="76"/>
                    </a:lnTo>
                    <a:lnTo>
                      <a:pt x="35" y="74"/>
                    </a:lnTo>
                    <a:lnTo>
                      <a:pt x="38" y="73"/>
                    </a:lnTo>
                    <a:lnTo>
                      <a:pt x="41" y="73"/>
                    </a:lnTo>
                    <a:lnTo>
                      <a:pt x="48" y="71"/>
                    </a:lnTo>
                    <a:lnTo>
                      <a:pt x="58" y="70"/>
                    </a:lnTo>
                    <a:lnTo>
                      <a:pt x="61" y="69"/>
                    </a:lnTo>
                    <a:lnTo>
                      <a:pt x="65" y="69"/>
                    </a:lnTo>
                    <a:lnTo>
                      <a:pt x="75" y="67"/>
                    </a:lnTo>
                    <a:lnTo>
                      <a:pt x="92" y="64"/>
                    </a:lnTo>
                    <a:lnTo>
                      <a:pt x="106" y="60"/>
                    </a:lnTo>
                    <a:lnTo>
                      <a:pt x="108" y="59"/>
                    </a:lnTo>
                    <a:lnTo>
                      <a:pt x="108" y="57"/>
                    </a:lnTo>
                    <a:lnTo>
                      <a:pt x="107" y="53"/>
                    </a:lnTo>
                    <a:lnTo>
                      <a:pt x="108" y="52"/>
                    </a:lnTo>
                    <a:lnTo>
                      <a:pt x="107" y="45"/>
                    </a:lnTo>
                    <a:lnTo>
                      <a:pt x="104" y="38"/>
                    </a:lnTo>
                    <a:lnTo>
                      <a:pt x="100" y="31"/>
                    </a:lnTo>
                    <a:lnTo>
                      <a:pt x="100" y="29"/>
                    </a:lnTo>
                    <a:lnTo>
                      <a:pt x="94" y="26"/>
                    </a:lnTo>
                    <a:lnTo>
                      <a:pt x="90" y="25"/>
                    </a:lnTo>
                    <a:lnTo>
                      <a:pt x="79" y="22"/>
                    </a:lnTo>
                    <a:lnTo>
                      <a:pt x="70" y="21"/>
                    </a:lnTo>
                    <a:lnTo>
                      <a:pt x="66" y="22"/>
                    </a:lnTo>
                    <a:lnTo>
                      <a:pt x="61" y="22"/>
                    </a:lnTo>
                    <a:lnTo>
                      <a:pt x="52" y="24"/>
                    </a:lnTo>
                    <a:lnTo>
                      <a:pt x="45" y="28"/>
                    </a:lnTo>
                    <a:lnTo>
                      <a:pt x="44" y="28"/>
                    </a:lnTo>
                    <a:lnTo>
                      <a:pt x="42" y="29"/>
                    </a:lnTo>
                    <a:lnTo>
                      <a:pt x="39" y="32"/>
                    </a:lnTo>
                    <a:lnTo>
                      <a:pt x="35" y="39"/>
                    </a:lnTo>
                    <a:lnTo>
                      <a:pt x="31" y="49"/>
                    </a:lnTo>
                    <a:lnTo>
                      <a:pt x="31" y="50"/>
                    </a:lnTo>
                    <a:lnTo>
                      <a:pt x="30" y="50"/>
                    </a:lnTo>
                    <a:lnTo>
                      <a:pt x="27" y="50"/>
                    </a:lnTo>
                    <a:lnTo>
                      <a:pt x="14" y="49"/>
                    </a:lnTo>
                    <a:lnTo>
                      <a:pt x="4" y="48"/>
                    </a:lnTo>
                    <a:lnTo>
                      <a:pt x="4" y="46"/>
                    </a:lnTo>
                    <a:lnTo>
                      <a:pt x="4" y="45"/>
                    </a:lnTo>
                    <a:lnTo>
                      <a:pt x="6" y="39"/>
                    </a:lnTo>
                    <a:lnTo>
                      <a:pt x="10" y="31"/>
                    </a:lnTo>
                    <a:lnTo>
                      <a:pt x="14" y="24"/>
                    </a:lnTo>
                    <a:lnTo>
                      <a:pt x="15" y="21"/>
                    </a:lnTo>
                    <a:lnTo>
                      <a:pt x="17" y="19"/>
                    </a:lnTo>
                    <a:lnTo>
                      <a:pt x="20" y="17"/>
                    </a:lnTo>
                    <a:lnTo>
                      <a:pt x="27" y="11"/>
                    </a:lnTo>
                    <a:lnTo>
                      <a:pt x="37" y="5"/>
                    </a:lnTo>
                    <a:lnTo>
                      <a:pt x="39" y="4"/>
                    </a:lnTo>
                    <a:lnTo>
                      <a:pt x="41" y="4"/>
                    </a:lnTo>
                    <a:lnTo>
                      <a:pt x="46" y="2"/>
                    </a:lnTo>
                    <a:lnTo>
                      <a:pt x="58" y="1"/>
                    </a:lnTo>
                    <a:lnTo>
                      <a:pt x="70" y="1"/>
                    </a:lnTo>
                    <a:lnTo>
                      <a:pt x="75" y="0"/>
                    </a:lnTo>
                    <a:lnTo>
                      <a:pt x="83" y="1"/>
                    </a:lnTo>
                    <a:lnTo>
                      <a:pt x="94" y="2"/>
                    </a:lnTo>
                    <a:lnTo>
                      <a:pt x="104" y="4"/>
                    </a:lnTo>
                    <a:lnTo>
                      <a:pt x="107" y="4"/>
                    </a:lnTo>
                    <a:lnTo>
                      <a:pt x="113" y="7"/>
                    </a:lnTo>
                    <a:lnTo>
                      <a:pt x="118" y="11"/>
                    </a:lnTo>
                    <a:lnTo>
                      <a:pt x="124" y="15"/>
                    </a:lnTo>
                    <a:lnTo>
                      <a:pt x="125" y="15"/>
                    </a:lnTo>
                    <a:lnTo>
                      <a:pt x="127" y="21"/>
                    </a:lnTo>
                    <a:lnTo>
                      <a:pt x="130" y="26"/>
                    </a:lnTo>
                    <a:lnTo>
                      <a:pt x="132" y="32"/>
                    </a:lnTo>
                    <a:lnTo>
                      <a:pt x="134" y="33"/>
                    </a:lnTo>
                    <a:lnTo>
                      <a:pt x="134" y="35"/>
                    </a:lnTo>
                    <a:lnTo>
                      <a:pt x="134" y="38"/>
                    </a:lnTo>
                    <a:lnTo>
                      <a:pt x="134" y="46"/>
                    </a:lnTo>
                    <a:lnTo>
                      <a:pt x="134" y="56"/>
                    </a:lnTo>
                    <a:lnTo>
                      <a:pt x="135" y="57"/>
                    </a:lnTo>
                    <a:lnTo>
                      <a:pt x="135" y="63"/>
                    </a:lnTo>
                    <a:lnTo>
                      <a:pt x="134" y="80"/>
                    </a:lnTo>
                    <a:lnTo>
                      <a:pt x="134" y="93"/>
                    </a:lnTo>
                    <a:lnTo>
                      <a:pt x="135" y="93"/>
                    </a:lnTo>
                    <a:lnTo>
                      <a:pt x="135" y="100"/>
                    </a:lnTo>
                    <a:lnTo>
                      <a:pt x="135" y="110"/>
                    </a:lnTo>
                    <a:lnTo>
                      <a:pt x="135" y="126"/>
                    </a:lnTo>
                    <a:lnTo>
                      <a:pt x="135" y="138"/>
                    </a:lnTo>
                    <a:lnTo>
                      <a:pt x="137" y="139"/>
                    </a:lnTo>
                    <a:lnTo>
                      <a:pt x="137" y="142"/>
                    </a:lnTo>
                    <a:lnTo>
                      <a:pt x="137" y="145"/>
                    </a:lnTo>
                    <a:lnTo>
                      <a:pt x="138" y="150"/>
                    </a:lnTo>
                    <a:lnTo>
                      <a:pt x="141" y="156"/>
                    </a:lnTo>
                    <a:lnTo>
                      <a:pt x="142" y="157"/>
                    </a:lnTo>
                    <a:lnTo>
                      <a:pt x="138" y="157"/>
                    </a:lnTo>
                    <a:lnTo>
                      <a:pt x="125" y="157"/>
                    </a:lnTo>
                    <a:lnTo>
                      <a:pt x="115" y="157"/>
                    </a:lnTo>
                    <a:lnTo>
                      <a:pt x="115" y="157"/>
                    </a:lnTo>
                    <a:lnTo>
                      <a:pt x="114" y="156"/>
                    </a:lnTo>
                    <a:lnTo>
                      <a:pt x="113" y="153"/>
                    </a:lnTo>
                    <a:lnTo>
                      <a:pt x="111" y="148"/>
                    </a:lnTo>
                    <a:lnTo>
                      <a:pt x="110" y="142"/>
                    </a:lnTo>
                    <a:lnTo>
                      <a:pt x="110" y="139"/>
                    </a:lnTo>
                    <a:lnTo>
                      <a:pt x="107" y="142"/>
                    </a:lnTo>
                    <a:lnTo>
                      <a:pt x="106" y="143"/>
                    </a:lnTo>
                    <a:lnTo>
                      <a:pt x="108" y="141"/>
                    </a:lnTo>
                    <a:lnTo>
                      <a:pt x="110" y="139"/>
                    </a:lnTo>
                    <a:lnTo>
                      <a:pt x="110" y="139"/>
                    </a:lnTo>
                    <a:close/>
                    <a:moveTo>
                      <a:pt x="108" y="80"/>
                    </a:moveTo>
                    <a:lnTo>
                      <a:pt x="106" y="81"/>
                    </a:lnTo>
                    <a:lnTo>
                      <a:pt x="100" y="84"/>
                    </a:lnTo>
                    <a:lnTo>
                      <a:pt x="86" y="87"/>
                    </a:lnTo>
                    <a:lnTo>
                      <a:pt x="69" y="90"/>
                    </a:lnTo>
                    <a:lnTo>
                      <a:pt x="65" y="90"/>
                    </a:lnTo>
                    <a:lnTo>
                      <a:pt x="62" y="91"/>
                    </a:lnTo>
                    <a:lnTo>
                      <a:pt x="56" y="91"/>
                    </a:lnTo>
                    <a:lnTo>
                      <a:pt x="49" y="93"/>
                    </a:lnTo>
                    <a:lnTo>
                      <a:pt x="42" y="95"/>
                    </a:lnTo>
                    <a:lnTo>
                      <a:pt x="42" y="95"/>
                    </a:lnTo>
                    <a:lnTo>
                      <a:pt x="38" y="97"/>
                    </a:lnTo>
                    <a:lnTo>
                      <a:pt x="35" y="100"/>
                    </a:lnTo>
                    <a:lnTo>
                      <a:pt x="32" y="104"/>
                    </a:lnTo>
                    <a:lnTo>
                      <a:pt x="32" y="104"/>
                    </a:lnTo>
                    <a:lnTo>
                      <a:pt x="31" y="105"/>
                    </a:lnTo>
                    <a:lnTo>
                      <a:pt x="30" y="107"/>
                    </a:lnTo>
                    <a:lnTo>
                      <a:pt x="28" y="111"/>
                    </a:lnTo>
                    <a:lnTo>
                      <a:pt x="28" y="117"/>
                    </a:lnTo>
                    <a:lnTo>
                      <a:pt x="28" y="117"/>
                    </a:lnTo>
                    <a:lnTo>
                      <a:pt x="28" y="119"/>
                    </a:lnTo>
                    <a:lnTo>
                      <a:pt x="28" y="122"/>
                    </a:lnTo>
                    <a:lnTo>
                      <a:pt x="31" y="128"/>
                    </a:lnTo>
                    <a:lnTo>
                      <a:pt x="35" y="134"/>
                    </a:lnTo>
                    <a:lnTo>
                      <a:pt x="37" y="134"/>
                    </a:lnTo>
                    <a:lnTo>
                      <a:pt x="39" y="138"/>
                    </a:lnTo>
                    <a:lnTo>
                      <a:pt x="44" y="139"/>
                    </a:lnTo>
                    <a:lnTo>
                      <a:pt x="51" y="141"/>
                    </a:lnTo>
                    <a:lnTo>
                      <a:pt x="59" y="141"/>
                    </a:lnTo>
                    <a:lnTo>
                      <a:pt x="61" y="141"/>
                    </a:lnTo>
                    <a:lnTo>
                      <a:pt x="66" y="141"/>
                    </a:lnTo>
                    <a:lnTo>
                      <a:pt x="75" y="139"/>
                    </a:lnTo>
                    <a:lnTo>
                      <a:pt x="83" y="135"/>
                    </a:lnTo>
                    <a:lnTo>
                      <a:pt x="86" y="134"/>
                    </a:lnTo>
                    <a:lnTo>
                      <a:pt x="92" y="131"/>
                    </a:lnTo>
                    <a:lnTo>
                      <a:pt x="97" y="125"/>
                    </a:lnTo>
                    <a:lnTo>
                      <a:pt x="103" y="118"/>
                    </a:lnTo>
                    <a:lnTo>
                      <a:pt x="104" y="115"/>
                    </a:lnTo>
                    <a:lnTo>
                      <a:pt x="106" y="111"/>
                    </a:lnTo>
                    <a:lnTo>
                      <a:pt x="106" y="107"/>
                    </a:lnTo>
                    <a:lnTo>
                      <a:pt x="107" y="98"/>
                    </a:lnTo>
                    <a:lnTo>
                      <a:pt x="108" y="90"/>
                    </a:lnTo>
                    <a:lnTo>
                      <a:pt x="108" y="88"/>
                    </a:lnTo>
                    <a:lnTo>
                      <a:pt x="107" y="84"/>
                    </a:lnTo>
                    <a:lnTo>
                      <a:pt x="107" y="81"/>
                    </a:lnTo>
                    <a:lnTo>
                      <a:pt x="108" y="80"/>
                    </a:lnTo>
                    <a:lnTo>
                      <a:pt x="106" y="81"/>
                    </a:lnTo>
                    <a:lnTo>
                      <a:pt x="104" y="83"/>
                    </a:lnTo>
                    <a:lnTo>
                      <a:pt x="107" y="81"/>
                    </a:lnTo>
                    <a:lnTo>
                      <a:pt x="108" y="80"/>
                    </a:lnTo>
                    <a:lnTo>
                      <a:pt x="108" y="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8" name="Freeform 202"/>
              <p:cNvSpPr>
                <a:spLocks/>
              </p:cNvSpPr>
              <p:nvPr/>
            </p:nvSpPr>
            <p:spPr bwMode="auto">
              <a:xfrm>
                <a:off x="733" y="1201"/>
                <a:ext cx="43" cy="54"/>
              </a:xfrm>
              <a:custGeom>
                <a:avLst/>
                <a:gdLst>
                  <a:gd name="T0" fmla="*/ 2 w 129"/>
                  <a:gd name="T1" fmla="*/ 134 h 157"/>
                  <a:gd name="T2" fmla="*/ 0 w 129"/>
                  <a:gd name="T3" fmla="*/ 7 h 157"/>
                  <a:gd name="T4" fmla="*/ 5 w 129"/>
                  <a:gd name="T5" fmla="*/ 2 h 157"/>
                  <a:gd name="T6" fmla="*/ 24 w 129"/>
                  <a:gd name="T7" fmla="*/ 2 h 157"/>
                  <a:gd name="T8" fmla="*/ 26 w 129"/>
                  <a:gd name="T9" fmla="*/ 7 h 157"/>
                  <a:gd name="T10" fmla="*/ 24 w 129"/>
                  <a:gd name="T11" fmla="*/ 25 h 157"/>
                  <a:gd name="T12" fmla="*/ 28 w 129"/>
                  <a:gd name="T13" fmla="*/ 22 h 157"/>
                  <a:gd name="T14" fmla="*/ 50 w 129"/>
                  <a:gd name="T15" fmla="*/ 5 h 157"/>
                  <a:gd name="T16" fmla="*/ 75 w 129"/>
                  <a:gd name="T17" fmla="*/ 0 h 157"/>
                  <a:gd name="T18" fmla="*/ 91 w 129"/>
                  <a:gd name="T19" fmla="*/ 2 h 157"/>
                  <a:gd name="T20" fmla="*/ 102 w 129"/>
                  <a:gd name="T21" fmla="*/ 4 h 157"/>
                  <a:gd name="T22" fmla="*/ 106 w 129"/>
                  <a:gd name="T23" fmla="*/ 8 h 157"/>
                  <a:gd name="T24" fmla="*/ 117 w 129"/>
                  <a:gd name="T25" fmla="*/ 18 h 157"/>
                  <a:gd name="T26" fmla="*/ 122 w 129"/>
                  <a:gd name="T27" fmla="*/ 22 h 157"/>
                  <a:gd name="T28" fmla="*/ 126 w 129"/>
                  <a:gd name="T29" fmla="*/ 32 h 157"/>
                  <a:gd name="T30" fmla="*/ 127 w 129"/>
                  <a:gd name="T31" fmla="*/ 39 h 157"/>
                  <a:gd name="T32" fmla="*/ 127 w 129"/>
                  <a:gd name="T33" fmla="*/ 50 h 157"/>
                  <a:gd name="T34" fmla="*/ 129 w 129"/>
                  <a:gd name="T35" fmla="*/ 62 h 157"/>
                  <a:gd name="T36" fmla="*/ 127 w 129"/>
                  <a:gd name="T37" fmla="*/ 122 h 157"/>
                  <a:gd name="T38" fmla="*/ 129 w 129"/>
                  <a:gd name="T39" fmla="*/ 157 h 157"/>
                  <a:gd name="T40" fmla="*/ 112 w 129"/>
                  <a:gd name="T41" fmla="*/ 157 h 157"/>
                  <a:gd name="T42" fmla="*/ 102 w 129"/>
                  <a:gd name="T43" fmla="*/ 157 h 157"/>
                  <a:gd name="T44" fmla="*/ 100 w 129"/>
                  <a:gd name="T45" fmla="*/ 100 h 157"/>
                  <a:gd name="T46" fmla="*/ 102 w 129"/>
                  <a:gd name="T47" fmla="*/ 63 h 157"/>
                  <a:gd name="T48" fmla="*/ 100 w 129"/>
                  <a:gd name="T49" fmla="*/ 48 h 157"/>
                  <a:gd name="T50" fmla="*/ 99 w 129"/>
                  <a:gd name="T51" fmla="*/ 39 h 157"/>
                  <a:gd name="T52" fmla="*/ 93 w 129"/>
                  <a:gd name="T53" fmla="*/ 32 h 157"/>
                  <a:gd name="T54" fmla="*/ 88 w 129"/>
                  <a:gd name="T55" fmla="*/ 26 h 157"/>
                  <a:gd name="T56" fmla="*/ 81 w 129"/>
                  <a:gd name="T57" fmla="*/ 25 h 157"/>
                  <a:gd name="T58" fmla="*/ 69 w 129"/>
                  <a:gd name="T59" fmla="*/ 22 h 157"/>
                  <a:gd name="T60" fmla="*/ 51 w 129"/>
                  <a:gd name="T61" fmla="*/ 26 h 157"/>
                  <a:gd name="T62" fmla="*/ 41 w 129"/>
                  <a:gd name="T63" fmla="*/ 32 h 157"/>
                  <a:gd name="T64" fmla="*/ 36 w 129"/>
                  <a:gd name="T65" fmla="*/ 39 h 157"/>
                  <a:gd name="T66" fmla="*/ 30 w 129"/>
                  <a:gd name="T67" fmla="*/ 52 h 157"/>
                  <a:gd name="T68" fmla="*/ 28 w 129"/>
                  <a:gd name="T69" fmla="*/ 73 h 157"/>
                  <a:gd name="T70" fmla="*/ 27 w 129"/>
                  <a:gd name="T71" fmla="*/ 126 h 157"/>
                  <a:gd name="T72" fmla="*/ 28 w 129"/>
                  <a:gd name="T73" fmla="*/ 157 h 157"/>
                  <a:gd name="T74" fmla="*/ 12 w 129"/>
                  <a:gd name="T75" fmla="*/ 157 h 157"/>
                  <a:gd name="T76" fmla="*/ 2 w 129"/>
                  <a:gd name="T7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57">
                    <a:moveTo>
                      <a:pt x="2" y="157"/>
                    </a:moveTo>
                    <a:lnTo>
                      <a:pt x="2" y="134"/>
                    </a:lnTo>
                    <a:lnTo>
                      <a:pt x="0" y="62"/>
                    </a:lnTo>
                    <a:lnTo>
                      <a:pt x="0" y="7"/>
                    </a:lnTo>
                    <a:lnTo>
                      <a:pt x="2" y="2"/>
                    </a:lnTo>
                    <a:lnTo>
                      <a:pt x="5" y="2"/>
                    </a:lnTo>
                    <a:lnTo>
                      <a:pt x="16" y="2"/>
                    </a:lnTo>
                    <a:lnTo>
                      <a:pt x="24" y="2"/>
                    </a:lnTo>
                    <a:lnTo>
                      <a:pt x="26" y="2"/>
                    </a:lnTo>
                    <a:lnTo>
                      <a:pt x="26" y="7"/>
                    </a:lnTo>
                    <a:lnTo>
                      <a:pt x="24" y="17"/>
                    </a:lnTo>
                    <a:lnTo>
                      <a:pt x="24" y="25"/>
                    </a:lnTo>
                    <a:lnTo>
                      <a:pt x="26" y="25"/>
                    </a:lnTo>
                    <a:lnTo>
                      <a:pt x="28" y="22"/>
                    </a:lnTo>
                    <a:lnTo>
                      <a:pt x="34" y="15"/>
                    </a:lnTo>
                    <a:lnTo>
                      <a:pt x="50" y="5"/>
                    </a:lnTo>
                    <a:lnTo>
                      <a:pt x="69" y="1"/>
                    </a:lnTo>
                    <a:lnTo>
                      <a:pt x="75" y="0"/>
                    </a:lnTo>
                    <a:lnTo>
                      <a:pt x="82" y="1"/>
                    </a:lnTo>
                    <a:lnTo>
                      <a:pt x="91" y="2"/>
                    </a:lnTo>
                    <a:lnTo>
                      <a:pt x="99" y="4"/>
                    </a:lnTo>
                    <a:lnTo>
                      <a:pt x="102" y="4"/>
                    </a:lnTo>
                    <a:lnTo>
                      <a:pt x="103" y="5"/>
                    </a:lnTo>
                    <a:lnTo>
                      <a:pt x="106" y="8"/>
                    </a:lnTo>
                    <a:lnTo>
                      <a:pt x="112" y="12"/>
                    </a:lnTo>
                    <a:lnTo>
                      <a:pt x="117" y="18"/>
                    </a:lnTo>
                    <a:lnTo>
                      <a:pt x="119" y="18"/>
                    </a:lnTo>
                    <a:lnTo>
                      <a:pt x="122" y="22"/>
                    </a:lnTo>
                    <a:lnTo>
                      <a:pt x="123" y="25"/>
                    </a:lnTo>
                    <a:lnTo>
                      <a:pt x="126" y="32"/>
                    </a:lnTo>
                    <a:lnTo>
                      <a:pt x="127" y="36"/>
                    </a:lnTo>
                    <a:lnTo>
                      <a:pt x="127" y="39"/>
                    </a:lnTo>
                    <a:lnTo>
                      <a:pt x="127" y="42"/>
                    </a:lnTo>
                    <a:lnTo>
                      <a:pt x="127" y="50"/>
                    </a:lnTo>
                    <a:lnTo>
                      <a:pt x="127" y="60"/>
                    </a:lnTo>
                    <a:lnTo>
                      <a:pt x="129" y="62"/>
                    </a:lnTo>
                    <a:lnTo>
                      <a:pt x="129" y="77"/>
                    </a:lnTo>
                    <a:lnTo>
                      <a:pt x="127" y="122"/>
                    </a:lnTo>
                    <a:lnTo>
                      <a:pt x="127" y="156"/>
                    </a:lnTo>
                    <a:lnTo>
                      <a:pt x="129" y="157"/>
                    </a:lnTo>
                    <a:lnTo>
                      <a:pt x="124" y="157"/>
                    </a:lnTo>
                    <a:lnTo>
                      <a:pt x="112" y="157"/>
                    </a:lnTo>
                    <a:lnTo>
                      <a:pt x="102" y="157"/>
                    </a:lnTo>
                    <a:lnTo>
                      <a:pt x="102" y="157"/>
                    </a:lnTo>
                    <a:lnTo>
                      <a:pt x="102" y="143"/>
                    </a:lnTo>
                    <a:lnTo>
                      <a:pt x="100" y="100"/>
                    </a:lnTo>
                    <a:lnTo>
                      <a:pt x="100" y="66"/>
                    </a:lnTo>
                    <a:lnTo>
                      <a:pt x="102" y="63"/>
                    </a:lnTo>
                    <a:lnTo>
                      <a:pt x="100" y="56"/>
                    </a:lnTo>
                    <a:lnTo>
                      <a:pt x="100" y="48"/>
                    </a:lnTo>
                    <a:lnTo>
                      <a:pt x="99" y="42"/>
                    </a:lnTo>
                    <a:lnTo>
                      <a:pt x="99" y="39"/>
                    </a:lnTo>
                    <a:lnTo>
                      <a:pt x="95" y="33"/>
                    </a:lnTo>
                    <a:lnTo>
                      <a:pt x="93" y="32"/>
                    </a:lnTo>
                    <a:lnTo>
                      <a:pt x="88" y="28"/>
                    </a:lnTo>
                    <a:lnTo>
                      <a:pt x="88" y="26"/>
                    </a:lnTo>
                    <a:lnTo>
                      <a:pt x="83" y="25"/>
                    </a:lnTo>
                    <a:lnTo>
                      <a:pt x="81" y="25"/>
                    </a:lnTo>
                    <a:lnTo>
                      <a:pt x="74" y="24"/>
                    </a:lnTo>
                    <a:lnTo>
                      <a:pt x="69" y="22"/>
                    </a:lnTo>
                    <a:lnTo>
                      <a:pt x="61" y="24"/>
                    </a:lnTo>
                    <a:lnTo>
                      <a:pt x="51" y="26"/>
                    </a:lnTo>
                    <a:lnTo>
                      <a:pt x="43" y="31"/>
                    </a:lnTo>
                    <a:lnTo>
                      <a:pt x="41" y="32"/>
                    </a:lnTo>
                    <a:lnTo>
                      <a:pt x="38" y="35"/>
                    </a:lnTo>
                    <a:lnTo>
                      <a:pt x="36" y="39"/>
                    </a:lnTo>
                    <a:lnTo>
                      <a:pt x="33" y="45"/>
                    </a:lnTo>
                    <a:lnTo>
                      <a:pt x="30" y="52"/>
                    </a:lnTo>
                    <a:lnTo>
                      <a:pt x="28" y="69"/>
                    </a:lnTo>
                    <a:lnTo>
                      <a:pt x="28" y="73"/>
                    </a:lnTo>
                    <a:lnTo>
                      <a:pt x="28" y="87"/>
                    </a:lnTo>
                    <a:lnTo>
                      <a:pt x="27" y="126"/>
                    </a:lnTo>
                    <a:lnTo>
                      <a:pt x="27" y="156"/>
                    </a:lnTo>
                    <a:lnTo>
                      <a:pt x="28" y="157"/>
                    </a:lnTo>
                    <a:lnTo>
                      <a:pt x="24" y="157"/>
                    </a:lnTo>
                    <a:lnTo>
                      <a:pt x="12" y="157"/>
                    </a:lnTo>
                    <a:lnTo>
                      <a:pt x="2" y="157"/>
                    </a:lnTo>
                    <a:lnTo>
                      <a:pt x="2" y="157"/>
                    </a:lnTo>
                    <a:lnTo>
                      <a:pt x="2" y="1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39" name="Freeform 203"/>
              <p:cNvSpPr>
                <a:spLocks/>
              </p:cNvSpPr>
              <p:nvPr/>
            </p:nvSpPr>
            <p:spPr bwMode="auto">
              <a:xfrm>
                <a:off x="787" y="1201"/>
                <a:ext cx="49" cy="54"/>
              </a:xfrm>
              <a:custGeom>
                <a:avLst/>
                <a:gdLst>
                  <a:gd name="T0" fmla="*/ 111 w 135"/>
                  <a:gd name="T1" fmla="*/ 102 h 162"/>
                  <a:gd name="T2" fmla="*/ 134 w 135"/>
                  <a:gd name="T3" fmla="*/ 104 h 162"/>
                  <a:gd name="T4" fmla="*/ 134 w 135"/>
                  <a:gd name="T5" fmla="*/ 110 h 162"/>
                  <a:gd name="T6" fmla="*/ 125 w 135"/>
                  <a:gd name="T7" fmla="*/ 132 h 162"/>
                  <a:gd name="T8" fmla="*/ 113 w 135"/>
                  <a:gd name="T9" fmla="*/ 146 h 162"/>
                  <a:gd name="T10" fmla="*/ 103 w 135"/>
                  <a:gd name="T11" fmla="*/ 153 h 162"/>
                  <a:gd name="T12" fmla="*/ 73 w 135"/>
                  <a:gd name="T13" fmla="*/ 162 h 162"/>
                  <a:gd name="T14" fmla="*/ 65 w 135"/>
                  <a:gd name="T15" fmla="*/ 162 h 162"/>
                  <a:gd name="T16" fmla="*/ 37 w 135"/>
                  <a:gd name="T17" fmla="*/ 155 h 162"/>
                  <a:gd name="T18" fmla="*/ 20 w 135"/>
                  <a:gd name="T19" fmla="*/ 141 h 162"/>
                  <a:gd name="T20" fmla="*/ 10 w 135"/>
                  <a:gd name="T21" fmla="*/ 129 h 162"/>
                  <a:gd name="T22" fmla="*/ 0 w 135"/>
                  <a:gd name="T23" fmla="*/ 88 h 162"/>
                  <a:gd name="T24" fmla="*/ 0 w 135"/>
                  <a:gd name="T25" fmla="*/ 79 h 162"/>
                  <a:gd name="T26" fmla="*/ 3 w 135"/>
                  <a:gd name="T27" fmla="*/ 55 h 162"/>
                  <a:gd name="T28" fmla="*/ 8 w 135"/>
                  <a:gd name="T29" fmla="*/ 36 h 162"/>
                  <a:gd name="T30" fmla="*/ 13 w 135"/>
                  <a:gd name="T31" fmla="*/ 28 h 162"/>
                  <a:gd name="T32" fmla="*/ 31 w 135"/>
                  <a:gd name="T33" fmla="*/ 11 h 162"/>
                  <a:gd name="T34" fmla="*/ 42 w 135"/>
                  <a:gd name="T35" fmla="*/ 5 h 162"/>
                  <a:gd name="T36" fmla="*/ 66 w 135"/>
                  <a:gd name="T37" fmla="*/ 1 h 162"/>
                  <a:gd name="T38" fmla="*/ 82 w 135"/>
                  <a:gd name="T39" fmla="*/ 1 h 162"/>
                  <a:gd name="T40" fmla="*/ 109 w 135"/>
                  <a:gd name="T41" fmla="*/ 11 h 162"/>
                  <a:gd name="T42" fmla="*/ 118 w 135"/>
                  <a:gd name="T43" fmla="*/ 19 h 162"/>
                  <a:gd name="T44" fmla="*/ 128 w 135"/>
                  <a:gd name="T45" fmla="*/ 38 h 162"/>
                  <a:gd name="T46" fmla="*/ 128 w 135"/>
                  <a:gd name="T47" fmla="*/ 49 h 162"/>
                  <a:gd name="T48" fmla="*/ 107 w 135"/>
                  <a:gd name="T49" fmla="*/ 52 h 162"/>
                  <a:gd name="T50" fmla="*/ 104 w 135"/>
                  <a:gd name="T51" fmla="*/ 45 h 162"/>
                  <a:gd name="T52" fmla="*/ 94 w 135"/>
                  <a:gd name="T53" fmla="*/ 31 h 162"/>
                  <a:gd name="T54" fmla="*/ 89 w 135"/>
                  <a:gd name="T55" fmla="*/ 26 h 162"/>
                  <a:gd name="T56" fmla="*/ 73 w 135"/>
                  <a:gd name="T57" fmla="*/ 22 h 162"/>
                  <a:gd name="T58" fmla="*/ 68 w 135"/>
                  <a:gd name="T59" fmla="*/ 22 h 162"/>
                  <a:gd name="T60" fmla="*/ 51 w 135"/>
                  <a:gd name="T61" fmla="*/ 26 h 162"/>
                  <a:gd name="T62" fmla="*/ 39 w 135"/>
                  <a:gd name="T63" fmla="*/ 35 h 162"/>
                  <a:gd name="T64" fmla="*/ 34 w 135"/>
                  <a:gd name="T65" fmla="*/ 43 h 162"/>
                  <a:gd name="T66" fmla="*/ 27 w 135"/>
                  <a:gd name="T67" fmla="*/ 76 h 162"/>
                  <a:gd name="T68" fmla="*/ 27 w 135"/>
                  <a:gd name="T69" fmla="*/ 86 h 162"/>
                  <a:gd name="T70" fmla="*/ 31 w 135"/>
                  <a:gd name="T71" fmla="*/ 111 h 162"/>
                  <a:gd name="T72" fmla="*/ 39 w 135"/>
                  <a:gd name="T73" fmla="*/ 125 h 162"/>
                  <a:gd name="T74" fmla="*/ 45 w 135"/>
                  <a:gd name="T75" fmla="*/ 132 h 162"/>
                  <a:gd name="T76" fmla="*/ 55 w 135"/>
                  <a:gd name="T77" fmla="*/ 138 h 162"/>
                  <a:gd name="T78" fmla="*/ 70 w 135"/>
                  <a:gd name="T79" fmla="*/ 139 h 162"/>
                  <a:gd name="T80" fmla="*/ 78 w 135"/>
                  <a:gd name="T81" fmla="*/ 139 h 162"/>
                  <a:gd name="T82" fmla="*/ 93 w 135"/>
                  <a:gd name="T83" fmla="*/ 132 h 162"/>
                  <a:gd name="T84" fmla="*/ 97 w 135"/>
                  <a:gd name="T85" fmla="*/ 129 h 162"/>
                  <a:gd name="T86" fmla="*/ 104 w 135"/>
                  <a:gd name="T87" fmla="*/ 117 h 162"/>
                  <a:gd name="T88" fmla="*/ 109 w 135"/>
                  <a:gd name="T89"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62">
                    <a:moveTo>
                      <a:pt x="109" y="101"/>
                    </a:moveTo>
                    <a:lnTo>
                      <a:pt x="111" y="102"/>
                    </a:lnTo>
                    <a:lnTo>
                      <a:pt x="124" y="104"/>
                    </a:lnTo>
                    <a:lnTo>
                      <a:pt x="134" y="104"/>
                    </a:lnTo>
                    <a:lnTo>
                      <a:pt x="135" y="104"/>
                    </a:lnTo>
                    <a:lnTo>
                      <a:pt x="134" y="110"/>
                    </a:lnTo>
                    <a:lnTo>
                      <a:pt x="131" y="118"/>
                    </a:lnTo>
                    <a:lnTo>
                      <a:pt x="125" y="132"/>
                    </a:lnTo>
                    <a:lnTo>
                      <a:pt x="116" y="145"/>
                    </a:lnTo>
                    <a:lnTo>
                      <a:pt x="113" y="146"/>
                    </a:lnTo>
                    <a:lnTo>
                      <a:pt x="109" y="149"/>
                    </a:lnTo>
                    <a:lnTo>
                      <a:pt x="103" y="153"/>
                    </a:lnTo>
                    <a:lnTo>
                      <a:pt x="89" y="159"/>
                    </a:lnTo>
                    <a:lnTo>
                      <a:pt x="73" y="162"/>
                    </a:lnTo>
                    <a:lnTo>
                      <a:pt x="70" y="162"/>
                    </a:lnTo>
                    <a:lnTo>
                      <a:pt x="65" y="162"/>
                    </a:lnTo>
                    <a:lnTo>
                      <a:pt x="55" y="162"/>
                    </a:lnTo>
                    <a:lnTo>
                      <a:pt x="37" y="155"/>
                    </a:lnTo>
                    <a:lnTo>
                      <a:pt x="23" y="145"/>
                    </a:lnTo>
                    <a:lnTo>
                      <a:pt x="20" y="141"/>
                    </a:lnTo>
                    <a:lnTo>
                      <a:pt x="16" y="138"/>
                    </a:lnTo>
                    <a:lnTo>
                      <a:pt x="10" y="129"/>
                    </a:lnTo>
                    <a:lnTo>
                      <a:pt x="3" y="111"/>
                    </a:lnTo>
                    <a:lnTo>
                      <a:pt x="0" y="88"/>
                    </a:lnTo>
                    <a:lnTo>
                      <a:pt x="0" y="81"/>
                    </a:lnTo>
                    <a:lnTo>
                      <a:pt x="0" y="79"/>
                    </a:lnTo>
                    <a:lnTo>
                      <a:pt x="0" y="70"/>
                    </a:lnTo>
                    <a:lnTo>
                      <a:pt x="3" y="55"/>
                    </a:lnTo>
                    <a:lnTo>
                      <a:pt x="7" y="40"/>
                    </a:lnTo>
                    <a:lnTo>
                      <a:pt x="8" y="36"/>
                    </a:lnTo>
                    <a:lnTo>
                      <a:pt x="10" y="33"/>
                    </a:lnTo>
                    <a:lnTo>
                      <a:pt x="13" y="28"/>
                    </a:lnTo>
                    <a:lnTo>
                      <a:pt x="21" y="18"/>
                    </a:lnTo>
                    <a:lnTo>
                      <a:pt x="31" y="11"/>
                    </a:lnTo>
                    <a:lnTo>
                      <a:pt x="34" y="8"/>
                    </a:lnTo>
                    <a:lnTo>
                      <a:pt x="42" y="5"/>
                    </a:lnTo>
                    <a:lnTo>
                      <a:pt x="54" y="2"/>
                    </a:lnTo>
                    <a:lnTo>
                      <a:pt x="66" y="1"/>
                    </a:lnTo>
                    <a:lnTo>
                      <a:pt x="70" y="0"/>
                    </a:lnTo>
                    <a:lnTo>
                      <a:pt x="82" y="1"/>
                    </a:lnTo>
                    <a:lnTo>
                      <a:pt x="96" y="5"/>
                    </a:lnTo>
                    <a:lnTo>
                      <a:pt x="109" y="11"/>
                    </a:lnTo>
                    <a:lnTo>
                      <a:pt x="111" y="12"/>
                    </a:lnTo>
                    <a:lnTo>
                      <a:pt x="118" y="19"/>
                    </a:lnTo>
                    <a:lnTo>
                      <a:pt x="123" y="25"/>
                    </a:lnTo>
                    <a:lnTo>
                      <a:pt x="128" y="38"/>
                    </a:lnTo>
                    <a:lnTo>
                      <a:pt x="133" y="48"/>
                    </a:lnTo>
                    <a:lnTo>
                      <a:pt x="128" y="49"/>
                    </a:lnTo>
                    <a:lnTo>
                      <a:pt x="116" y="50"/>
                    </a:lnTo>
                    <a:lnTo>
                      <a:pt x="107" y="52"/>
                    </a:lnTo>
                    <a:lnTo>
                      <a:pt x="107" y="52"/>
                    </a:lnTo>
                    <a:lnTo>
                      <a:pt x="104" y="45"/>
                    </a:lnTo>
                    <a:lnTo>
                      <a:pt x="100" y="38"/>
                    </a:lnTo>
                    <a:lnTo>
                      <a:pt x="94" y="31"/>
                    </a:lnTo>
                    <a:lnTo>
                      <a:pt x="94" y="29"/>
                    </a:lnTo>
                    <a:lnTo>
                      <a:pt x="89" y="26"/>
                    </a:lnTo>
                    <a:lnTo>
                      <a:pt x="82" y="24"/>
                    </a:lnTo>
                    <a:lnTo>
                      <a:pt x="73" y="22"/>
                    </a:lnTo>
                    <a:lnTo>
                      <a:pt x="72" y="21"/>
                    </a:lnTo>
                    <a:lnTo>
                      <a:pt x="68" y="22"/>
                    </a:lnTo>
                    <a:lnTo>
                      <a:pt x="62" y="22"/>
                    </a:lnTo>
                    <a:lnTo>
                      <a:pt x="51" y="26"/>
                    </a:lnTo>
                    <a:lnTo>
                      <a:pt x="41" y="33"/>
                    </a:lnTo>
                    <a:lnTo>
                      <a:pt x="39" y="35"/>
                    </a:lnTo>
                    <a:lnTo>
                      <a:pt x="37" y="38"/>
                    </a:lnTo>
                    <a:lnTo>
                      <a:pt x="34" y="43"/>
                    </a:lnTo>
                    <a:lnTo>
                      <a:pt x="28" y="57"/>
                    </a:lnTo>
                    <a:lnTo>
                      <a:pt x="27" y="76"/>
                    </a:lnTo>
                    <a:lnTo>
                      <a:pt x="27" y="80"/>
                    </a:lnTo>
                    <a:lnTo>
                      <a:pt x="27" y="86"/>
                    </a:lnTo>
                    <a:lnTo>
                      <a:pt x="27" y="95"/>
                    </a:lnTo>
                    <a:lnTo>
                      <a:pt x="31" y="111"/>
                    </a:lnTo>
                    <a:lnTo>
                      <a:pt x="37" y="124"/>
                    </a:lnTo>
                    <a:lnTo>
                      <a:pt x="39" y="125"/>
                    </a:lnTo>
                    <a:lnTo>
                      <a:pt x="41" y="128"/>
                    </a:lnTo>
                    <a:lnTo>
                      <a:pt x="45" y="132"/>
                    </a:lnTo>
                    <a:lnTo>
                      <a:pt x="49" y="135"/>
                    </a:lnTo>
                    <a:lnTo>
                      <a:pt x="55" y="138"/>
                    </a:lnTo>
                    <a:lnTo>
                      <a:pt x="66" y="139"/>
                    </a:lnTo>
                    <a:lnTo>
                      <a:pt x="70" y="139"/>
                    </a:lnTo>
                    <a:lnTo>
                      <a:pt x="72" y="139"/>
                    </a:lnTo>
                    <a:lnTo>
                      <a:pt x="78" y="139"/>
                    </a:lnTo>
                    <a:lnTo>
                      <a:pt x="86" y="136"/>
                    </a:lnTo>
                    <a:lnTo>
                      <a:pt x="93" y="132"/>
                    </a:lnTo>
                    <a:lnTo>
                      <a:pt x="96" y="131"/>
                    </a:lnTo>
                    <a:lnTo>
                      <a:pt x="97" y="129"/>
                    </a:lnTo>
                    <a:lnTo>
                      <a:pt x="100" y="125"/>
                    </a:lnTo>
                    <a:lnTo>
                      <a:pt x="104" y="117"/>
                    </a:lnTo>
                    <a:lnTo>
                      <a:pt x="107" y="105"/>
                    </a:lnTo>
                    <a:lnTo>
                      <a:pt x="109" y="101"/>
                    </a:lnTo>
                    <a:lnTo>
                      <a:pt x="109"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40" name="Freeform 204"/>
              <p:cNvSpPr>
                <a:spLocks noEditPoints="1"/>
              </p:cNvSpPr>
              <p:nvPr/>
            </p:nvSpPr>
            <p:spPr bwMode="auto">
              <a:xfrm>
                <a:off x="837" y="1201"/>
                <a:ext cx="54" cy="54"/>
              </a:xfrm>
              <a:custGeom>
                <a:avLst/>
                <a:gdLst>
                  <a:gd name="T0" fmla="*/ 117 w 143"/>
                  <a:gd name="T1" fmla="*/ 110 h 162"/>
                  <a:gd name="T2" fmla="*/ 140 w 143"/>
                  <a:gd name="T3" fmla="*/ 111 h 162"/>
                  <a:gd name="T4" fmla="*/ 140 w 143"/>
                  <a:gd name="T5" fmla="*/ 115 h 162"/>
                  <a:gd name="T6" fmla="*/ 130 w 143"/>
                  <a:gd name="T7" fmla="*/ 136 h 162"/>
                  <a:gd name="T8" fmla="*/ 119 w 143"/>
                  <a:gd name="T9" fmla="*/ 148 h 162"/>
                  <a:gd name="T10" fmla="*/ 109 w 143"/>
                  <a:gd name="T11" fmla="*/ 155 h 162"/>
                  <a:gd name="T12" fmla="*/ 78 w 143"/>
                  <a:gd name="T13" fmla="*/ 162 h 162"/>
                  <a:gd name="T14" fmla="*/ 68 w 143"/>
                  <a:gd name="T15" fmla="*/ 162 h 162"/>
                  <a:gd name="T16" fmla="*/ 39 w 143"/>
                  <a:gd name="T17" fmla="*/ 155 h 162"/>
                  <a:gd name="T18" fmla="*/ 20 w 143"/>
                  <a:gd name="T19" fmla="*/ 141 h 162"/>
                  <a:gd name="T20" fmla="*/ 10 w 143"/>
                  <a:gd name="T21" fmla="*/ 129 h 162"/>
                  <a:gd name="T22" fmla="*/ 0 w 143"/>
                  <a:gd name="T23" fmla="*/ 88 h 162"/>
                  <a:gd name="T24" fmla="*/ 0 w 143"/>
                  <a:gd name="T25" fmla="*/ 76 h 162"/>
                  <a:gd name="T26" fmla="*/ 6 w 143"/>
                  <a:gd name="T27" fmla="*/ 42 h 162"/>
                  <a:gd name="T28" fmla="*/ 20 w 143"/>
                  <a:gd name="T29" fmla="*/ 21 h 162"/>
                  <a:gd name="T30" fmla="*/ 30 w 143"/>
                  <a:gd name="T31" fmla="*/ 12 h 162"/>
                  <a:gd name="T32" fmla="*/ 67 w 143"/>
                  <a:gd name="T33" fmla="*/ 1 h 162"/>
                  <a:gd name="T34" fmla="*/ 77 w 143"/>
                  <a:gd name="T35" fmla="*/ 1 h 162"/>
                  <a:gd name="T36" fmla="*/ 105 w 143"/>
                  <a:gd name="T37" fmla="*/ 8 h 162"/>
                  <a:gd name="T38" fmla="*/ 123 w 143"/>
                  <a:gd name="T39" fmla="*/ 21 h 162"/>
                  <a:gd name="T40" fmla="*/ 130 w 143"/>
                  <a:gd name="T41" fmla="*/ 33 h 162"/>
                  <a:gd name="T42" fmla="*/ 141 w 143"/>
                  <a:gd name="T43" fmla="*/ 74 h 162"/>
                  <a:gd name="T44" fmla="*/ 143 w 143"/>
                  <a:gd name="T45" fmla="*/ 81 h 162"/>
                  <a:gd name="T46" fmla="*/ 143 w 143"/>
                  <a:gd name="T47" fmla="*/ 87 h 162"/>
                  <a:gd name="T48" fmla="*/ 70 w 143"/>
                  <a:gd name="T49" fmla="*/ 87 h 162"/>
                  <a:gd name="T50" fmla="*/ 27 w 143"/>
                  <a:gd name="T51" fmla="*/ 87 h 162"/>
                  <a:gd name="T52" fmla="*/ 27 w 143"/>
                  <a:gd name="T53" fmla="*/ 100 h 162"/>
                  <a:gd name="T54" fmla="*/ 39 w 143"/>
                  <a:gd name="T55" fmla="*/ 125 h 162"/>
                  <a:gd name="T56" fmla="*/ 43 w 143"/>
                  <a:gd name="T57" fmla="*/ 129 h 162"/>
                  <a:gd name="T58" fmla="*/ 58 w 143"/>
                  <a:gd name="T59" fmla="*/ 138 h 162"/>
                  <a:gd name="T60" fmla="*/ 74 w 143"/>
                  <a:gd name="T61" fmla="*/ 139 h 162"/>
                  <a:gd name="T62" fmla="*/ 81 w 143"/>
                  <a:gd name="T63" fmla="*/ 139 h 162"/>
                  <a:gd name="T64" fmla="*/ 96 w 143"/>
                  <a:gd name="T65" fmla="*/ 134 h 162"/>
                  <a:gd name="T66" fmla="*/ 102 w 143"/>
                  <a:gd name="T67" fmla="*/ 128 h 162"/>
                  <a:gd name="T68" fmla="*/ 113 w 143"/>
                  <a:gd name="T69" fmla="*/ 111 h 162"/>
                  <a:gd name="T70" fmla="*/ 113 w 143"/>
                  <a:gd name="T71" fmla="*/ 110 h 162"/>
                  <a:gd name="T72" fmla="*/ 113 w 143"/>
                  <a:gd name="T73" fmla="*/ 108 h 162"/>
                  <a:gd name="T74" fmla="*/ 115 w 143"/>
                  <a:gd name="T75" fmla="*/ 108 h 162"/>
                  <a:gd name="T76" fmla="*/ 41 w 143"/>
                  <a:gd name="T77" fmla="*/ 66 h 162"/>
                  <a:gd name="T78" fmla="*/ 112 w 143"/>
                  <a:gd name="T79" fmla="*/ 66 h 162"/>
                  <a:gd name="T80" fmla="*/ 113 w 143"/>
                  <a:gd name="T81" fmla="*/ 57 h 162"/>
                  <a:gd name="T82" fmla="*/ 105 w 143"/>
                  <a:gd name="T83" fmla="*/ 39 h 162"/>
                  <a:gd name="T84" fmla="*/ 102 w 143"/>
                  <a:gd name="T85" fmla="*/ 35 h 162"/>
                  <a:gd name="T86" fmla="*/ 88 w 143"/>
                  <a:gd name="T87" fmla="*/ 25 h 162"/>
                  <a:gd name="T88" fmla="*/ 72 w 143"/>
                  <a:gd name="T89" fmla="*/ 21 h 162"/>
                  <a:gd name="T90" fmla="*/ 58 w 143"/>
                  <a:gd name="T91" fmla="*/ 24 h 162"/>
                  <a:gd name="T92" fmla="*/ 43 w 143"/>
                  <a:gd name="T93" fmla="*/ 33 h 162"/>
                  <a:gd name="T94" fmla="*/ 36 w 143"/>
                  <a:gd name="T95" fmla="*/ 40 h 162"/>
                  <a:gd name="T96" fmla="*/ 29 w 143"/>
                  <a:gd name="T97" fmla="*/ 63 h 162"/>
                  <a:gd name="T98" fmla="*/ 27 w 143"/>
                  <a:gd name="T99" fmla="*/ 67 h 162"/>
                  <a:gd name="T100" fmla="*/ 27 w 143"/>
                  <a:gd name="T101" fmla="*/ 66 h 162"/>
                  <a:gd name="T102" fmla="*/ 29 w 143"/>
                  <a:gd name="T103"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162">
                    <a:moveTo>
                      <a:pt x="115" y="108"/>
                    </a:moveTo>
                    <a:lnTo>
                      <a:pt x="117" y="110"/>
                    </a:lnTo>
                    <a:lnTo>
                      <a:pt x="130" y="111"/>
                    </a:lnTo>
                    <a:lnTo>
                      <a:pt x="140" y="111"/>
                    </a:lnTo>
                    <a:lnTo>
                      <a:pt x="141" y="111"/>
                    </a:lnTo>
                    <a:lnTo>
                      <a:pt x="140" y="115"/>
                    </a:lnTo>
                    <a:lnTo>
                      <a:pt x="137" y="122"/>
                    </a:lnTo>
                    <a:lnTo>
                      <a:pt x="130" y="136"/>
                    </a:lnTo>
                    <a:lnTo>
                      <a:pt x="120" y="146"/>
                    </a:lnTo>
                    <a:lnTo>
                      <a:pt x="119" y="148"/>
                    </a:lnTo>
                    <a:lnTo>
                      <a:pt x="115" y="150"/>
                    </a:lnTo>
                    <a:lnTo>
                      <a:pt x="109" y="155"/>
                    </a:lnTo>
                    <a:lnTo>
                      <a:pt x="93" y="160"/>
                    </a:lnTo>
                    <a:lnTo>
                      <a:pt x="78" y="162"/>
                    </a:lnTo>
                    <a:lnTo>
                      <a:pt x="74" y="162"/>
                    </a:lnTo>
                    <a:lnTo>
                      <a:pt x="68" y="162"/>
                    </a:lnTo>
                    <a:lnTo>
                      <a:pt x="57" y="162"/>
                    </a:lnTo>
                    <a:lnTo>
                      <a:pt x="39" y="155"/>
                    </a:lnTo>
                    <a:lnTo>
                      <a:pt x="23" y="145"/>
                    </a:lnTo>
                    <a:lnTo>
                      <a:pt x="20" y="141"/>
                    </a:lnTo>
                    <a:lnTo>
                      <a:pt x="16" y="138"/>
                    </a:lnTo>
                    <a:lnTo>
                      <a:pt x="10" y="129"/>
                    </a:lnTo>
                    <a:lnTo>
                      <a:pt x="3" y="111"/>
                    </a:lnTo>
                    <a:lnTo>
                      <a:pt x="0" y="88"/>
                    </a:lnTo>
                    <a:lnTo>
                      <a:pt x="0" y="81"/>
                    </a:lnTo>
                    <a:lnTo>
                      <a:pt x="0" y="76"/>
                    </a:lnTo>
                    <a:lnTo>
                      <a:pt x="0" y="64"/>
                    </a:lnTo>
                    <a:lnTo>
                      <a:pt x="6" y="42"/>
                    </a:lnTo>
                    <a:lnTo>
                      <a:pt x="16" y="25"/>
                    </a:lnTo>
                    <a:lnTo>
                      <a:pt x="20" y="21"/>
                    </a:lnTo>
                    <a:lnTo>
                      <a:pt x="23" y="18"/>
                    </a:lnTo>
                    <a:lnTo>
                      <a:pt x="30" y="12"/>
                    </a:lnTo>
                    <a:lnTo>
                      <a:pt x="47" y="4"/>
                    </a:lnTo>
                    <a:lnTo>
                      <a:pt x="67" y="1"/>
                    </a:lnTo>
                    <a:lnTo>
                      <a:pt x="72" y="0"/>
                    </a:lnTo>
                    <a:lnTo>
                      <a:pt x="77" y="1"/>
                    </a:lnTo>
                    <a:lnTo>
                      <a:pt x="86" y="1"/>
                    </a:lnTo>
                    <a:lnTo>
                      <a:pt x="105" y="8"/>
                    </a:lnTo>
                    <a:lnTo>
                      <a:pt x="119" y="18"/>
                    </a:lnTo>
                    <a:lnTo>
                      <a:pt x="123" y="21"/>
                    </a:lnTo>
                    <a:lnTo>
                      <a:pt x="126" y="25"/>
                    </a:lnTo>
                    <a:lnTo>
                      <a:pt x="130" y="33"/>
                    </a:lnTo>
                    <a:lnTo>
                      <a:pt x="139" y="52"/>
                    </a:lnTo>
                    <a:lnTo>
                      <a:pt x="141" y="74"/>
                    </a:lnTo>
                    <a:lnTo>
                      <a:pt x="143" y="80"/>
                    </a:lnTo>
                    <a:lnTo>
                      <a:pt x="143" y="81"/>
                    </a:lnTo>
                    <a:lnTo>
                      <a:pt x="141" y="87"/>
                    </a:lnTo>
                    <a:lnTo>
                      <a:pt x="143" y="87"/>
                    </a:lnTo>
                    <a:lnTo>
                      <a:pt x="125" y="87"/>
                    </a:lnTo>
                    <a:lnTo>
                      <a:pt x="70" y="87"/>
                    </a:lnTo>
                    <a:lnTo>
                      <a:pt x="29" y="87"/>
                    </a:lnTo>
                    <a:lnTo>
                      <a:pt x="27" y="87"/>
                    </a:lnTo>
                    <a:lnTo>
                      <a:pt x="27" y="91"/>
                    </a:lnTo>
                    <a:lnTo>
                      <a:pt x="27" y="100"/>
                    </a:lnTo>
                    <a:lnTo>
                      <a:pt x="31" y="114"/>
                    </a:lnTo>
                    <a:lnTo>
                      <a:pt x="39" y="125"/>
                    </a:lnTo>
                    <a:lnTo>
                      <a:pt x="41" y="126"/>
                    </a:lnTo>
                    <a:lnTo>
                      <a:pt x="43" y="129"/>
                    </a:lnTo>
                    <a:lnTo>
                      <a:pt x="47" y="132"/>
                    </a:lnTo>
                    <a:lnTo>
                      <a:pt x="58" y="138"/>
                    </a:lnTo>
                    <a:lnTo>
                      <a:pt x="70" y="139"/>
                    </a:lnTo>
                    <a:lnTo>
                      <a:pt x="74" y="139"/>
                    </a:lnTo>
                    <a:lnTo>
                      <a:pt x="75" y="139"/>
                    </a:lnTo>
                    <a:lnTo>
                      <a:pt x="81" y="139"/>
                    </a:lnTo>
                    <a:lnTo>
                      <a:pt x="89" y="138"/>
                    </a:lnTo>
                    <a:lnTo>
                      <a:pt x="96" y="134"/>
                    </a:lnTo>
                    <a:lnTo>
                      <a:pt x="99" y="132"/>
                    </a:lnTo>
                    <a:lnTo>
                      <a:pt x="102" y="128"/>
                    </a:lnTo>
                    <a:lnTo>
                      <a:pt x="108" y="121"/>
                    </a:lnTo>
                    <a:lnTo>
                      <a:pt x="113" y="111"/>
                    </a:lnTo>
                    <a:lnTo>
                      <a:pt x="115" y="108"/>
                    </a:lnTo>
                    <a:lnTo>
                      <a:pt x="113" y="110"/>
                    </a:lnTo>
                    <a:lnTo>
                      <a:pt x="115" y="108"/>
                    </a:lnTo>
                    <a:lnTo>
                      <a:pt x="113" y="108"/>
                    </a:lnTo>
                    <a:lnTo>
                      <a:pt x="115" y="108"/>
                    </a:lnTo>
                    <a:lnTo>
                      <a:pt x="115" y="108"/>
                    </a:lnTo>
                    <a:close/>
                    <a:moveTo>
                      <a:pt x="29" y="66"/>
                    </a:moveTo>
                    <a:lnTo>
                      <a:pt x="41" y="66"/>
                    </a:lnTo>
                    <a:lnTo>
                      <a:pt x="82" y="66"/>
                    </a:lnTo>
                    <a:lnTo>
                      <a:pt x="112" y="66"/>
                    </a:lnTo>
                    <a:lnTo>
                      <a:pt x="115" y="66"/>
                    </a:lnTo>
                    <a:lnTo>
                      <a:pt x="113" y="57"/>
                    </a:lnTo>
                    <a:lnTo>
                      <a:pt x="110" y="46"/>
                    </a:lnTo>
                    <a:lnTo>
                      <a:pt x="105" y="39"/>
                    </a:lnTo>
                    <a:lnTo>
                      <a:pt x="105" y="36"/>
                    </a:lnTo>
                    <a:lnTo>
                      <a:pt x="102" y="35"/>
                    </a:lnTo>
                    <a:lnTo>
                      <a:pt x="98" y="31"/>
                    </a:lnTo>
                    <a:lnTo>
                      <a:pt x="88" y="25"/>
                    </a:lnTo>
                    <a:lnTo>
                      <a:pt x="75" y="22"/>
                    </a:lnTo>
                    <a:lnTo>
                      <a:pt x="72" y="21"/>
                    </a:lnTo>
                    <a:lnTo>
                      <a:pt x="64" y="22"/>
                    </a:lnTo>
                    <a:lnTo>
                      <a:pt x="58" y="24"/>
                    </a:lnTo>
                    <a:lnTo>
                      <a:pt x="48" y="29"/>
                    </a:lnTo>
                    <a:lnTo>
                      <a:pt x="43" y="33"/>
                    </a:lnTo>
                    <a:lnTo>
                      <a:pt x="40" y="36"/>
                    </a:lnTo>
                    <a:lnTo>
                      <a:pt x="36" y="40"/>
                    </a:lnTo>
                    <a:lnTo>
                      <a:pt x="30" y="50"/>
                    </a:lnTo>
                    <a:lnTo>
                      <a:pt x="29" y="63"/>
                    </a:lnTo>
                    <a:lnTo>
                      <a:pt x="29" y="66"/>
                    </a:lnTo>
                    <a:lnTo>
                      <a:pt x="27" y="67"/>
                    </a:lnTo>
                    <a:lnTo>
                      <a:pt x="29" y="66"/>
                    </a:lnTo>
                    <a:lnTo>
                      <a:pt x="27" y="66"/>
                    </a:lnTo>
                    <a:lnTo>
                      <a:pt x="29" y="66"/>
                    </a:lnTo>
                    <a:lnTo>
                      <a:pt x="29"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41" name="Freeform 205"/>
              <p:cNvSpPr>
                <a:spLocks/>
              </p:cNvSpPr>
              <p:nvPr/>
            </p:nvSpPr>
            <p:spPr bwMode="auto">
              <a:xfrm>
                <a:off x="927" y="1183"/>
                <a:ext cx="54" cy="72"/>
              </a:xfrm>
              <a:custGeom>
                <a:avLst/>
                <a:gdLst>
                  <a:gd name="T0" fmla="*/ 2 w 161"/>
                  <a:gd name="T1" fmla="*/ 214 h 216"/>
                  <a:gd name="T2" fmla="*/ 2 w 161"/>
                  <a:gd name="T3" fmla="*/ 182 h 216"/>
                  <a:gd name="T4" fmla="*/ 0 w 161"/>
                  <a:gd name="T5" fmla="*/ 82 h 216"/>
                  <a:gd name="T6" fmla="*/ 0 w 161"/>
                  <a:gd name="T7" fmla="*/ 4 h 216"/>
                  <a:gd name="T8" fmla="*/ 2 w 161"/>
                  <a:gd name="T9" fmla="*/ 0 h 216"/>
                  <a:gd name="T10" fmla="*/ 26 w 161"/>
                  <a:gd name="T11" fmla="*/ 0 h 216"/>
                  <a:gd name="T12" fmla="*/ 98 w 161"/>
                  <a:gd name="T13" fmla="*/ 0 h 216"/>
                  <a:gd name="T14" fmla="*/ 153 w 161"/>
                  <a:gd name="T15" fmla="*/ 0 h 216"/>
                  <a:gd name="T16" fmla="*/ 157 w 161"/>
                  <a:gd name="T17" fmla="*/ 0 h 216"/>
                  <a:gd name="T18" fmla="*/ 157 w 161"/>
                  <a:gd name="T19" fmla="*/ 4 h 216"/>
                  <a:gd name="T20" fmla="*/ 155 w 161"/>
                  <a:gd name="T21" fmla="*/ 17 h 216"/>
                  <a:gd name="T22" fmla="*/ 155 w 161"/>
                  <a:gd name="T23" fmla="*/ 26 h 216"/>
                  <a:gd name="T24" fmla="*/ 157 w 161"/>
                  <a:gd name="T25" fmla="*/ 26 h 216"/>
                  <a:gd name="T26" fmla="*/ 136 w 161"/>
                  <a:gd name="T27" fmla="*/ 26 h 216"/>
                  <a:gd name="T28" fmla="*/ 76 w 161"/>
                  <a:gd name="T29" fmla="*/ 26 h 216"/>
                  <a:gd name="T30" fmla="*/ 31 w 161"/>
                  <a:gd name="T31" fmla="*/ 26 h 216"/>
                  <a:gd name="T32" fmla="*/ 30 w 161"/>
                  <a:gd name="T33" fmla="*/ 26 h 216"/>
                  <a:gd name="T34" fmla="*/ 30 w 161"/>
                  <a:gd name="T35" fmla="*/ 37 h 216"/>
                  <a:gd name="T36" fmla="*/ 28 w 161"/>
                  <a:gd name="T37" fmla="*/ 68 h 216"/>
                  <a:gd name="T38" fmla="*/ 28 w 161"/>
                  <a:gd name="T39" fmla="*/ 92 h 216"/>
                  <a:gd name="T40" fmla="*/ 30 w 161"/>
                  <a:gd name="T41" fmla="*/ 92 h 216"/>
                  <a:gd name="T42" fmla="*/ 48 w 161"/>
                  <a:gd name="T43" fmla="*/ 92 h 216"/>
                  <a:gd name="T44" fmla="*/ 103 w 161"/>
                  <a:gd name="T45" fmla="*/ 92 h 216"/>
                  <a:gd name="T46" fmla="*/ 145 w 161"/>
                  <a:gd name="T47" fmla="*/ 92 h 216"/>
                  <a:gd name="T48" fmla="*/ 148 w 161"/>
                  <a:gd name="T49" fmla="*/ 92 h 216"/>
                  <a:gd name="T50" fmla="*/ 148 w 161"/>
                  <a:gd name="T51" fmla="*/ 96 h 216"/>
                  <a:gd name="T52" fmla="*/ 147 w 161"/>
                  <a:gd name="T53" fmla="*/ 109 h 216"/>
                  <a:gd name="T54" fmla="*/ 147 w 161"/>
                  <a:gd name="T55" fmla="*/ 117 h 216"/>
                  <a:gd name="T56" fmla="*/ 148 w 161"/>
                  <a:gd name="T57" fmla="*/ 117 h 216"/>
                  <a:gd name="T58" fmla="*/ 129 w 161"/>
                  <a:gd name="T59" fmla="*/ 117 h 216"/>
                  <a:gd name="T60" fmla="*/ 74 w 161"/>
                  <a:gd name="T61" fmla="*/ 117 h 216"/>
                  <a:gd name="T62" fmla="*/ 31 w 161"/>
                  <a:gd name="T63" fmla="*/ 117 h 216"/>
                  <a:gd name="T64" fmla="*/ 30 w 161"/>
                  <a:gd name="T65" fmla="*/ 117 h 216"/>
                  <a:gd name="T66" fmla="*/ 30 w 161"/>
                  <a:gd name="T67" fmla="*/ 128 h 216"/>
                  <a:gd name="T68" fmla="*/ 28 w 161"/>
                  <a:gd name="T69" fmla="*/ 162 h 216"/>
                  <a:gd name="T70" fmla="*/ 28 w 161"/>
                  <a:gd name="T71" fmla="*/ 188 h 216"/>
                  <a:gd name="T72" fmla="*/ 30 w 161"/>
                  <a:gd name="T73" fmla="*/ 189 h 216"/>
                  <a:gd name="T74" fmla="*/ 50 w 161"/>
                  <a:gd name="T75" fmla="*/ 189 h 216"/>
                  <a:gd name="T76" fmla="*/ 112 w 161"/>
                  <a:gd name="T77" fmla="*/ 189 h 216"/>
                  <a:gd name="T78" fmla="*/ 158 w 161"/>
                  <a:gd name="T79" fmla="*/ 189 h 216"/>
                  <a:gd name="T80" fmla="*/ 161 w 161"/>
                  <a:gd name="T81" fmla="*/ 189 h 216"/>
                  <a:gd name="T82" fmla="*/ 161 w 161"/>
                  <a:gd name="T83" fmla="*/ 193 h 216"/>
                  <a:gd name="T84" fmla="*/ 160 w 161"/>
                  <a:gd name="T85" fmla="*/ 206 h 216"/>
                  <a:gd name="T86" fmla="*/ 160 w 161"/>
                  <a:gd name="T87" fmla="*/ 214 h 216"/>
                  <a:gd name="T88" fmla="*/ 161 w 161"/>
                  <a:gd name="T89" fmla="*/ 214 h 216"/>
                  <a:gd name="T90" fmla="*/ 157 w 161"/>
                  <a:gd name="T91" fmla="*/ 216 h 216"/>
                  <a:gd name="T92" fmla="*/ 136 w 161"/>
                  <a:gd name="T93" fmla="*/ 214 h 216"/>
                  <a:gd name="T94" fmla="*/ 61 w 161"/>
                  <a:gd name="T95" fmla="*/ 214 h 216"/>
                  <a:gd name="T96" fmla="*/ 4 w 161"/>
                  <a:gd name="T97" fmla="*/ 214 h 216"/>
                  <a:gd name="T98" fmla="*/ 2 w 161"/>
                  <a:gd name="T99" fmla="*/ 214 h 216"/>
                  <a:gd name="T100" fmla="*/ 2 w 161"/>
                  <a:gd name="T101" fmla="*/ 21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216">
                    <a:moveTo>
                      <a:pt x="2" y="214"/>
                    </a:moveTo>
                    <a:lnTo>
                      <a:pt x="2" y="182"/>
                    </a:lnTo>
                    <a:lnTo>
                      <a:pt x="0" y="82"/>
                    </a:lnTo>
                    <a:lnTo>
                      <a:pt x="0" y="4"/>
                    </a:lnTo>
                    <a:lnTo>
                      <a:pt x="2" y="0"/>
                    </a:lnTo>
                    <a:lnTo>
                      <a:pt x="26" y="0"/>
                    </a:lnTo>
                    <a:lnTo>
                      <a:pt x="98" y="0"/>
                    </a:lnTo>
                    <a:lnTo>
                      <a:pt x="153" y="0"/>
                    </a:lnTo>
                    <a:lnTo>
                      <a:pt x="157" y="0"/>
                    </a:lnTo>
                    <a:lnTo>
                      <a:pt x="157" y="4"/>
                    </a:lnTo>
                    <a:lnTo>
                      <a:pt x="155" y="17"/>
                    </a:lnTo>
                    <a:lnTo>
                      <a:pt x="155" y="26"/>
                    </a:lnTo>
                    <a:lnTo>
                      <a:pt x="157" y="26"/>
                    </a:lnTo>
                    <a:lnTo>
                      <a:pt x="136" y="26"/>
                    </a:lnTo>
                    <a:lnTo>
                      <a:pt x="76" y="26"/>
                    </a:lnTo>
                    <a:lnTo>
                      <a:pt x="31" y="26"/>
                    </a:lnTo>
                    <a:lnTo>
                      <a:pt x="30" y="26"/>
                    </a:lnTo>
                    <a:lnTo>
                      <a:pt x="30" y="37"/>
                    </a:lnTo>
                    <a:lnTo>
                      <a:pt x="28" y="68"/>
                    </a:lnTo>
                    <a:lnTo>
                      <a:pt x="28" y="92"/>
                    </a:lnTo>
                    <a:lnTo>
                      <a:pt x="30" y="92"/>
                    </a:lnTo>
                    <a:lnTo>
                      <a:pt x="48" y="92"/>
                    </a:lnTo>
                    <a:lnTo>
                      <a:pt x="103" y="92"/>
                    </a:lnTo>
                    <a:lnTo>
                      <a:pt x="145" y="92"/>
                    </a:lnTo>
                    <a:lnTo>
                      <a:pt x="148" y="92"/>
                    </a:lnTo>
                    <a:lnTo>
                      <a:pt x="148" y="96"/>
                    </a:lnTo>
                    <a:lnTo>
                      <a:pt x="147" y="109"/>
                    </a:lnTo>
                    <a:lnTo>
                      <a:pt x="147" y="117"/>
                    </a:lnTo>
                    <a:lnTo>
                      <a:pt x="148" y="117"/>
                    </a:lnTo>
                    <a:lnTo>
                      <a:pt x="129" y="117"/>
                    </a:lnTo>
                    <a:lnTo>
                      <a:pt x="74" y="117"/>
                    </a:lnTo>
                    <a:lnTo>
                      <a:pt x="31" y="117"/>
                    </a:lnTo>
                    <a:lnTo>
                      <a:pt x="30" y="117"/>
                    </a:lnTo>
                    <a:lnTo>
                      <a:pt x="30" y="128"/>
                    </a:lnTo>
                    <a:lnTo>
                      <a:pt x="28" y="162"/>
                    </a:lnTo>
                    <a:lnTo>
                      <a:pt x="28" y="188"/>
                    </a:lnTo>
                    <a:lnTo>
                      <a:pt x="30" y="189"/>
                    </a:lnTo>
                    <a:lnTo>
                      <a:pt x="50" y="189"/>
                    </a:lnTo>
                    <a:lnTo>
                      <a:pt x="112" y="189"/>
                    </a:lnTo>
                    <a:lnTo>
                      <a:pt x="158" y="189"/>
                    </a:lnTo>
                    <a:lnTo>
                      <a:pt x="161" y="189"/>
                    </a:lnTo>
                    <a:lnTo>
                      <a:pt x="161" y="193"/>
                    </a:lnTo>
                    <a:lnTo>
                      <a:pt x="160" y="206"/>
                    </a:lnTo>
                    <a:lnTo>
                      <a:pt x="160" y="214"/>
                    </a:lnTo>
                    <a:lnTo>
                      <a:pt x="161" y="214"/>
                    </a:lnTo>
                    <a:lnTo>
                      <a:pt x="157" y="216"/>
                    </a:lnTo>
                    <a:lnTo>
                      <a:pt x="136" y="214"/>
                    </a:lnTo>
                    <a:lnTo>
                      <a:pt x="61" y="214"/>
                    </a:lnTo>
                    <a:lnTo>
                      <a:pt x="4" y="214"/>
                    </a:lnTo>
                    <a:lnTo>
                      <a:pt x="2" y="214"/>
                    </a:lnTo>
                    <a:lnTo>
                      <a:pt x="2"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42" name="Freeform 206"/>
              <p:cNvSpPr>
                <a:spLocks/>
              </p:cNvSpPr>
              <p:nvPr/>
            </p:nvSpPr>
            <p:spPr bwMode="auto">
              <a:xfrm>
                <a:off x="989" y="1201"/>
                <a:ext cx="42" cy="54"/>
              </a:xfrm>
              <a:custGeom>
                <a:avLst/>
                <a:gdLst>
                  <a:gd name="T0" fmla="*/ 1 w 128"/>
                  <a:gd name="T1" fmla="*/ 134 h 157"/>
                  <a:gd name="T2" fmla="*/ 0 w 128"/>
                  <a:gd name="T3" fmla="*/ 7 h 157"/>
                  <a:gd name="T4" fmla="*/ 4 w 128"/>
                  <a:gd name="T5" fmla="*/ 2 h 157"/>
                  <a:gd name="T6" fmla="*/ 24 w 128"/>
                  <a:gd name="T7" fmla="*/ 2 h 157"/>
                  <a:gd name="T8" fmla="*/ 25 w 128"/>
                  <a:gd name="T9" fmla="*/ 7 h 157"/>
                  <a:gd name="T10" fmla="*/ 24 w 128"/>
                  <a:gd name="T11" fmla="*/ 25 h 157"/>
                  <a:gd name="T12" fmla="*/ 28 w 128"/>
                  <a:gd name="T13" fmla="*/ 22 h 157"/>
                  <a:gd name="T14" fmla="*/ 49 w 128"/>
                  <a:gd name="T15" fmla="*/ 5 h 157"/>
                  <a:gd name="T16" fmla="*/ 75 w 128"/>
                  <a:gd name="T17" fmla="*/ 0 h 157"/>
                  <a:gd name="T18" fmla="*/ 90 w 128"/>
                  <a:gd name="T19" fmla="*/ 2 h 157"/>
                  <a:gd name="T20" fmla="*/ 101 w 128"/>
                  <a:gd name="T21" fmla="*/ 4 h 157"/>
                  <a:gd name="T22" fmla="*/ 106 w 128"/>
                  <a:gd name="T23" fmla="*/ 8 h 157"/>
                  <a:gd name="T24" fmla="*/ 117 w 128"/>
                  <a:gd name="T25" fmla="*/ 18 h 157"/>
                  <a:gd name="T26" fmla="*/ 121 w 128"/>
                  <a:gd name="T27" fmla="*/ 22 h 157"/>
                  <a:gd name="T28" fmla="*/ 125 w 128"/>
                  <a:gd name="T29" fmla="*/ 32 h 157"/>
                  <a:gd name="T30" fmla="*/ 127 w 128"/>
                  <a:gd name="T31" fmla="*/ 39 h 157"/>
                  <a:gd name="T32" fmla="*/ 127 w 128"/>
                  <a:gd name="T33" fmla="*/ 50 h 157"/>
                  <a:gd name="T34" fmla="*/ 128 w 128"/>
                  <a:gd name="T35" fmla="*/ 62 h 157"/>
                  <a:gd name="T36" fmla="*/ 127 w 128"/>
                  <a:gd name="T37" fmla="*/ 122 h 157"/>
                  <a:gd name="T38" fmla="*/ 128 w 128"/>
                  <a:gd name="T39" fmla="*/ 157 h 157"/>
                  <a:gd name="T40" fmla="*/ 111 w 128"/>
                  <a:gd name="T41" fmla="*/ 157 h 157"/>
                  <a:gd name="T42" fmla="*/ 101 w 128"/>
                  <a:gd name="T43" fmla="*/ 157 h 157"/>
                  <a:gd name="T44" fmla="*/ 100 w 128"/>
                  <a:gd name="T45" fmla="*/ 100 h 157"/>
                  <a:gd name="T46" fmla="*/ 101 w 128"/>
                  <a:gd name="T47" fmla="*/ 63 h 157"/>
                  <a:gd name="T48" fmla="*/ 100 w 128"/>
                  <a:gd name="T49" fmla="*/ 48 h 157"/>
                  <a:gd name="T50" fmla="*/ 98 w 128"/>
                  <a:gd name="T51" fmla="*/ 39 h 157"/>
                  <a:gd name="T52" fmla="*/ 93 w 128"/>
                  <a:gd name="T53" fmla="*/ 32 h 157"/>
                  <a:gd name="T54" fmla="*/ 87 w 128"/>
                  <a:gd name="T55" fmla="*/ 26 h 157"/>
                  <a:gd name="T56" fmla="*/ 80 w 128"/>
                  <a:gd name="T57" fmla="*/ 25 h 157"/>
                  <a:gd name="T58" fmla="*/ 69 w 128"/>
                  <a:gd name="T59" fmla="*/ 22 h 157"/>
                  <a:gd name="T60" fmla="*/ 51 w 128"/>
                  <a:gd name="T61" fmla="*/ 26 h 157"/>
                  <a:gd name="T62" fmla="*/ 41 w 128"/>
                  <a:gd name="T63" fmla="*/ 32 h 157"/>
                  <a:gd name="T64" fmla="*/ 35 w 128"/>
                  <a:gd name="T65" fmla="*/ 39 h 157"/>
                  <a:gd name="T66" fmla="*/ 29 w 128"/>
                  <a:gd name="T67" fmla="*/ 52 h 157"/>
                  <a:gd name="T68" fmla="*/ 28 w 128"/>
                  <a:gd name="T69" fmla="*/ 73 h 157"/>
                  <a:gd name="T70" fmla="*/ 27 w 128"/>
                  <a:gd name="T71" fmla="*/ 126 h 157"/>
                  <a:gd name="T72" fmla="*/ 28 w 128"/>
                  <a:gd name="T73" fmla="*/ 157 h 157"/>
                  <a:gd name="T74" fmla="*/ 11 w 128"/>
                  <a:gd name="T75" fmla="*/ 157 h 157"/>
                  <a:gd name="T76" fmla="*/ 1 w 128"/>
                  <a:gd name="T7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7">
                    <a:moveTo>
                      <a:pt x="1" y="157"/>
                    </a:moveTo>
                    <a:lnTo>
                      <a:pt x="1" y="134"/>
                    </a:lnTo>
                    <a:lnTo>
                      <a:pt x="0" y="62"/>
                    </a:lnTo>
                    <a:lnTo>
                      <a:pt x="0" y="7"/>
                    </a:lnTo>
                    <a:lnTo>
                      <a:pt x="1" y="2"/>
                    </a:lnTo>
                    <a:lnTo>
                      <a:pt x="4" y="2"/>
                    </a:lnTo>
                    <a:lnTo>
                      <a:pt x="15" y="2"/>
                    </a:lnTo>
                    <a:lnTo>
                      <a:pt x="24" y="2"/>
                    </a:lnTo>
                    <a:lnTo>
                      <a:pt x="25" y="2"/>
                    </a:lnTo>
                    <a:lnTo>
                      <a:pt x="25" y="7"/>
                    </a:lnTo>
                    <a:lnTo>
                      <a:pt x="24" y="17"/>
                    </a:lnTo>
                    <a:lnTo>
                      <a:pt x="24" y="25"/>
                    </a:lnTo>
                    <a:lnTo>
                      <a:pt x="25" y="25"/>
                    </a:lnTo>
                    <a:lnTo>
                      <a:pt x="28" y="22"/>
                    </a:lnTo>
                    <a:lnTo>
                      <a:pt x="34" y="15"/>
                    </a:lnTo>
                    <a:lnTo>
                      <a:pt x="49" y="5"/>
                    </a:lnTo>
                    <a:lnTo>
                      <a:pt x="69" y="1"/>
                    </a:lnTo>
                    <a:lnTo>
                      <a:pt x="75" y="0"/>
                    </a:lnTo>
                    <a:lnTo>
                      <a:pt x="82" y="1"/>
                    </a:lnTo>
                    <a:lnTo>
                      <a:pt x="90" y="2"/>
                    </a:lnTo>
                    <a:lnTo>
                      <a:pt x="98" y="4"/>
                    </a:lnTo>
                    <a:lnTo>
                      <a:pt x="101" y="4"/>
                    </a:lnTo>
                    <a:lnTo>
                      <a:pt x="103" y="5"/>
                    </a:lnTo>
                    <a:lnTo>
                      <a:pt x="106" y="8"/>
                    </a:lnTo>
                    <a:lnTo>
                      <a:pt x="111" y="12"/>
                    </a:lnTo>
                    <a:lnTo>
                      <a:pt x="117" y="18"/>
                    </a:lnTo>
                    <a:lnTo>
                      <a:pt x="118" y="18"/>
                    </a:lnTo>
                    <a:lnTo>
                      <a:pt x="121" y="22"/>
                    </a:lnTo>
                    <a:lnTo>
                      <a:pt x="122" y="25"/>
                    </a:lnTo>
                    <a:lnTo>
                      <a:pt x="125" y="32"/>
                    </a:lnTo>
                    <a:lnTo>
                      <a:pt x="127" y="36"/>
                    </a:lnTo>
                    <a:lnTo>
                      <a:pt x="127" y="39"/>
                    </a:lnTo>
                    <a:lnTo>
                      <a:pt x="127" y="42"/>
                    </a:lnTo>
                    <a:lnTo>
                      <a:pt x="127" y="50"/>
                    </a:lnTo>
                    <a:lnTo>
                      <a:pt x="127" y="60"/>
                    </a:lnTo>
                    <a:lnTo>
                      <a:pt x="128" y="62"/>
                    </a:lnTo>
                    <a:lnTo>
                      <a:pt x="128" y="77"/>
                    </a:lnTo>
                    <a:lnTo>
                      <a:pt x="127" y="122"/>
                    </a:lnTo>
                    <a:lnTo>
                      <a:pt x="127" y="156"/>
                    </a:lnTo>
                    <a:lnTo>
                      <a:pt x="128" y="157"/>
                    </a:lnTo>
                    <a:lnTo>
                      <a:pt x="124" y="157"/>
                    </a:lnTo>
                    <a:lnTo>
                      <a:pt x="111" y="157"/>
                    </a:lnTo>
                    <a:lnTo>
                      <a:pt x="101" y="157"/>
                    </a:lnTo>
                    <a:lnTo>
                      <a:pt x="101" y="157"/>
                    </a:lnTo>
                    <a:lnTo>
                      <a:pt x="101" y="143"/>
                    </a:lnTo>
                    <a:lnTo>
                      <a:pt x="100" y="100"/>
                    </a:lnTo>
                    <a:lnTo>
                      <a:pt x="100" y="66"/>
                    </a:lnTo>
                    <a:lnTo>
                      <a:pt x="101" y="63"/>
                    </a:lnTo>
                    <a:lnTo>
                      <a:pt x="100" y="56"/>
                    </a:lnTo>
                    <a:lnTo>
                      <a:pt x="100" y="48"/>
                    </a:lnTo>
                    <a:lnTo>
                      <a:pt x="98" y="42"/>
                    </a:lnTo>
                    <a:lnTo>
                      <a:pt x="98" y="39"/>
                    </a:lnTo>
                    <a:lnTo>
                      <a:pt x="94" y="33"/>
                    </a:lnTo>
                    <a:lnTo>
                      <a:pt x="93" y="32"/>
                    </a:lnTo>
                    <a:lnTo>
                      <a:pt x="87" y="28"/>
                    </a:lnTo>
                    <a:lnTo>
                      <a:pt x="87" y="26"/>
                    </a:lnTo>
                    <a:lnTo>
                      <a:pt x="83" y="25"/>
                    </a:lnTo>
                    <a:lnTo>
                      <a:pt x="80" y="25"/>
                    </a:lnTo>
                    <a:lnTo>
                      <a:pt x="73" y="24"/>
                    </a:lnTo>
                    <a:lnTo>
                      <a:pt x="69" y="22"/>
                    </a:lnTo>
                    <a:lnTo>
                      <a:pt x="60" y="24"/>
                    </a:lnTo>
                    <a:lnTo>
                      <a:pt x="51" y="26"/>
                    </a:lnTo>
                    <a:lnTo>
                      <a:pt x="42" y="31"/>
                    </a:lnTo>
                    <a:lnTo>
                      <a:pt x="41" y="32"/>
                    </a:lnTo>
                    <a:lnTo>
                      <a:pt x="38" y="35"/>
                    </a:lnTo>
                    <a:lnTo>
                      <a:pt x="35" y="39"/>
                    </a:lnTo>
                    <a:lnTo>
                      <a:pt x="32" y="45"/>
                    </a:lnTo>
                    <a:lnTo>
                      <a:pt x="29" y="52"/>
                    </a:lnTo>
                    <a:lnTo>
                      <a:pt x="28" y="69"/>
                    </a:lnTo>
                    <a:lnTo>
                      <a:pt x="28" y="73"/>
                    </a:lnTo>
                    <a:lnTo>
                      <a:pt x="28" y="87"/>
                    </a:lnTo>
                    <a:lnTo>
                      <a:pt x="27" y="126"/>
                    </a:lnTo>
                    <a:lnTo>
                      <a:pt x="27" y="156"/>
                    </a:lnTo>
                    <a:lnTo>
                      <a:pt x="28" y="157"/>
                    </a:lnTo>
                    <a:lnTo>
                      <a:pt x="24" y="157"/>
                    </a:lnTo>
                    <a:lnTo>
                      <a:pt x="11" y="157"/>
                    </a:lnTo>
                    <a:lnTo>
                      <a:pt x="1" y="157"/>
                    </a:lnTo>
                    <a:lnTo>
                      <a:pt x="1" y="157"/>
                    </a:lnTo>
                    <a:lnTo>
                      <a:pt x="1" y="1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grpSp>
        <p:grpSp>
          <p:nvGrpSpPr>
            <p:cNvPr id="6" name="Group 408"/>
            <p:cNvGrpSpPr>
              <a:grpSpLocks/>
            </p:cNvGrpSpPr>
            <p:nvPr/>
          </p:nvGrpSpPr>
          <p:grpSpPr bwMode="auto">
            <a:xfrm>
              <a:off x="646" y="1016"/>
              <a:ext cx="4504" cy="3270"/>
              <a:chOff x="646" y="1016"/>
              <a:chExt cx="4504" cy="3270"/>
            </a:xfrm>
          </p:grpSpPr>
          <p:sp>
            <p:nvSpPr>
              <p:cNvPr id="43" name="Freeform 208"/>
              <p:cNvSpPr>
                <a:spLocks noEditPoints="1"/>
              </p:cNvSpPr>
              <p:nvPr/>
            </p:nvSpPr>
            <p:spPr bwMode="auto">
              <a:xfrm>
                <a:off x="1041" y="1200"/>
                <a:ext cx="50" cy="73"/>
              </a:xfrm>
              <a:custGeom>
                <a:avLst/>
                <a:gdLst>
                  <a:gd name="T0" fmla="*/ 21 w 136"/>
                  <a:gd name="T1" fmla="*/ 173 h 221"/>
                  <a:gd name="T2" fmla="*/ 31 w 136"/>
                  <a:gd name="T3" fmla="*/ 177 h 221"/>
                  <a:gd name="T4" fmla="*/ 39 w 136"/>
                  <a:gd name="T5" fmla="*/ 191 h 221"/>
                  <a:gd name="T6" fmla="*/ 45 w 136"/>
                  <a:gd name="T7" fmla="*/ 196 h 221"/>
                  <a:gd name="T8" fmla="*/ 67 w 136"/>
                  <a:gd name="T9" fmla="*/ 198 h 221"/>
                  <a:gd name="T10" fmla="*/ 84 w 136"/>
                  <a:gd name="T11" fmla="*/ 197 h 221"/>
                  <a:gd name="T12" fmla="*/ 98 w 136"/>
                  <a:gd name="T13" fmla="*/ 188 h 221"/>
                  <a:gd name="T14" fmla="*/ 108 w 136"/>
                  <a:gd name="T15" fmla="*/ 172 h 221"/>
                  <a:gd name="T16" fmla="*/ 110 w 136"/>
                  <a:gd name="T17" fmla="*/ 156 h 221"/>
                  <a:gd name="T18" fmla="*/ 105 w 136"/>
                  <a:gd name="T19" fmla="*/ 142 h 221"/>
                  <a:gd name="T20" fmla="*/ 70 w 136"/>
                  <a:gd name="T21" fmla="*/ 157 h 221"/>
                  <a:gd name="T22" fmla="*/ 52 w 136"/>
                  <a:gd name="T23" fmla="*/ 157 h 221"/>
                  <a:gd name="T24" fmla="*/ 18 w 136"/>
                  <a:gd name="T25" fmla="*/ 135 h 221"/>
                  <a:gd name="T26" fmla="*/ 3 w 136"/>
                  <a:gd name="T27" fmla="*/ 105 h 221"/>
                  <a:gd name="T28" fmla="*/ 0 w 136"/>
                  <a:gd name="T29" fmla="*/ 77 h 221"/>
                  <a:gd name="T30" fmla="*/ 7 w 136"/>
                  <a:gd name="T31" fmla="*/ 42 h 221"/>
                  <a:gd name="T32" fmla="*/ 12 w 136"/>
                  <a:gd name="T33" fmla="*/ 31 h 221"/>
                  <a:gd name="T34" fmla="*/ 32 w 136"/>
                  <a:gd name="T35" fmla="*/ 9 h 221"/>
                  <a:gd name="T36" fmla="*/ 50 w 136"/>
                  <a:gd name="T37" fmla="*/ 2 h 221"/>
                  <a:gd name="T38" fmla="*/ 72 w 136"/>
                  <a:gd name="T39" fmla="*/ 1 h 221"/>
                  <a:gd name="T40" fmla="*/ 108 w 136"/>
                  <a:gd name="T41" fmla="*/ 18 h 221"/>
                  <a:gd name="T42" fmla="*/ 111 w 136"/>
                  <a:gd name="T43" fmla="*/ 9 h 221"/>
                  <a:gd name="T44" fmla="*/ 115 w 136"/>
                  <a:gd name="T45" fmla="*/ 2 h 221"/>
                  <a:gd name="T46" fmla="*/ 136 w 136"/>
                  <a:gd name="T47" fmla="*/ 2 h 221"/>
                  <a:gd name="T48" fmla="*/ 135 w 136"/>
                  <a:gd name="T49" fmla="*/ 135 h 221"/>
                  <a:gd name="T50" fmla="*/ 135 w 136"/>
                  <a:gd name="T51" fmla="*/ 153 h 221"/>
                  <a:gd name="T52" fmla="*/ 129 w 136"/>
                  <a:gd name="T53" fmla="*/ 188 h 221"/>
                  <a:gd name="T54" fmla="*/ 118 w 136"/>
                  <a:gd name="T55" fmla="*/ 205 h 221"/>
                  <a:gd name="T56" fmla="*/ 103 w 136"/>
                  <a:gd name="T57" fmla="*/ 214 h 221"/>
                  <a:gd name="T58" fmla="*/ 70 w 136"/>
                  <a:gd name="T59" fmla="*/ 221 h 221"/>
                  <a:gd name="T60" fmla="*/ 53 w 136"/>
                  <a:gd name="T61" fmla="*/ 221 h 221"/>
                  <a:gd name="T62" fmla="*/ 22 w 136"/>
                  <a:gd name="T63" fmla="*/ 208 h 221"/>
                  <a:gd name="T64" fmla="*/ 8 w 136"/>
                  <a:gd name="T65" fmla="*/ 190 h 221"/>
                  <a:gd name="T66" fmla="*/ 4 w 136"/>
                  <a:gd name="T67" fmla="*/ 172 h 221"/>
                  <a:gd name="T68" fmla="*/ 5 w 136"/>
                  <a:gd name="T69" fmla="*/ 170 h 221"/>
                  <a:gd name="T70" fmla="*/ 28 w 136"/>
                  <a:gd name="T71" fmla="*/ 83 h 221"/>
                  <a:gd name="T72" fmla="*/ 36 w 136"/>
                  <a:gd name="T73" fmla="*/ 121 h 221"/>
                  <a:gd name="T74" fmla="*/ 45 w 136"/>
                  <a:gd name="T75" fmla="*/ 129 h 221"/>
                  <a:gd name="T76" fmla="*/ 70 w 136"/>
                  <a:gd name="T77" fmla="*/ 136 h 221"/>
                  <a:gd name="T78" fmla="*/ 89 w 136"/>
                  <a:gd name="T79" fmla="*/ 132 h 221"/>
                  <a:gd name="T80" fmla="*/ 101 w 136"/>
                  <a:gd name="T81" fmla="*/ 121 h 221"/>
                  <a:gd name="T82" fmla="*/ 111 w 136"/>
                  <a:gd name="T83" fmla="*/ 84 h 221"/>
                  <a:gd name="T84" fmla="*/ 111 w 136"/>
                  <a:gd name="T85" fmla="*/ 66 h 221"/>
                  <a:gd name="T86" fmla="*/ 100 w 136"/>
                  <a:gd name="T87" fmla="*/ 35 h 221"/>
                  <a:gd name="T88" fmla="*/ 83 w 136"/>
                  <a:gd name="T89" fmla="*/ 24 h 221"/>
                  <a:gd name="T90" fmla="*/ 60 w 136"/>
                  <a:gd name="T91" fmla="*/ 22 h 221"/>
                  <a:gd name="T92" fmla="*/ 39 w 136"/>
                  <a:gd name="T93" fmla="*/ 35 h 221"/>
                  <a:gd name="T94" fmla="*/ 29 w 136"/>
                  <a:gd name="T95" fmla="*/ 57 h 221"/>
                  <a:gd name="T96" fmla="*/ 26 w 136"/>
                  <a:gd name="T97" fmla="*/ 83 h 221"/>
                  <a:gd name="T98" fmla="*/ 28 w 136"/>
                  <a:gd name="T99"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221">
                    <a:moveTo>
                      <a:pt x="5" y="170"/>
                    </a:moveTo>
                    <a:lnTo>
                      <a:pt x="8" y="172"/>
                    </a:lnTo>
                    <a:lnTo>
                      <a:pt x="21" y="173"/>
                    </a:lnTo>
                    <a:lnTo>
                      <a:pt x="29" y="174"/>
                    </a:lnTo>
                    <a:lnTo>
                      <a:pt x="31" y="174"/>
                    </a:lnTo>
                    <a:lnTo>
                      <a:pt x="31" y="177"/>
                    </a:lnTo>
                    <a:lnTo>
                      <a:pt x="31" y="181"/>
                    </a:lnTo>
                    <a:lnTo>
                      <a:pt x="34" y="187"/>
                    </a:lnTo>
                    <a:lnTo>
                      <a:pt x="39" y="191"/>
                    </a:lnTo>
                    <a:lnTo>
                      <a:pt x="41" y="191"/>
                    </a:lnTo>
                    <a:lnTo>
                      <a:pt x="42" y="193"/>
                    </a:lnTo>
                    <a:lnTo>
                      <a:pt x="45" y="196"/>
                    </a:lnTo>
                    <a:lnTo>
                      <a:pt x="49" y="197"/>
                    </a:lnTo>
                    <a:lnTo>
                      <a:pt x="59" y="198"/>
                    </a:lnTo>
                    <a:lnTo>
                      <a:pt x="67" y="198"/>
                    </a:lnTo>
                    <a:lnTo>
                      <a:pt x="69" y="198"/>
                    </a:lnTo>
                    <a:lnTo>
                      <a:pt x="74" y="198"/>
                    </a:lnTo>
                    <a:lnTo>
                      <a:pt x="84" y="197"/>
                    </a:lnTo>
                    <a:lnTo>
                      <a:pt x="93" y="193"/>
                    </a:lnTo>
                    <a:lnTo>
                      <a:pt x="96" y="191"/>
                    </a:lnTo>
                    <a:lnTo>
                      <a:pt x="98" y="188"/>
                    </a:lnTo>
                    <a:lnTo>
                      <a:pt x="101" y="186"/>
                    </a:lnTo>
                    <a:lnTo>
                      <a:pt x="105" y="179"/>
                    </a:lnTo>
                    <a:lnTo>
                      <a:pt x="108" y="172"/>
                    </a:lnTo>
                    <a:lnTo>
                      <a:pt x="108" y="170"/>
                    </a:lnTo>
                    <a:lnTo>
                      <a:pt x="108" y="167"/>
                    </a:lnTo>
                    <a:lnTo>
                      <a:pt x="110" y="156"/>
                    </a:lnTo>
                    <a:lnTo>
                      <a:pt x="110" y="142"/>
                    </a:lnTo>
                    <a:lnTo>
                      <a:pt x="110" y="138"/>
                    </a:lnTo>
                    <a:lnTo>
                      <a:pt x="105" y="142"/>
                    </a:lnTo>
                    <a:lnTo>
                      <a:pt x="100" y="146"/>
                    </a:lnTo>
                    <a:lnTo>
                      <a:pt x="86" y="155"/>
                    </a:lnTo>
                    <a:lnTo>
                      <a:pt x="70" y="157"/>
                    </a:lnTo>
                    <a:lnTo>
                      <a:pt x="67" y="157"/>
                    </a:lnTo>
                    <a:lnTo>
                      <a:pt x="62" y="157"/>
                    </a:lnTo>
                    <a:lnTo>
                      <a:pt x="52" y="157"/>
                    </a:lnTo>
                    <a:lnTo>
                      <a:pt x="35" y="150"/>
                    </a:lnTo>
                    <a:lnTo>
                      <a:pt x="21" y="139"/>
                    </a:lnTo>
                    <a:lnTo>
                      <a:pt x="18" y="135"/>
                    </a:lnTo>
                    <a:lnTo>
                      <a:pt x="15" y="132"/>
                    </a:lnTo>
                    <a:lnTo>
                      <a:pt x="10" y="124"/>
                    </a:lnTo>
                    <a:lnTo>
                      <a:pt x="3" y="105"/>
                    </a:lnTo>
                    <a:lnTo>
                      <a:pt x="0" y="86"/>
                    </a:lnTo>
                    <a:lnTo>
                      <a:pt x="0" y="80"/>
                    </a:lnTo>
                    <a:lnTo>
                      <a:pt x="0" y="77"/>
                    </a:lnTo>
                    <a:lnTo>
                      <a:pt x="0" y="69"/>
                    </a:lnTo>
                    <a:lnTo>
                      <a:pt x="3" y="55"/>
                    </a:lnTo>
                    <a:lnTo>
                      <a:pt x="7" y="42"/>
                    </a:lnTo>
                    <a:lnTo>
                      <a:pt x="8" y="38"/>
                    </a:lnTo>
                    <a:lnTo>
                      <a:pt x="10" y="36"/>
                    </a:lnTo>
                    <a:lnTo>
                      <a:pt x="12" y="31"/>
                    </a:lnTo>
                    <a:lnTo>
                      <a:pt x="19" y="21"/>
                    </a:lnTo>
                    <a:lnTo>
                      <a:pt x="29" y="12"/>
                    </a:lnTo>
                    <a:lnTo>
                      <a:pt x="32" y="9"/>
                    </a:lnTo>
                    <a:lnTo>
                      <a:pt x="34" y="8"/>
                    </a:lnTo>
                    <a:lnTo>
                      <a:pt x="39" y="5"/>
                    </a:lnTo>
                    <a:lnTo>
                      <a:pt x="50" y="2"/>
                    </a:lnTo>
                    <a:lnTo>
                      <a:pt x="63" y="1"/>
                    </a:lnTo>
                    <a:lnTo>
                      <a:pt x="67" y="0"/>
                    </a:lnTo>
                    <a:lnTo>
                      <a:pt x="72" y="1"/>
                    </a:lnTo>
                    <a:lnTo>
                      <a:pt x="80" y="1"/>
                    </a:lnTo>
                    <a:lnTo>
                      <a:pt x="96" y="8"/>
                    </a:lnTo>
                    <a:lnTo>
                      <a:pt x="108" y="18"/>
                    </a:lnTo>
                    <a:lnTo>
                      <a:pt x="112" y="21"/>
                    </a:lnTo>
                    <a:lnTo>
                      <a:pt x="112" y="18"/>
                    </a:lnTo>
                    <a:lnTo>
                      <a:pt x="111" y="9"/>
                    </a:lnTo>
                    <a:lnTo>
                      <a:pt x="111" y="4"/>
                    </a:lnTo>
                    <a:lnTo>
                      <a:pt x="112" y="2"/>
                    </a:lnTo>
                    <a:lnTo>
                      <a:pt x="115" y="2"/>
                    </a:lnTo>
                    <a:lnTo>
                      <a:pt x="127" y="2"/>
                    </a:lnTo>
                    <a:lnTo>
                      <a:pt x="135" y="2"/>
                    </a:lnTo>
                    <a:lnTo>
                      <a:pt x="136" y="2"/>
                    </a:lnTo>
                    <a:lnTo>
                      <a:pt x="136" y="24"/>
                    </a:lnTo>
                    <a:lnTo>
                      <a:pt x="135" y="87"/>
                    </a:lnTo>
                    <a:lnTo>
                      <a:pt x="135" y="135"/>
                    </a:lnTo>
                    <a:lnTo>
                      <a:pt x="136" y="136"/>
                    </a:lnTo>
                    <a:lnTo>
                      <a:pt x="135" y="143"/>
                    </a:lnTo>
                    <a:lnTo>
                      <a:pt x="135" y="153"/>
                    </a:lnTo>
                    <a:lnTo>
                      <a:pt x="134" y="173"/>
                    </a:lnTo>
                    <a:lnTo>
                      <a:pt x="129" y="187"/>
                    </a:lnTo>
                    <a:lnTo>
                      <a:pt x="129" y="188"/>
                    </a:lnTo>
                    <a:lnTo>
                      <a:pt x="128" y="191"/>
                    </a:lnTo>
                    <a:lnTo>
                      <a:pt x="125" y="197"/>
                    </a:lnTo>
                    <a:lnTo>
                      <a:pt x="118" y="205"/>
                    </a:lnTo>
                    <a:lnTo>
                      <a:pt x="108" y="211"/>
                    </a:lnTo>
                    <a:lnTo>
                      <a:pt x="107" y="212"/>
                    </a:lnTo>
                    <a:lnTo>
                      <a:pt x="103" y="214"/>
                    </a:lnTo>
                    <a:lnTo>
                      <a:pt x="97" y="217"/>
                    </a:lnTo>
                    <a:lnTo>
                      <a:pt x="84" y="219"/>
                    </a:lnTo>
                    <a:lnTo>
                      <a:pt x="70" y="221"/>
                    </a:lnTo>
                    <a:lnTo>
                      <a:pt x="67" y="221"/>
                    </a:lnTo>
                    <a:lnTo>
                      <a:pt x="62" y="221"/>
                    </a:lnTo>
                    <a:lnTo>
                      <a:pt x="53" y="221"/>
                    </a:lnTo>
                    <a:lnTo>
                      <a:pt x="38" y="217"/>
                    </a:lnTo>
                    <a:lnTo>
                      <a:pt x="25" y="211"/>
                    </a:lnTo>
                    <a:lnTo>
                      <a:pt x="22" y="208"/>
                    </a:lnTo>
                    <a:lnTo>
                      <a:pt x="19" y="207"/>
                    </a:lnTo>
                    <a:lnTo>
                      <a:pt x="14" y="201"/>
                    </a:lnTo>
                    <a:lnTo>
                      <a:pt x="8" y="190"/>
                    </a:lnTo>
                    <a:lnTo>
                      <a:pt x="5" y="174"/>
                    </a:lnTo>
                    <a:lnTo>
                      <a:pt x="5" y="170"/>
                    </a:lnTo>
                    <a:lnTo>
                      <a:pt x="4" y="172"/>
                    </a:lnTo>
                    <a:lnTo>
                      <a:pt x="5" y="170"/>
                    </a:lnTo>
                    <a:lnTo>
                      <a:pt x="4" y="170"/>
                    </a:lnTo>
                    <a:lnTo>
                      <a:pt x="5" y="170"/>
                    </a:lnTo>
                    <a:lnTo>
                      <a:pt x="5" y="170"/>
                    </a:lnTo>
                    <a:close/>
                    <a:moveTo>
                      <a:pt x="28" y="77"/>
                    </a:moveTo>
                    <a:lnTo>
                      <a:pt x="28" y="83"/>
                    </a:lnTo>
                    <a:lnTo>
                      <a:pt x="28" y="93"/>
                    </a:lnTo>
                    <a:lnTo>
                      <a:pt x="31" y="108"/>
                    </a:lnTo>
                    <a:lnTo>
                      <a:pt x="36" y="121"/>
                    </a:lnTo>
                    <a:lnTo>
                      <a:pt x="39" y="122"/>
                    </a:lnTo>
                    <a:lnTo>
                      <a:pt x="41" y="125"/>
                    </a:lnTo>
                    <a:lnTo>
                      <a:pt x="45" y="129"/>
                    </a:lnTo>
                    <a:lnTo>
                      <a:pt x="55" y="135"/>
                    </a:lnTo>
                    <a:lnTo>
                      <a:pt x="66" y="136"/>
                    </a:lnTo>
                    <a:lnTo>
                      <a:pt x="70" y="136"/>
                    </a:lnTo>
                    <a:lnTo>
                      <a:pt x="72" y="136"/>
                    </a:lnTo>
                    <a:lnTo>
                      <a:pt x="77" y="136"/>
                    </a:lnTo>
                    <a:lnTo>
                      <a:pt x="89" y="132"/>
                    </a:lnTo>
                    <a:lnTo>
                      <a:pt x="97" y="125"/>
                    </a:lnTo>
                    <a:lnTo>
                      <a:pt x="100" y="122"/>
                    </a:lnTo>
                    <a:lnTo>
                      <a:pt x="101" y="121"/>
                    </a:lnTo>
                    <a:lnTo>
                      <a:pt x="104" y="115"/>
                    </a:lnTo>
                    <a:lnTo>
                      <a:pt x="110" y="101"/>
                    </a:lnTo>
                    <a:lnTo>
                      <a:pt x="111" y="84"/>
                    </a:lnTo>
                    <a:lnTo>
                      <a:pt x="112" y="79"/>
                    </a:lnTo>
                    <a:lnTo>
                      <a:pt x="111" y="74"/>
                    </a:lnTo>
                    <a:lnTo>
                      <a:pt x="111" y="66"/>
                    </a:lnTo>
                    <a:lnTo>
                      <a:pt x="107" y="50"/>
                    </a:lnTo>
                    <a:lnTo>
                      <a:pt x="101" y="38"/>
                    </a:lnTo>
                    <a:lnTo>
                      <a:pt x="100" y="35"/>
                    </a:lnTo>
                    <a:lnTo>
                      <a:pt x="97" y="33"/>
                    </a:lnTo>
                    <a:lnTo>
                      <a:pt x="93" y="29"/>
                    </a:lnTo>
                    <a:lnTo>
                      <a:pt x="83" y="24"/>
                    </a:lnTo>
                    <a:lnTo>
                      <a:pt x="72" y="22"/>
                    </a:lnTo>
                    <a:lnTo>
                      <a:pt x="69" y="21"/>
                    </a:lnTo>
                    <a:lnTo>
                      <a:pt x="60" y="22"/>
                    </a:lnTo>
                    <a:lnTo>
                      <a:pt x="55" y="24"/>
                    </a:lnTo>
                    <a:lnTo>
                      <a:pt x="45" y="29"/>
                    </a:lnTo>
                    <a:lnTo>
                      <a:pt x="39" y="35"/>
                    </a:lnTo>
                    <a:lnTo>
                      <a:pt x="36" y="38"/>
                    </a:lnTo>
                    <a:lnTo>
                      <a:pt x="34" y="43"/>
                    </a:lnTo>
                    <a:lnTo>
                      <a:pt x="29" y="57"/>
                    </a:lnTo>
                    <a:lnTo>
                      <a:pt x="28" y="73"/>
                    </a:lnTo>
                    <a:lnTo>
                      <a:pt x="28" y="77"/>
                    </a:lnTo>
                    <a:lnTo>
                      <a:pt x="26" y="83"/>
                    </a:lnTo>
                    <a:lnTo>
                      <a:pt x="28" y="87"/>
                    </a:lnTo>
                    <a:lnTo>
                      <a:pt x="26" y="79"/>
                    </a:lnTo>
                    <a:lnTo>
                      <a:pt x="28" y="77"/>
                    </a:lnTo>
                    <a:lnTo>
                      <a:pt x="28"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4" name="Freeform 209"/>
              <p:cNvSpPr>
                <a:spLocks/>
              </p:cNvSpPr>
              <p:nvPr/>
            </p:nvSpPr>
            <p:spPr bwMode="auto">
              <a:xfrm>
                <a:off x="1099" y="1181"/>
                <a:ext cx="11" cy="71"/>
              </a:xfrm>
              <a:custGeom>
                <a:avLst/>
                <a:gdLst>
                  <a:gd name="T0" fmla="*/ 2 w 29"/>
                  <a:gd name="T1" fmla="*/ 214 h 214"/>
                  <a:gd name="T2" fmla="*/ 2 w 29"/>
                  <a:gd name="T3" fmla="*/ 182 h 214"/>
                  <a:gd name="T4" fmla="*/ 0 w 29"/>
                  <a:gd name="T5" fmla="*/ 82 h 214"/>
                  <a:gd name="T6" fmla="*/ 0 w 29"/>
                  <a:gd name="T7" fmla="*/ 4 h 214"/>
                  <a:gd name="T8" fmla="*/ 2 w 29"/>
                  <a:gd name="T9" fmla="*/ 0 h 214"/>
                  <a:gd name="T10" fmla="*/ 5 w 29"/>
                  <a:gd name="T11" fmla="*/ 0 h 214"/>
                  <a:gd name="T12" fmla="*/ 17 w 29"/>
                  <a:gd name="T13" fmla="*/ 0 h 214"/>
                  <a:gd name="T14" fmla="*/ 27 w 29"/>
                  <a:gd name="T15" fmla="*/ 0 h 214"/>
                  <a:gd name="T16" fmla="*/ 29 w 29"/>
                  <a:gd name="T17" fmla="*/ 0 h 214"/>
                  <a:gd name="T18" fmla="*/ 27 w 29"/>
                  <a:gd name="T19" fmla="*/ 4 h 214"/>
                  <a:gd name="T20" fmla="*/ 29 w 29"/>
                  <a:gd name="T21" fmla="*/ 34 h 214"/>
                  <a:gd name="T22" fmla="*/ 27 w 29"/>
                  <a:gd name="T23" fmla="*/ 134 h 214"/>
                  <a:gd name="T24" fmla="*/ 27 w 29"/>
                  <a:gd name="T25" fmla="*/ 212 h 214"/>
                  <a:gd name="T26" fmla="*/ 29 w 29"/>
                  <a:gd name="T27" fmla="*/ 214 h 214"/>
                  <a:gd name="T28" fmla="*/ 24 w 29"/>
                  <a:gd name="T29" fmla="*/ 214 h 214"/>
                  <a:gd name="T30" fmla="*/ 12 w 29"/>
                  <a:gd name="T31" fmla="*/ 214 h 214"/>
                  <a:gd name="T32" fmla="*/ 2 w 29"/>
                  <a:gd name="T33" fmla="*/ 214 h 214"/>
                  <a:gd name="T34" fmla="*/ 2 w 29"/>
                  <a:gd name="T35" fmla="*/ 214 h 214"/>
                  <a:gd name="T36" fmla="*/ 2 w 29"/>
                  <a:gd name="T3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214">
                    <a:moveTo>
                      <a:pt x="2" y="214"/>
                    </a:moveTo>
                    <a:lnTo>
                      <a:pt x="2" y="182"/>
                    </a:lnTo>
                    <a:lnTo>
                      <a:pt x="0" y="82"/>
                    </a:lnTo>
                    <a:lnTo>
                      <a:pt x="0" y="4"/>
                    </a:lnTo>
                    <a:lnTo>
                      <a:pt x="2" y="0"/>
                    </a:lnTo>
                    <a:lnTo>
                      <a:pt x="5" y="0"/>
                    </a:lnTo>
                    <a:lnTo>
                      <a:pt x="17" y="0"/>
                    </a:lnTo>
                    <a:lnTo>
                      <a:pt x="27" y="0"/>
                    </a:lnTo>
                    <a:lnTo>
                      <a:pt x="29" y="0"/>
                    </a:lnTo>
                    <a:lnTo>
                      <a:pt x="27" y="4"/>
                    </a:lnTo>
                    <a:lnTo>
                      <a:pt x="29" y="34"/>
                    </a:lnTo>
                    <a:lnTo>
                      <a:pt x="27" y="134"/>
                    </a:lnTo>
                    <a:lnTo>
                      <a:pt x="27" y="212"/>
                    </a:lnTo>
                    <a:lnTo>
                      <a:pt x="29" y="214"/>
                    </a:lnTo>
                    <a:lnTo>
                      <a:pt x="24" y="214"/>
                    </a:lnTo>
                    <a:lnTo>
                      <a:pt x="12" y="214"/>
                    </a:lnTo>
                    <a:lnTo>
                      <a:pt x="2" y="214"/>
                    </a:lnTo>
                    <a:lnTo>
                      <a:pt x="2" y="214"/>
                    </a:lnTo>
                    <a:lnTo>
                      <a:pt x="2"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5" name="Freeform 210"/>
              <p:cNvSpPr>
                <a:spLocks noEditPoints="1"/>
              </p:cNvSpPr>
              <p:nvPr/>
            </p:nvSpPr>
            <p:spPr bwMode="auto">
              <a:xfrm>
                <a:off x="1120" y="1200"/>
                <a:ext cx="47" cy="54"/>
              </a:xfrm>
              <a:custGeom>
                <a:avLst/>
                <a:gdLst>
                  <a:gd name="T0" fmla="*/ 102 w 142"/>
                  <a:gd name="T1" fmla="*/ 145 h 162"/>
                  <a:gd name="T2" fmla="*/ 82 w 142"/>
                  <a:gd name="T3" fmla="*/ 156 h 162"/>
                  <a:gd name="T4" fmla="*/ 64 w 142"/>
                  <a:gd name="T5" fmla="*/ 162 h 162"/>
                  <a:gd name="T6" fmla="*/ 48 w 142"/>
                  <a:gd name="T7" fmla="*/ 162 h 162"/>
                  <a:gd name="T8" fmla="*/ 14 w 142"/>
                  <a:gd name="T9" fmla="*/ 152 h 162"/>
                  <a:gd name="T10" fmla="*/ 7 w 142"/>
                  <a:gd name="T11" fmla="*/ 143 h 162"/>
                  <a:gd name="T12" fmla="*/ 0 w 142"/>
                  <a:gd name="T13" fmla="*/ 117 h 162"/>
                  <a:gd name="T14" fmla="*/ 2 w 142"/>
                  <a:gd name="T15" fmla="*/ 105 h 162"/>
                  <a:gd name="T16" fmla="*/ 7 w 142"/>
                  <a:gd name="T17" fmla="*/ 93 h 162"/>
                  <a:gd name="T18" fmla="*/ 18 w 142"/>
                  <a:gd name="T19" fmla="*/ 81 h 162"/>
                  <a:gd name="T20" fmla="*/ 34 w 142"/>
                  <a:gd name="T21" fmla="*/ 74 h 162"/>
                  <a:gd name="T22" fmla="*/ 41 w 142"/>
                  <a:gd name="T23" fmla="*/ 73 h 162"/>
                  <a:gd name="T24" fmla="*/ 61 w 142"/>
                  <a:gd name="T25" fmla="*/ 69 h 162"/>
                  <a:gd name="T26" fmla="*/ 92 w 142"/>
                  <a:gd name="T27" fmla="*/ 64 h 162"/>
                  <a:gd name="T28" fmla="*/ 107 w 142"/>
                  <a:gd name="T29" fmla="*/ 57 h 162"/>
                  <a:gd name="T30" fmla="*/ 106 w 142"/>
                  <a:gd name="T31" fmla="*/ 45 h 162"/>
                  <a:gd name="T32" fmla="*/ 100 w 142"/>
                  <a:gd name="T33" fmla="*/ 29 h 162"/>
                  <a:gd name="T34" fmla="*/ 79 w 142"/>
                  <a:gd name="T35" fmla="*/ 22 h 162"/>
                  <a:gd name="T36" fmla="*/ 61 w 142"/>
                  <a:gd name="T37" fmla="*/ 22 h 162"/>
                  <a:gd name="T38" fmla="*/ 42 w 142"/>
                  <a:gd name="T39" fmla="*/ 28 h 162"/>
                  <a:gd name="T40" fmla="*/ 34 w 142"/>
                  <a:gd name="T41" fmla="*/ 39 h 162"/>
                  <a:gd name="T42" fmla="*/ 28 w 142"/>
                  <a:gd name="T43" fmla="*/ 50 h 162"/>
                  <a:gd name="T44" fmla="*/ 4 w 142"/>
                  <a:gd name="T45" fmla="*/ 48 h 162"/>
                  <a:gd name="T46" fmla="*/ 6 w 142"/>
                  <a:gd name="T47" fmla="*/ 39 h 162"/>
                  <a:gd name="T48" fmla="*/ 16 w 142"/>
                  <a:gd name="T49" fmla="*/ 21 h 162"/>
                  <a:gd name="T50" fmla="*/ 27 w 142"/>
                  <a:gd name="T51" fmla="*/ 11 h 162"/>
                  <a:gd name="T52" fmla="*/ 41 w 142"/>
                  <a:gd name="T53" fmla="*/ 4 h 162"/>
                  <a:gd name="T54" fmla="*/ 69 w 142"/>
                  <a:gd name="T55" fmla="*/ 1 h 162"/>
                  <a:gd name="T56" fmla="*/ 93 w 142"/>
                  <a:gd name="T57" fmla="*/ 2 h 162"/>
                  <a:gd name="T58" fmla="*/ 111 w 142"/>
                  <a:gd name="T59" fmla="*/ 7 h 162"/>
                  <a:gd name="T60" fmla="*/ 124 w 142"/>
                  <a:gd name="T61" fmla="*/ 15 h 162"/>
                  <a:gd name="T62" fmla="*/ 131 w 142"/>
                  <a:gd name="T63" fmla="*/ 32 h 162"/>
                  <a:gd name="T64" fmla="*/ 133 w 142"/>
                  <a:gd name="T65" fmla="*/ 38 h 162"/>
                  <a:gd name="T66" fmla="*/ 134 w 142"/>
                  <a:gd name="T67" fmla="*/ 57 h 162"/>
                  <a:gd name="T68" fmla="*/ 133 w 142"/>
                  <a:gd name="T69" fmla="*/ 93 h 162"/>
                  <a:gd name="T70" fmla="*/ 134 w 142"/>
                  <a:gd name="T71" fmla="*/ 110 h 162"/>
                  <a:gd name="T72" fmla="*/ 135 w 142"/>
                  <a:gd name="T73" fmla="*/ 139 h 162"/>
                  <a:gd name="T74" fmla="*/ 138 w 142"/>
                  <a:gd name="T75" fmla="*/ 150 h 162"/>
                  <a:gd name="T76" fmla="*/ 137 w 142"/>
                  <a:gd name="T77" fmla="*/ 157 h 162"/>
                  <a:gd name="T78" fmla="*/ 114 w 142"/>
                  <a:gd name="T79" fmla="*/ 157 h 162"/>
                  <a:gd name="T80" fmla="*/ 110 w 142"/>
                  <a:gd name="T81" fmla="*/ 142 h 162"/>
                  <a:gd name="T82" fmla="*/ 106 w 142"/>
                  <a:gd name="T83" fmla="*/ 143 h 162"/>
                  <a:gd name="T84" fmla="*/ 110 w 142"/>
                  <a:gd name="T85" fmla="*/ 139 h 162"/>
                  <a:gd name="T86" fmla="*/ 99 w 142"/>
                  <a:gd name="T87" fmla="*/ 84 h 162"/>
                  <a:gd name="T88" fmla="*/ 65 w 142"/>
                  <a:gd name="T89" fmla="*/ 90 h 162"/>
                  <a:gd name="T90" fmla="*/ 48 w 142"/>
                  <a:gd name="T91" fmla="*/ 93 h 162"/>
                  <a:gd name="T92" fmla="*/ 37 w 142"/>
                  <a:gd name="T93" fmla="*/ 97 h 162"/>
                  <a:gd name="T94" fmla="*/ 31 w 142"/>
                  <a:gd name="T95" fmla="*/ 104 h 162"/>
                  <a:gd name="T96" fmla="*/ 27 w 142"/>
                  <a:gd name="T97" fmla="*/ 111 h 162"/>
                  <a:gd name="T98" fmla="*/ 27 w 142"/>
                  <a:gd name="T99" fmla="*/ 119 h 162"/>
                  <a:gd name="T100" fmla="*/ 34 w 142"/>
                  <a:gd name="T101" fmla="*/ 134 h 162"/>
                  <a:gd name="T102" fmla="*/ 40 w 142"/>
                  <a:gd name="T103" fmla="*/ 138 h 162"/>
                  <a:gd name="T104" fmla="*/ 59 w 142"/>
                  <a:gd name="T105" fmla="*/ 141 h 162"/>
                  <a:gd name="T106" fmla="*/ 75 w 142"/>
                  <a:gd name="T107" fmla="*/ 139 h 162"/>
                  <a:gd name="T108" fmla="*/ 90 w 142"/>
                  <a:gd name="T109" fmla="*/ 131 h 162"/>
                  <a:gd name="T110" fmla="*/ 103 w 142"/>
                  <a:gd name="T111" fmla="*/ 115 h 162"/>
                  <a:gd name="T112" fmla="*/ 106 w 142"/>
                  <a:gd name="T113" fmla="*/ 98 h 162"/>
                  <a:gd name="T114" fmla="*/ 106 w 142"/>
                  <a:gd name="T115" fmla="*/ 84 h 162"/>
                  <a:gd name="T116" fmla="*/ 104 w 142"/>
                  <a:gd name="T117" fmla="*/ 81 h 162"/>
                  <a:gd name="T118" fmla="*/ 107 w 142"/>
                  <a:gd name="T119"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62">
                    <a:moveTo>
                      <a:pt x="110" y="139"/>
                    </a:moveTo>
                    <a:lnTo>
                      <a:pt x="107" y="142"/>
                    </a:lnTo>
                    <a:lnTo>
                      <a:pt x="102" y="145"/>
                    </a:lnTo>
                    <a:lnTo>
                      <a:pt x="92" y="152"/>
                    </a:lnTo>
                    <a:lnTo>
                      <a:pt x="83" y="156"/>
                    </a:lnTo>
                    <a:lnTo>
                      <a:pt x="82" y="156"/>
                    </a:lnTo>
                    <a:lnTo>
                      <a:pt x="79" y="157"/>
                    </a:lnTo>
                    <a:lnTo>
                      <a:pt x="73" y="159"/>
                    </a:lnTo>
                    <a:lnTo>
                      <a:pt x="64" y="162"/>
                    </a:lnTo>
                    <a:lnTo>
                      <a:pt x="54" y="162"/>
                    </a:lnTo>
                    <a:lnTo>
                      <a:pt x="52" y="162"/>
                    </a:lnTo>
                    <a:lnTo>
                      <a:pt x="48" y="162"/>
                    </a:lnTo>
                    <a:lnTo>
                      <a:pt x="40" y="162"/>
                    </a:lnTo>
                    <a:lnTo>
                      <a:pt x="25" y="157"/>
                    </a:lnTo>
                    <a:lnTo>
                      <a:pt x="14" y="152"/>
                    </a:lnTo>
                    <a:lnTo>
                      <a:pt x="13" y="149"/>
                    </a:lnTo>
                    <a:lnTo>
                      <a:pt x="10" y="148"/>
                    </a:lnTo>
                    <a:lnTo>
                      <a:pt x="7" y="143"/>
                    </a:lnTo>
                    <a:lnTo>
                      <a:pt x="2" y="132"/>
                    </a:lnTo>
                    <a:lnTo>
                      <a:pt x="0" y="121"/>
                    </a:lnTo>
                    <a:lnTo>
                      <a:pt x="0" y="117"/>
                    </a:lnTo>
                    <a:lnTo>
                      <a:pt x="0" y="115"/>
                    </a:lnTo>
                    <a:lnTo>
                      <a:pt x="0" y="112"/>
                    </a:lnTo>
                    <a:lnTo>
                      <a:pt x="2" y="105"/>
                    </a:lnTo>
                    <a:lnTo>
                      <a:pt x="3" y="98"/>
                    </a:lnTo>
                    <a:lnTo>
                      <a:pt x="4" y="95"/>
                    </a:lnTo>
                    <a:lnTo>
                      <a:pt x="7" y="93"/>
                    </a:lnTo>
                    <a:lnTo>
                      <a:pt x="11" y="87"/>
                    </a:lnTo>
                    <a:lnTo>
                      <a:pt x="17" y="83"/>
                    </a:lnTo>
                    <a:lnTo>
                      <a:pt x="18" y="81"/>
                    </a:lnTo>
                    <a:lnTo>
                      <a:pt x="23" y="79"/>
                    </a:lnTo>
                    <a:lnTo>
                      <a:pt x="28" y="76"/>
                    </a:lnTo>
                    <a:lnTo>
                      <a:pt x="34" y="74"/>
                    </a:lnTo>
                    <a:lnTo>
                      <a:pt x="37" y="73"/>
                    </a:lnTo>
                    <a:lnTo>
                      <a:pt x="38" y="73"/>
                    </a:lnTo>
                    <a:lnTo>
                      <a:pt x="41" y="73"/>
                    </a:lnTo>
                    <a:lnTo>
                      <a:pt x="48" y="71"/>
                    </a:lnTo>
                    <a:lnTo>
                      <a:pt x="58" y="70"/>
                    </a:lnTo>
                    <a:lnTo>
                      <a:pt x="61" y="69"/>
                    </a:lnTo>
                    <a:lnTo>
                      <a:pt x="65" y="69"/>
                    </a:lnTo>
                    <a:lnTo>
                      <a:pt x="75" y="67"/>
                    </a:lnTo>
                    <a:lnTo>
                      <a:pt x="92" y="64"/>
                    </a:lnTo>
                    <a:lnTo>
                      <a:pt x="104" y="60"/>
                    </a:lnTo>
                    <a:lnTo>
                      <a:pt x="107" y="59"/>
                    </a:lnTo>
                    <a:lnTo>
                      <a:pt x="107" y="57"/>
                    </a:lnTo>
                    <a:lnTo>
                      <a:pt x="106" y="53"/>
                    </a:lnTo>
                    <a:lnTo>
                      <a:pt x="107" y="52"/>
                    </a:lnTo>
                    <a:lnTo>
                      <a:pt x="106" y="45"/>
                    </a:lnTo>
                    <a:lnTo>
                      <a:pt x="104" y="38"/>
                    </a:lnTo>
                    <a:lnTo>
                      <a:pt x="100" y="31"/>
                    </a:lnTo>
                    <a:lnTo>
                      <a:pt x="100" y="29"/>
                    </a:lnTo>
                    <a:lnTo>
                      <a:pt x="93" y="26"/>
                    </a:lnTo>
                    <a:lnTo>
                      <a:pt x="89" y="25"/>
                    </a:lnTo>
                    <a:lnTo>
                      <a:pt x="79" y="22"/>
                    </a:lnTo>
                    <a:lnTo>
                      <a:pt x="71" y="21"/>
                    </a:lnTo>
                    <a:lnTo>
                      <a:pt x="66" y="22"/>
                    </a:lnTo>
                    <a:lnTo>
                      <a:pt x="61" y="22"/>
                    </a:lnTo>
                    <a:lnTo>
                      <a:pt x="51" y="24"/>
                    </a:lnTo>
                    <a:lnTo>
                      <a:pt x="44" y="28"/>
                    </a:lnTo>
                    <a:lnTo>
                      <a:pt x="42" y="28"/>
                    </a:lnTo>
                    <a:lnTo>
                      <a:pt x="41" y="29"/>
                    </a:lnTo>
                    <a:lnTo>
                      <a:pt x="38" y="32"/>
                    </a:lnTo>
                    <a:lnTo>
                      <a:pt x="34" y="39"/>
                    </a:lnTo>
                    <a:lnTo>
                      <a:pt x="30" y="49"/>
                    </a:lnTo>
                    <a:lnTo>
                      <a:pt x="30" y="50"/>
                    </a:lnTo>
                    <a:lnTo>
                      <a:pt x="28" y="50"/>
                    </a:lnTo>
                    <a:lnTo>
                      <a:pt x="25" y="50"/>
                    </a:lnTo>
                    <a:lnTo>
                      <a:pt x="13" y="49"/>
                    </a:lnTo>
                    <a:lnTo>
                      <a:pt x="4" y="48"/>
                    </a:lnTo>
                    <a:lnTo>
                      <a:pt x="4" y="46"/>
                    </a:lnTo>
                    <a:lnTo>
                      <a:pt x="4" y="45"/>
                    </a:lnTo>
                    <a:lnTo>
                      <a:pt x="6" y="39"/>
                    </a:lnTo>
                    <a:lnTo>
                      <a:pt x="9" y="31"/>
                    </a:lnTo>
                    <a:lnTo>
                      <a:pt x="14" y="24"/>
                    </a:lnTo>
                    <a:lnTo>
                      <a:pt x="16" y="21"/>
                    </a:lnTo>
                    <a:lnTo>
                      <a:pt x="17" y="19"/>
                    </a:lnTo>
                    <a:lnTo>
                      <a:pt x="20" y="17"/>
                    </a:lnTo>
                    <a:lnTo>
                      <a:pt x="27" y="11"/>
                    </a:lnTo>
                    <a:lnTo>
                      <a:pt x="35" y="5"/>
                    </a:lnTo>
                    <a:lnTo>
                      <a:pt x="38" y="4"/>
                    </a:lnTo>
                    <a:lnTo>
                      <a:pt x="41" y="4"/>
                    </a:lnTo>
                    <a:lnTo>
                      <a:pt x="47" y="2"/>
                    </a:lnTo>
                    <a:lnTo>
                      <a:pt x="58" y="1"/>
                    </a:lnTo>
                    <a:lnTo>
                      <a:pt x="69" y="1"/>
                    </a:lnTo>
                    <a:lnTo>
                      <a:pt x="73" y="0"/>
                    </a:lnTo>
                    <a:lnTo>
                      <a:pt x="82" y="1"/>
                    </a:lnTo>
                    <a:lnTo>
                      <a:pt x="93" y="2"/>
                    </a:lnTo>
                    <a:lnTo>
                      <a:pt x="103" y="4"/>
                    </a:lnTo>
                    <a:lnTo>
                      <a:pt x="106" y="4"/>
                    </a:lnTo>
                    <a:lnTo>
                      <a:pt x="111" y="7"/>
                    </a:lnTo>
                    <a:lnTo>
                      <a:pt x="117" y="11"/>
                    </a:lnTo>
                    <a:lnTo>
                      <a:pt x="123" y="15"/>
                    </a:lnTo>
                    <a:lnTo>
                      <a:pt x="124" y="15"/>
                    </a:lnTo>
                    <a:lnTo>
                      <a:pt x="127" y="21"/>
                    </a:lnTo>
                    <a:lnTo>
                      <a:pt x="130" y="26"/>
                    </a:lnTo>
                    <a:lnTo>
                      <a:pt x="131" y="32"/>
                    </a:lnTo>
                    <a:lnTo>
                      <a:pt x="133" y="33"/>
                    </a:lnTo>
                    <a:lnTo>
                      <a:pt x="133" y="35"/>
                    </a:lnTo>
                    <a:lnTo>
                      <a:pt x="133" y="38"/>
                    </a:lnTo>
                    <a:lnTo>
                      <a:pt x="133" y="46"/>
                    </a:lnTo>
                    <a:lnTo>
                      <a:pt x="133" y="56"/>
                    </a:lnTo>
                    <a:lnTo>
                      <a:pt x="134" y="57"/>
                    </a:lnTo>
                    <a:lnTo>
                      <a:pt x="134" y="63"/>
                    </a:lnTo>
                    <a:lnTo>
                      <a:pt x="133" y="80"/>
                    </a:lnTo>
                    <a:lnTo>
                      <a:pt x="133" y="93"/>
                    </a:lnTo>
                    <a:lnTo>
                      <a:pt x="134" y="93"/>
                    </a:lnTo>
                    <a:lnTo>
                      <a:pt x="134" y="100"/>
                    </a:lnTo>
                    <a:lnTo>
                      <a:pt x="134" y="110"/>
                    </a:lnTo>
                    <a:lnTo>
                      <a:pt x="134" y="126"/>
                    </a:lnTo>
                    <a:lnTo>
                      <a:pt x="134" y="138"/>
                    </a:lnTo>
                    <a:lnTo>
                      <a:pt x="135" y="139"/>
                    </a:lnTo>
                    <a:lnTo>
                      <a:pt x="135" y="142"/>
                    </a:lnTo>
                    <a:lnTo>
                      <a:pt x="135" y="145"/>
                    </a:lnTo>
                    <a:lnTo>
                      <a:pt x="138" y="150"/>
                    </a:lnTo>
                    <a:lnTo>
                      <a:pt x="141" y="156"/>
                    </a:lnTo>
                    <a:lnTo>
                      <a:pt x="142" y="157"/>
                    </a:lnTo>
                    <a:lnTo>
                      <a:pt x="137" y="157"/>
                    </a:lnTo>
                    <a:lnTo>
                      <a:pt x="124" y="157"/>
                    </a:lnTo>
                    <a:lnTo>
                      <a:pt x="114" y="157"/>
                    </a:lnTo>
                    <a:lnTo>
                      <a:pt x="114" y="157"/>
                    </a:lnTo>
                    <a:lnTo>
                      <a:pt x="113" y="153"/>
                    </a:lnTo>
                    <a:lnTo>
                      <a:pt x="110" y="148"/>
                    </a:lnTo>
                    <a:lnTo>
                      <a:pt x="110" y="142"/>
                    </a:lnTo>
                    <a:lnTo>
                      <a:pt x="110" y="139"/>
                    </a:lnTo>
                    <a:lnTo>
                      <a:pt x="107" y="142"/>
                    </a:lnTo>
                    <a:lnTo>
                      <a:pt x="106" y="143"/>
                    </a:lnTo>
                    <a:lnTo>
                      <a:pt x="109" y="141"/>
                    </a:lnTo>
                    <a:lnTo>
                      <a:pt x="110" y="139"/>
                    </a:lnTo>
                    <a:lnTo>
                      <a:pt x="110" y="139"/>
                    </a:lnTo>
                    <a:close/>
                    <a:moveTo>
                      <a:pt x="107" y="80"/>
                    </a:moveTo>
                    <a:lnTo>
                      <a:pt x="104" y="81"/>
                    </a:lnTo>
                    <a:lnTo>
                      <a:pt x="99" y="84"/>
                    </a:lnTo>
                    <a:lnTo>
                      <a:pt x="85" y="87"/>
                    </a:lnTo>
                    <a:lnTo>
                      <a:pt x="69" y="90"/>
                    </a:lnTo>
                    <a:lnTo>
                      <a:pt x="65" y="90"/>
                    </a:lnTo>
                    <a:lnTo>
                      <a:pt x="62" y="91"/>
                    </a:lnTo>
                    <a:lnTo>
                      <a:pt x="57" y="91"/>
                    </a:lnTo>
                    <a:lnTo>
                      <a:pt x="48" y="93"/>
                    </a:lnTo>
                    <a:lnTo>
                      <a:pt x="42" y="95"/>
                    </a:lnTo>
                    <a:lnTo>
                      <a:pt x="41" y="95"/>
                    </a:lnTo>
                    <a:lnTo>
                      <a:pt x="37" y="97"/>
                    </a:lnTo>
                    <a:lnTo>
                      <a:pt x="35" y="98"/>
                    </a:lnTo>
                    <a:lnTo>
                      <a:pt x="33" y="101"/>
                    </a:lnTo>
                    <a:lnTo>
                      <a:pt x="31" y="104"/>
                    </a:lnTo>
                    <a:lnTo>
                      <a:pt x="30" y="105"/>
                    </a:lnTo>
                    <a:lnTo>
                      <a:pt x="28" y="107"/>
                    </a:lnTo>
                    <a:lnTo>
                      <a:pt x="27" y="111"/>
                    </a:lnTo>
                    <a:lnTo>
                      <a:pt x="27" y="117"/>
                    </a:lnTo>
                    <a:lnTo>
                      <a:pt x="27" y="117"/>
                    </a:lnTo>
                    <a:lnTo>
                      <a:pt x="27" y="119"/>
                    </a:lnTo>
                    <a:lnTo>
                      <a:pt x="27" y="122"/>
                    </a:lnTo>
                    <a:lnTo>
                      <a:pt x="30" y="128"/>
                    </a:lnTo>
                    <a:lnTo>
                      <a:pt x="34" y="134"/>
                    </a:lnTo>
                    <a:lnTo>
                      <a:pt x="35" y="134"/>
                    </a:lnTo>
                    <a:lnTo>
                      <a:pt x="37" y="135"/>
                    </a:lnTo>
                    <a:lnTo>
                      <a:pt x="40" y="138"/>
                    </a:lnTo>
                    <a:lnTo>
                      <a:pt x="47" y="141"/>
                    </a:lnTo>
                    <a:lnTo>
                      <a:pt x="57" y="141"/>
                    </a:lnTo>
                    <a:lnTo>
                      <a:pt x="59" y="141"/>
                    </a:lnTo>
                    <a:lnTo>
                      <a:pt x="61" y="141"/>
                    </a:lnTo>
                    <a:lnTo>
                      <a:pt x="66" y="141"/>
                    </a:lnTo>
                    <a:lnTo>
                      <a:pt x="75" y="139"/>
                    </a:lnTo>
                    <a:lnTo>
                      <a:pt x="83" y="135"/>
                    </a:lnTo>
                    <a:lnTo>
                      <a:pt x="86" y="134"/>
                    </a:lnTo>
                    <a:lnTo>
                      <a:pt x="90" y="131"/>
                    </a:lnTo>
                    <a:lnTo>
                      <a:pt x="97" y="125"/>
                    </a:lnTo>
                    <a:lnTo>
                      <a:pt x="102" y="118"/>
                    </a:lnTo>
                    <a:lnTo>
                      <a:pt x="103" y="115"/>
                    </a:lnTo>
                    <a:lnTo>
                      <a:pt x="104" y="111"/>
                    </a:lnTo>
                    <a:lnTo>
                      <a:pt x="104" y="107"/>
                    </a:lnTo>
                    <a:lnTo>
                      <a:pt x="106" y="98"/>
                    </a:lnTo>
                    <a:lnTo>
                      <a:pt x="107" y="90"/>
                    </a:lnTo>
                    <a:lnTo>
                      <a:pt x="107" y="88"/>
                    </a:lnTo>
                    <a:lnTo>
                      <a:pt x="106" y="84"/>
                    </a:lnTo>
                    <a:lnTo>
                      <a:pt x="106" y="81"/>
                    </a:lnTo>
                    <a:lnTo>
                      <a:pt x="107" y="80"/>
                    </a:lnTo>
                    <a:lnTo>
                      <a:pt x="104" y="81"/>
                    </a:lnTo>
                    <a:lnTo>
                      <a:pt x="103" y="83"/>
                    </a:lnTo>
                    <a:lnTo>
                      <a:pt x="106" y="81"/>
                    </a:lnTo>
                    <a:lnTo>
                      <a:pt x="107" y="80"/>
                    </a:lnTo>
                    <a:lnTo>
                      <a:pt x="107" y="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6" name="Freeform 211"/>
              <p:cNvSpPr>
                <a:spLocks/>
              </p:cNvSpPr>
              <p:nvPr/>
            </p:nvSpPr>
            <p:spPr bwMode="auto">
              <a:xfrm>
                <a:off x="1182" y="1200"/>
                <a:ext cx="38" cy="52"/>
              </a:xfrm>
              <a:custGeom>
                <a:avLst/>
                <a:gdLst>
                  <a:gd name="T0" fmla="*/ 1 w 126"/>
                  <a:gd name="T1" fmla="*/ 134 h 157"/>
                  <a:gd name="T2" fmla="*/ 0 w 126"/>
                  <a:gd name="T3" fmla="*/ 7 h 157"/>
                  <a:gd name="T4" fmla="*/ 4 w 126"/>
                  <a:gd name="T5" fmla="*/ 2 h 157"/>
                  <a:gd name="T6" fmla="*/ 23 w 126"/>
                  <a:gd name="T7" fmla="*/ 2 h 157"/>
                  <a:gd name="T8" fmla="*/ 25 w 126"/>
                  <a:gd name="T9" fmla="*/ 7 h 157"/>
                  <a:gd name="T10" fmla="*/ 23 w 126"/>
                  <a:gd name="T11" fmla="*/ 25 h 157"/>
                  <a:gd name="T12" fmla="*/ 28 w 126"/>
                  <a:gd name="T13" fmla="*/ 22 h 157"/>
                  <a:gd name="T14" fmla="*/ 49 w 126"/>
                  <a:gd name="T15" fmla="*/ 5 h 157"/>
                  <a:gd name="T16" fmla="*/ 74 w 126"/>
                  <a:gd name="T17" fmla="*/ 0 h 157"/>
                  <a:gd name="T18" fmla="*/ 88 w 126"/>
                  <a:gd name="T19" fmla="*/ 2 h 157"/>
                  <a:gd name="T20" fmla="*/ 100 w 126"/>
                  <a:gd name="T21" fmla="*/ 4 h 157"/>
                  <a:gd name="T22" fmla="*/ 105 w 126"/>
                  <a:gd name="T23" fmla="*/ 8 h 157"/>
                  <a:gd name="T24" fmla="*/ 117 w 126"/>
                  <a:gd name="T25" fmla="*/ 18 h 157"/>
                  <a:gd name="T26" fmla="*/ 119 w 126"/>
                  <a:gd name="T27" fmla="*/ 22 h 157"/>
                  <a:gd name="T28" fmla="*/ 124 w 126"/>
                  <a:gd name="T29" fmla="*/ 35 h 157"/>
                  <a:gd name="T30" fmla="*/ 125 w 126"/>
                  <a:gd name="T31" fmla="*/ 39 h 157"/>
                  <a:gd name="T32" fmla="*/ 125 w 126"/>
                  <a:gd name="T33" fmla="*/ 50 h 157"/>
                  <a:gd name="T34" fmla="*/ 126 w 126"/>
                  <a:gd name="T35" fmla="*/ 62 h 157"/>
                  <a:gd name="T36" fmla="*/ 125 w 126"/>
                  <a:gd name="T37" fmla="*/ 122 h 157"/>
                  <a:gd name="T38" fmla="*/ 126 w 126"/>
                  <a:gd name="T39" fmla="*/ 157 h 157"/>
                  <a:gd name="T40" fmla="*/ 109 w 126"/>
                  <a:gd name="T41" fmla="*/ 157 h 157"/>
                  <a:gd name="T42" fmla="*/ 101 w 126"/>
                  <a:gd name="T43" fmla="*/ 157 h 157"/>
                  <a:gd name="T44" fmla="*/ 100 w 126"/>
                  <a:gd name="T45" fmla="*/ 100 h 157"/>
                  <a:gd name="T46" fmla="*/ 101 w 126"/>
                  <a:gd name="T47" fmla="*/ 63 h 157"/>
                  <a:gd name="T48" fmla="*/ 100 w 126"/>
                  <a:gd name="T49" fmla="*/ 48 h 157"/>
                  <a:gd name="T50" fmla="*/ 98 w 126"/>
                  <a:gd name="T51" fmla="*/ 39 h 157"/>
                  <a:gd name="T52" fmla="*/ 93 w 126"/>
                  <a:gd name="T53" fmla="*/ 32 h 157"/>
                  <a:gd name="T54" fmla="*/ 87 w 126"/>
                  <a:gd name="T55" fmla="*/ 26 h 157"/>
                  <a:gd name="T56" fmla="*/ 76 w 126"/>
                  <a:gd name="T57" fmla="*/ 24 h 157"/>
                  <a:gd name="T58" fmla="*/ 69 w 126"/>
                  <a:gd name="T59" fmla="*/ 22 h 157"/>
                  <a:gd name="T60" fmla="*/ 50 w 126"/>
                  <a:gd name="T61" fmla="*/ 26 h 157"/>
                  <a:gd name="T62" fmla="*/ 39 w 126"/>
                  <a:gd name="T63" fmla="*/ 32 h 157"/>
                  <a:gd name="T64" fmla="*/ 33 w 126"/>
                  <a:gd name="T65" fmla="*/ 39 h 157"/>
                  <a:gd name="T66" fmla="*/ 29 w 126"/>
                  <a:gd name="T67" fmla="*/ 52 h 157"/>
                  <a:gd name="T68" fmla="*/ 28 w 126"/>
                  <a:gd name="T69" fmla="*/ 73 h 157"/>
                  <a:gd name="T70" fmla="*/ 26 w 126"/>
                  <a:gd name="T71" fmla="*/ 126 h 157"/>
                  <a:gd name="T72" fmla="*/ 28 w 126"/>
                  <a:gd name="T73" fmla="*/ 157 h 157"/>
                  <a:gd name="T74" fmla="*/ 11 w 126"/>
                  <a:gd name="T75" fmla="*/ 157 h 157"/>
                  <a:gd name="T76" fmla="*/ 1 w 126"/>
                  <a:gd name="T7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57">
                    <a:moveTo>
                      <a:pt x="1" y="157"/>
                    </a:moveTo>
                    <a:lnTo>
                      <a:pt x="1" y="134"/>
                    </a:lnTo>
                    <a:lnTo>
                      <a:pt x="0" y="62"/>
                    </a:lnTo>
                    <a:lnTo>
                      <a:pt x="0" y="7"/>
                    </a:lnTo>
                    <a:lnTo>
                      <a:pt x="1" y="2"/>
                    </a:lnTo>
                    <a:lnTo>
                      <a:pt x="4" y="2"/>
                    </a:lnTo>
                    <a:lnTo>
                      <a:pt x="15" y="2"/>
                    </a:lnTo>
                    <a:lnTo>
                      <a:pt x="23" y="2"/>
                    </a:lnTo>
                    <a:lnTo>
                      <a:pt x="25" y="2"/>
                    </a:lnTo>
                    <a:lnTo>
                      <a:pt x="25" y="7"/>
                    </a:lnTo>
                    <a:lnTo>
                      <a:pt x="23" y="17"/>
                    </a:lnTo>
                    <a:lnTo>
                      <a:pt x="23" y="25"/>
                    </a:lnTo>
                    <a:lnTo>
                      <a:pt x="25" y="25"/>
                    </a:lnTo>
                    <a:lnTo>
                      <a:pt x="28" y="22"/>
                    </a:lnTo>
                    <a:lnTo>
                      <a:pt x="33" y="15"/>
                    </a:lnTo>
                    <a:lnTo>
                      <a:pt x="49" y="5"/>
                    </a:lnTo>
                    <a:lnTo>
                      <a:pt x="69" y="1"/>
                    </a:lnTo>
                    <a:lnTo>
                      <a:pt x="74" y="0"/>
                    </a:lnTo>
                    <a:lnTo>
                      <a:pt x="80" y="1"/>
                    </a:lnTo>
                    <a:lnTo>
                      <a:pt x="88" y="2"/>
                    </a:lnTo>
                    <a:lnTo>
                      <a:pt x="97" y="4"/>
                    </a:lnTo>
                    <a:lnTo>
                      <a:pt x="100" y="4"/>
                    </a:lnTo>
                    <a:lnTo>
                      <a:pt x="101" y="5"/>
                    </a:lnTo>
                    <a:lnTo>
                      <a:pt x="105" y="8"/>
                    </a:lnTo>
                    <a:lnTo>
                      <a:pt x="111" y="12"/>
                    </a:lnTo>
                    <a:lnTo>
                      <a:pt x="117" y="18"/>
                    </a:lnTo>
                    <a:lnTo>
                      <a:pt x="118" y="18"/>
                    </a:lnTo>
                    <a:lnTo>
                      <a:pt x="119" y="22"/>
                    </a:lnTo>
                    <a:lnTo>
                      <a:pt x="122" y="28"/>
                    </a:lnTo>
                    <a:lnTo>
                      <a:pt x="124" y="35"/>
                    </a:lnTo>
                    <a:lnTo>
                      <a:pt x="125" y="36"/>
                    </a:lnTo>
                    <a:lnTo>
                      <a:pt x="125" y="39"/>
                    </a:lnTo>
                    <a:lnTo>
                      <a:pt x="125" y="42"/>
                    </a:lnTo>
                    <a:lnTo>
                      <a:pt x="125" y="50"/>
                    </a:lnTo>
                    <a:lnTo>
                      <a:pt x="125" y="60"/>
                    </a:lnTo>
                    <a:lnTo>
                      <a:pt x="126" y="62"/>
                    </a:lnTo>
                    <a:lnTo>
                      <a:pt x="126" y="77"/>
                    </a:lnTo>
                    <a:lnTo>
                      <a:pt x="125" y="122"/>
                    </a:lnTo>
                    <a:lnTo>
                      <a:pt x="125" y="156"/>
                    </a:lnTo>
                    <a:lnTo>
                      <a:pt x="126" y="157"/>
                    </a:lnTo>
                    <a:lnTo>
                      <a:pt x="122" y="157"/>
                    </a:lnTo>
                    <a:lnTo>
                      <a:pt x="109" y="157"/>
                    </a:lnTo>
                    <a:lnTo>
                      <a:pt x="101" y="157"/>
                    </a:lnTo>
                    <a:lnTo>
                      <a:pt x="101" y="157"/>
                    </a:lnTo>
                    <a:lnTo>
                      <a:pt x="101" y="143"/>
                    </a:lnTo>
                    <a:lnTo>
                      <a:pt x="100" y="100"/>
                    </a:lnTo>
                    <a:lnTo>
                      <a:pt x="100" y="66"/>
                    </a:lnTo>
                    <a:lnTo>
                      <a:pt x="101" y="63"/>
                    </a:lnTo>
                    <a:lnTo>
                      <a:pt x="100" y="56"/>
                    </a:lnTo>
                    <a:lnTo>
                      <a:pt x="100" y="48"/>
                    </a:lnTo>
                    <a:lnTo>
                      <a:pt x="98" y="42"/>
                    </a:lnTo>
                    <a:lnTo>
                      <a:pt x="98" y="39"/>
                    </a:lnTo>
                    <a:lnTo>
                      <a:pt x="95" y="36"/>
                    </a:lnTo>
                    <a:lnTo>
                      <a:pt x="93" y="32"/>
                    </a:lnTo>
                    <a:lnTo>
                      <a:pt x="87" y="28"/>
                    </a:lnTo>
                    <a:lnTo>
                      <a:pt x="87" y="26"/>
                    </a:lnTo>
                    <a:lnTo>
                      <a:pt x="81" y="25"/>
                    </a:lnTo>
                    <a:lnTo>
                      <a:pt x="76" y="24"/>
                    </a:lnTo>
                    <a:lnTo>
                      <a:pt x="70" y="24"/>
                    </a:lnTo>
                    <a:lnTo>
                      <a:pt x="69" y="22"/>
                    </a:lnTo>
                    <a:lnTo>
                      <a:pt x="60" y="24"/>
                    </a:lnTo>
                    <a:lnTo>
                      <a:pt x="50" y="26"/>
                    </a:lnTo>
                    <a:lnTo>
                      <a:pt x="40" y="31"/>
                    </a:lnTo>
                    <a:lnTo>
                      <a:pt x="39" y="32"/>
                    </a:lnTo>
                    <a:lnTo>
                      <a:pt x="36" y="35"/>
                    </a:lnTo>
                    <a:lnTo>
                      <a:pt x="33" y="39"/>
                    </a:lnTo>
                    <a:lnTo>
                      <a:pt x="31" y="45"/>
                    </a:lnTo>
                    <a:lnTo>
                      <a:pt x="29" y="52"/>
                    </a:lnTo>
                    <a:lnTo>
                      <a:pt x="28" y="69"/>
                    </a:lnTo>
                    <a:lnTo>
                      <a:pt x="28" y="73"/>
                    </a:lnTo>
                    <a:lnTo>
                      <a:pt x="28" y="87"/>
                    </a:lnTo>
                    <a:lnTo>
                      <a:pt x="26" y="126"/>
                    </a:lnTo>
                    <a:lnTo>
                      <a:pt x="26" y="156"/>
                    </a:lnTo>
                    <a:lnTo>
                      <a:pt x="28" y="157"/>
                    </a:lnTo>
                    <a:lnTo>
                      <a:pt x="23" y="157"/>
                    </a:lnTo>
                    <a:lnTo>
                      <a:pt x="11" y="157"/>
                    </a:lnTo>
                    <a:lnTo>
                      <a:pt x="1" y="157"/>
                    </a:lnTo>
                    <a:lnTo>
                      <a:pt x="1" y="157"/>
                    </a:lnTo>
                    <a:lnTo>
                      <a:pt x="1" y="1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7" name="Freeform 212"/>
              <p:cNvSpPr>
                <a:spLocks noEditPoints="1"/>
              </p:cNvSpPr>
              <p:nvPr/>
            </p:nvSpPr>
            <p:spPr bwMode="auto">
              <a:xfrm>
                <a:off x="1230" y="1181"/>
                <a:ext cx="42" cy="73"/>
              </a:xfrm>
              <a:custGeom>
                <a:avLst/>
                <a:gdLst>
                  <a:gd name="T0" fmla="*/ 110 w 136"/>
                  <a:gd name="T1" fmla="*/ 212 h 219"/>
                  <a:gd name="T2" fmla="*/ 109 w 136"/>
                  <a:gd name="T3" fmla="*/ 196 h 219"/>
                  <a:gd name="T4" fmla="*/ 108 w 136"/>
                  <a:gd name="T5" fmla="*/ 199 h 219"/>
                  <a:gd name="T6" fmla="*/ 96 w 136"/>
                  <a:gd name="T7" fmla="*/ 212 h 219"/>
                  <a:gd name="T8" fmla="*/ 81 w 136"/>
                  <a:gd name="T9" fmla="*/ 217 h 219"/>
                  <a:gd name="T10" fmla="*/ 68 w 136"/>
                  <a:gd name="T11" fmla="*/ 219 h 219"/>
                  <a:gd name="T12" fmla="*/ 58 w 136"/>
                  <a:gd name="T13" fmla="*/ 219 h 219"/>
                  <a:gd name="T14" fmla="*/ 36 w 136"/>
                  <a:gd name="T15" fmla="*/ 210 h 219"/>
                  <a:gd name="T16" fmla="*/ 30 w 136"/>
                  <a:gd name="T17" fmla="*/ 206 h 219"/>
                  <a:gd name="T18" fmla="*/ 16 w 136"/>
                  <a:gd name="T19" fmla="*/ 195 h 219"/>
                  <a:gd name="T20" fmla="*/ 9 w 136"/>
                  <a:gd name="T21" fmla="*/ 179 h 219"/>
                  <a:gd name="T22" fmla="*/ 5 w 136"/>
                  <a:gd name="T23" fmla="*/ 171 h 219"/>
                  <a:gd name="T24" fmla="*/ 0 w 136"/>
                  <a:gd name="T25" fmla="*/ 141 h 219"/>
                  <a:gd name="T26" fmla="*/ 0 w 136"/>
                  <a:gd name="T27" fmla="*/ 134 h 219"/>
                  <a:gd name="T28" fmla="*/ 3 w 136"/>
                  <a:gd name="T29" fmla="*/ 112 h 219"/>
                  <a:gd name="T30" fmla="*/ 9 w 136"/>
                  <a:gd name="T31" fmla="*/ 95 h 219"/>
                  <a:gd name="T32" fmla="*/ 12 w 136"/>
                  <a:gd name="T33" fmla="*/ 86 h 219"/>
                  <a:gd name="T34" fmla="*/ 29 w 136"/>
                  <a:gd name="T35" fmla="*/ 69 h 219"/>
                  <a:gd name="T36" fmla="*/ 34 w 136"/>
                  <a:gd name="T37" fmla="*/ 65 h 219"/>
                  <a:gd name="T38" fmla="*/ 51 w 136"/>
                  <a:gd name="T39" fmla="*/ 59 h 219"/>
                  <a:gd name="T40" fmla="*/ 67 w 136"/>
                  <a:gd name="T41" fmla="*/ 57 h 219"/>
                  <a:gd name="T42" fmla="*/ 81 w 136"/>
                  <a:gd name="T43" fmla="*/ 59 h 219"/>
                  <a:gd name="T44" fmla="*/ 92 w 136"/>
                  <a:gd name="T45" fmla="*/ 62 h 219"/>
                  <a:gd name="T46" fmla="*/ 96 w 136"/>
                  <a:gd name="T47" fmla="*/ 66 h 219"/>
                  <a:gd name="T48" fmla="*/ 108 w 136"/>
                  <a:gd name="T49" fmla="*/ 76 h 219"/>
                  <a:gd name="T50" fmla="*/ 109 w 136"/>
                  <a:gd name="T51" fmla="*/ 66 h 219"/>
                  <a:gd name="T52" fmla="*/ 108 w 136"/>
                  <a:gd name="T53" fmla="*/ 3 h 219"/>
                  <a:gd name="T54" fmla="*/ 112 w 136"/>
                  <a:gd name="T55" fmla="*/ 0 h 219"/>
                  <a:gd name="T56" fmla="*/ 134 w 136"/>
                  <a:gd name="T57" fmla="*/ 0 h 219"/>
                  <a:gd name="T58" fmla="*/ 134 w 136"/>
                  <a:gd name="T59" fmla="*/ 4 h 219"/>
                  <a:gd name="T60" fmla="*/ 134 w 136"/>
                  <a:gd name="T61" fmla="*/ 134 h 219"/>
                  <a:gd name="T62" fmla="*/ 136 w 136"/>
                  <a:gd name="T63" fmla="*/ 214 h 219"/>
                  <a:gd name="T64" fmla="*/ 119 w 136"/>
                  <a:gd name="T65" fmla="*/ 214 h 219"/>
                  <a:gd name="T66" fmla="*/ 110 w 136"/>
                  <a:gd name="T67" fmla="*/ 214 h 219"/>
                  <a:gd name="T68" fmla="*/ 110 w 136"/>
                  <a:gd name="T69" fmla="*/ 214 h 219"/>
                  <a:gd name="T70" fmla="*/ 110 w 136"/>
                  <a:gd name="T71" fmla="*/ 214 h 219"/>
                  <a:gd name="T72" fmla="*/ 27 w 136"/>
                  <a:gd name="T73" fmla="*/ 137 h 219"/>
                  <a:gd name="T74" fmla="*/ 27 w 136"/>
                  <a:gd name="T75" fmla="*/ 151 h 219"/>
                  <a:gd name="T76" fmla="*/ 37 w 136"/>
                  <a:gd name="T77" fmla="*/ 181 h 219"/>
                  <a:gd name="T78" fmla="*/ 41 w 136"/>
                  <a:gd name="T79" fmla="*/ 185 h 219"/>
                  <a:gd name="T80" fmla="*/ 55 w 136"/>
                  <a:gd name="T81" fmla="*/ 195 h 219"/>
                  <a:gd name="T82" fmla="*/ 69 w 136"/>
                  <a:gd name="T83" fmla="*/ 196 h 219"/>
                  <a:gd name="T84" fmla="*/ 78 w 136"/>
                  <a:gd name="T85" fmla="*/ 196 h 219"/>
                  <a:gd name="T86" fmla="*/ 96 w 136"/>
                  <a:gd name="T87" fmla="*/ 185 h 219"/>
                  <a:gd name="T88" fmla="*/ 100 w 136"/>
                  <a:gd name="T89" fmla="*/ 181 h 219"/>
                  <a:gd name="T90" fmla="*/ 106 w 136"/>
                  <a:gd name="T91" fmla="*/ 169 h 219"/>
                  <a:gd name="T92" fmla="*/ 112 w 136"/>
                  <a:gd name="T93" fmla="*/ 140 h 219"/>
                  <a:gd name="T94" fmla="*/ 110 w 136"/>
                  <a:gd name="T95" fmla="*/ 126 h 219"/>
                  <a:gd name="T96" fmla="*/ 100 w 136"/>
                  <a:gd name="T97" fmla="*/ 96 h 219"/>
                  <a:gd name="T98" fmla="*/ 96 w 136"/>
                  <a:gd name="T99" fmla="*/ 92 h 219"/>
                  <a:gd name="T100" fmla="*/ 82 w 136"/>
                  <a:gd name="T101" fmla="*/ 82 h 219"/>
                  <a:gd name="T102" fmla="*/ 69 w 136"/>
                  <a:gd name="T103" fmla="*/ 78 h 219"/>
                  <a:gd name="T104" fmla="*/ 60 w 136"/>
                  <a:gd name="T105" fmla="*/ 79 h 219"/>
                  <a:gd name="T106" fmla="*/ 41 w 136"/>
                  <a:gd name="T107" fmla="*/ 90 h 219"/>
                  <a:gd name="T108" fmla="*/ 37 w 136"/>
                  <a:gd name="T109" fmla="*/ 95 h 219"/>
                  <a:gd name="T110" fmla="*/ 29 w 136"/>
                  <a:gd name="T111" fmla="*/ 116 h 219"/>
                  <a:gd name="T112" fmla="*/ 27 w 136"/>
                  <a:gd name="T113" fmla="*/ 137 h 219"/>
                  <a:gd name="T114" fmla="*/ 27 w 136"/>
                  <a:gd name="T115" fmla="*/ 145 h 219"/>
                  <a:gd name="T116" fmla="*/ 27 w 136"/>
                  <a:gd name="T117" fmla="*/ 13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 h="219">
                    <a:moveTo>
                      <a:pt x="110" y="214"/>
                    </a:moveTo>
                    <a:lnTo>
                      <a:pt x="110" y="212"/>
                    </a:lnTo>
                    <a:lnTo>
                      <a:pt x="109" y="203"/>
                    </a:lnTo>
                    <a:lnTo>
                      <a:pt x="109" y="196"/>
                    </a:lnTo>
                    <a:lnTo>
                      <a:pt x="110" y="195"/>
                    </a:lnTo>
                    <a:lnTo>
                      <a:pt x="108" y="199"/>
                    </a:lnTo>
                    <a:lnTo>
                      <a:pt x="102" y="206"/>
                    </a:lnTo>
                    <a:lnTo>
                      <a:pt x="96" y="212"/>
                    </a:lnTo>
                    <a:lnTo>
                      <a:pt x="88" y="214"/>
                    </a:lnTo>
                    <a:lnTo>
                      <a:pt x="81" y="217"/>
                    </a:lnTo>
                    <a:lnTo>
                      <a:pt x="72" y="219"/>
                    </a:lnTo>
                    <a:lnTo>
                      <a:pt x="68" y="219"/>
                    </a:lnTo>
                    <a:lnTo>
                      <a:pt x="64" y="219"/>
                    </a:lnTo>
                    <a:lnTo>
                      <a:pt x="58" y="219"/>
                    </a:lnTo>
                    <a:lnTo>
                      <a:pt x="47" y="216"/>
                    </a:lnTo>
                    <a:lnTo>
                      <a:pt x="36" y="210"/>
                    </a:lnTo>
                    <a:lnTo>
                      <a:pt x="33" y="207"/>
                    </a:lnTo>
                    <a:lnTo>
                      <a:pt x="30" y="206"/>
                    </a:lnTo>
                    <a:lnTo>
                      <a:pt x="24" y="203"/>
                    </a:lnTo>
                    <a:lnTo>
                      <a:pt x="16" y="195"/>
                    </a:lnTo>
                    <a:lnTo>
                      <a:pt x="10" y="183"/>
                    </a:lnTo>
                    <a:lnTo>
                      <a:pt x="9" y="179"/>
                    </a:lnTo>
                    <a:lnTo>
                      <a:pt x="7" y="176"/>
                    </a:lnTo>
                    <a:lnTo>
                      <a:pt x="5" y="171"/>
                    </a:lnTo>
                    <a:lnTo>
                      <a:pt x="2" y="157"/>
                    </a:lnTo>
                    <a:lnTo>
                      <a:pt x="0" y="141"/>
                    </a:lnTo>
                    <a:lnTo>
                      <a:pt x="0" y="137"/>
                    </a:lnTo>
                    <a:lnTo>
                      <a:pt x="0" y="134"/>
                    </a:lnTo>
                    <a:lnTo>
                      <a:pt x="0" y="126"/>
                    </a:lnTo>
                    <a:lnTo>
                      <a:pt x="3" y="112"/>
                    </a:lnTo>
                    <a:lnTo>
                      <a:pt x="7" y="99"/>
                    </a:lnTo>
                    <a:lnTo>
                      <a:pt x="9" y="95"/>
                    </a:lnTo>
                    <a:lnTo>
                      <a:pt x="9" y="92"/>
                    </a:lnTo>
                    <a:lnTo>
                      <a:pt x="12" y="86"/>
                    </a:lnTo>
                    <a:lnTo>
                      <a:pt x="19" y="76"/>
                    </a:lnTo>
                    <a:lnTo>
                      <a:pt x="29" y="69"/>
                    </a:lnTo>
                    <a:lnTo>
                      <a:pt x="31" y="66"/>
                    </a:lnTo>
                    <a:lnTo>
                      <a:pt x="34" y="65"/>
                    </a:lnTo>
                    <a:lnTo>
                      <a:pt x="40" y="62"/>
                    </a:lnTo>
                    <a:lnTo>
                      <a:pt x="51" y="59"/>
                    </a:lnTo>
                    <a:lnTo>
                      <a:pt x="62" y="58"/>
                    </a:lnTo>
                    <a:lnTo>
                      <a:pt x="67" y="57"/>
                    </a:lnTo>
                    <a:lnTo>
                      <a:pt x="72" y="58"/>
                    </a:lnTo>
                    <a:lnTo>
                      <a:pt x="81" y="59"/>
                    </a:lnTo>
                    <a:lnTo>
                      <a:pt x="89" y="62"/>
                    </a:lnTo>
                    <a:lnTo>
                      <a:pt x="92" y="62"/>
                    </a:lnTo>
                    <a:lnTo>
                      <a:pt x="93" y="64"/>
                    </a:lnTo>
                    <a:lnTo>
                      <a:pt x="96" y="66"/>
                    </a:lnTo>
                    <a:lnTo>
                      <a:pt x="102" y="71"/>
                    </a:lnTo>
                    <a:lnTo>
                      <a:pt x="108" y="76"/>
                    </a:lnTo>
                    <a:lnTo>
                      <a:pt x="109" y="78"/>
                    </a:lnTo>
                    <a:lnTo>
                      <a:pt x="109" y="66"/>
                    </a:lnTo>
                    <a:lnTo>
                      <a:pt x="108" y="30"/>
                    </a:lnTo>
                    <a:lnTo>
                      <a:pt x="108" y="3"/>
                    </a:lnTo>
                    <a:lnTo>
                      <a:pt x="109" y="0"/>
                    </a:lnTo>
                    <a:lnTo>
                      <a:pt x="112" y="0"/>
                    </a:lnTo>
                    <a:lnTo>
                      <a:pt x="124" y="0"/>
                    </a:lnTo>
                    <a:lnTo>
                      <a:pt x="134" y="0"/>
                    </a:lnTo>
                    <a:lnTo>
                      <a:pt x="136" y="0"/>
                    </a:lnTo>
                    <a:lnTo>
                      <a:pt x="134" y="4"/>
                    </a:lnTo>
                    <a:lnTo>
                      <a:pt x="136" y="34"/>
                    </a:lnTo>
                    <a:lnTo>
                      <a:pt x="134" y="134"/>
                    </a:lnTo>
                    <a:lnTo>
                      <a:pt x="134" y="212"/>
                    </a:lnTo>
                    <a:lnTo>
                      <a:pt x="136" y="214"/>
                    </a:lnTo>
                    <a:lnTo>
                      <a:pt x="132" y="214"/>
                    </a:lnTo>
                    <a:lnTo>
                      <a:pt x="119" y="214"/>
                    </a:lnTo>
                    <a:lnTo>
                      <a:pt x="110" y="214"/>
                    </a:lnTo>
                    <a:lnTo>
                      <a:pt x="110" y="214"/>
                    </a:lnTo>
                    <a:lnTo>
                      <a:pt x="109" y="216"/>
                    </a:lnTo>
                    <a:lnTo>
                      <a:pt x="110" y="214"/>
                    </a:lnTo>
                    <a:lnTo>
                      <a:pt x="109" y="214"/>
                    </a:lnTo>
                    <a:lnTo>
                      <a:pt x="110" y="214"/>
                    </a:lnTo>
                    <a:lnTo>
                      <a:pt x="110" y="214"/>
                    </a:lnTo>
                    <a:close/>
                    <a:moveTo>
                      <a:pt x="27" y="137"/>
                    </a:moveTo>
                    <a:lnTo>
                      <a:pt x="27" y="143"/>
                    </a:lnTo>
                    <a:lnTo>
                      <a:pt x="27" y="151"/>
                    </a:lnTo>
                    <a:lnTo>
                      <a:pt x="31" y="168"/>
                    </a:lnTo>
                    <a:lnTo>
                      <a:pt x="37" y="181"/>
                    </a:lnTo>
                    <a:lnTo>
                      <a:pt x="40" y="182"/>
                    </a:lnTo>
                    <a:lnTo>
                      <a:pt x="41" y="185"/>
                    </a:lnTo>
                    <a:lnTo>
                      <a:pt x="46" y="189"/>
                    </a:lnTo>
                    <a:lnTo>
                      <a:pt x="55" y="195"/>
                    </a:lnTo>
                    <a:lnTo>
                      <a:pt x="67" y="196"/>
                    </a:lnTo>
                    <a:lnTo>
                      <a:pt x="69" y="196"/>
                    </a:lnTo>
                    <a:lnTo>
                      <a:pt x="72" y="196"/>
                    </a:lnTo>
                    <a:lnTo>
                      <a:pt x="78" y="196"/>
                    </a:lnTo>
                    <a:lnTo>
                      <a:pt x="88" y="192"/>
                    </a:lnTo>
                    <a:lnTo>
                      <a:pt x="96" y="185"/>
                    </a:lnTo>
                    <a:lnTo>
                      <a:pt x="99" y="182"/>
                    </a:lnTo>
                    <a:lnTo>
                      <a:pt x="100" y="181"/>
                    </a:lnTo>
                    <a:lnTo>
                      <a:pt x="103" y="175"/>
                    </a:lnTo>
                    <a:lnTo>
                      <a:pt x="106" y="169"/>
                    </a:lnTo>
                    <a:lnTo>
                      <a:pt x="110" y="154"/>
                    </a:lnTo>
                    <a:lnTo>
                      <a:pt x="112" y="140"/>
                    </a:lnTo>
                    <a:lnTo>
                      <a:pt x="110" y="136"/>
                    </a:lnTo>
                    <a:lnTo>
                      <a:pt x="110" y="126"/>
                    </a:lnTo>
                    <a:lnTo>
                      <a:pt x="106" y="109"/>
                    </a:lnTo>
                    <a:lnTo>
                      <a:pt x="100" y="96"/>
                    </a:lnTo>
                    <a:lnTo>
                      <a:pt x="99" y="93"/>
                    </a:lnTo>
                    <a:lnTo>
                      <a:pt x="96" y="92"/>
                    </a:lnTo>
                    <a:lnTo>
                      <a:pt x="92" y="88"/>
                    </a:lnTo>
                    <a:lnTo>
                      <a:pt x="82" y="82"/>
                    </a:lnTo>
                    <a:lnTo>
                      <a:pt x="71" y="79"/>
                    </a:lnTo>
                    <a:lnTo>
                      <a:pt x="69" y="78"/>
                    </a:lnTo>
                    <a:lnTo>
                      <a:pt x="65" y="79"/>
                    </a:lnTo>
                    <a:lnTo>
                      <a:pt x="60" y="79"/>
                    </a:lnTo>
                    <a:lnTo>
                      <a:pt x="50" y="83"/>
                    </a:lnTo>
                    <a:lnTo>
                      <a:pt x="41" y="90"/>
                    </a:lnTo>
                    <a:lnTo>
                      <a:pt x="40" y="92"/>
                    </a:lnTo>
                    <a:lnTo>
                      <a:pt x="37" y="95"/>
                    </a:lnTo>
                    <a:lnTo>
                      <a:pt x="34" y="100"/>
                    </a:lnTo>
                    <a:lnTo>
                      <a:pt x="29" y="116"/>
                    </a:lnTo>
                    <a:lnTo>
                      <a:pt x="27" y="133"/>
                    </a:lnTo>
                    <a:lnTo>
                      <a:pt x="27" y="137"/>
                    </a:lnTo>
                    <a:lnTo>
                      <a:pt x="26" y="141"/>
                    </a:lnTo>
                    <a:lnTo>
                      <a:pt x="27" y="145"/>
                    </a:lnTo>
                    <a:lnTo>
                      <a:pt x="26" y="138"/>
                    </a:lnTo>
                    <a:lnTo>
                      <a:pt x="27" y="137"/>
                    </a:lnTo>
                    <a:lnTo>
                      <a:pt x="27" y="1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8" name="Freeform 213"/>
              <p:cNvSpPr>
                <a:spLocks/>
              </p:cNvSpPr>
              <p:nvPr/>
            </p:nvSpPr>
            <p:spPr bwMode="auto">
              <a:xfrm>
                <a:off x="692" y="1280"/>
                <a:ext cx="57" cy="73"/>
              </a:xfrm>
              <a:custGeom>
                <a:avLst/>
                <a:gdLst>
                  <a:gd name="T0" fmla="*/ 166 w 190"/>
                  <a:gd name="T1" fmla="*/ 144 h 221"/>
                  <a:gd name="T2" fmla="*/ 189 w 190"/>
                  <a:gd name="T3" fmla="*/ 150 h 221"/>
                  <a:gd name="T4" fmla="*/ 187 w 190"/>
                  <a:gd name="T5" fmla="*/ 157 h 221"/>
                  <a:gd name="T6" fmla="*/ 173 w 190"/>
                  <a:gd name="T7" fmla="*/ 186 h 221"/>
                  <a:gd name="T8" fmla="*/ 158 w 190"/>
                  <a:gd name="T9" fmla="*/ 203 h 221"/>
                  <a:gd name="T10" fmla="*/ 145 w 190"/>
                  <a:gd name="T11" fmla="*/ 212 h 221"/>
                  <a:gd name="T12" fmla="*/ 106 w 190"/>
                  <a:gd name="T13" fmla="*/ 221 h 221"/>
                  <a:gd name="T14" fmla="*/ 94 w 190"/>
                  <a:gd name="T15" fmla="*/ 221 h 221"/>
                  <a:gd name="T16" fmla="*/ 65 w 190"/>
                  <a:gd name="T17" fmla="*/ 217 h 221"/>
                  <a:gd name="T18" fmla="*/ 45 w 190"/>
                  <a:gd name="T19" fmla="*/ 207 h 221"/>
                  <a:gd name="T20" fmla="*/ 34 w 190"/>
                  <a:gd name="T21" fmla="*/ 200 h 221"/>
                  <a:gd name="T22" fmla="*/ 13 w 190"/>
                  <a:gd name="T23" fmla="*/ 172 h 221"/>
                  <a:gd name="T24" fmla="*/ 8 w 190"/>
                  <a:gd name="T25" fmla="*/ 162 h 221"/>
                  <a:gd name="T26" fmla="*/ 1 w 190"/>
                  <a:gd name="T27" fmla="*/ 134 h 221"/>
                  <a:gd name="T28" fmla="*/ 0 w 190"/>
                  <a:gd name="T29" fmla="*/ 109 h 221"/>
                  <a:gd name="T30" fmla="*/ 0 w 190"/>
                  <a:gd name="T31" fmla="*/ 93 h 221"/>
                  <a:gd name="T32" fmla="*/ 10 w 190"/>
                  <a:gd name="T33" fmla="*/ 56 h 221"/>
                  <a:gd name="T34" fmla="*/ 14 w 190"/>
                  <a:gd name="T35" fmla="*/ 48 h 221"/>
                  <a:gd name="T36" fmla="*/ 31 w 190"/>
                  <a:gd name="T37" fmla="*/ 27 h 221"/>
                  <a:gd name="T38" fmla="*/ 49 w 190"/>
                  <a:gd name="T39" fmla="*/ 13 h 221"/>
                  <a:gd name="T40" fmla="*/ 61 w 190"/>
                  <a:gd name="T41" fmla="*/ 9 h 221"/>
                  <a:gd name="T42" fmla="*/ 96 w 190"/>
                  <a:gd name="T43" fmla="*/ 2 h 221"/>
                  <a:gd name="T44" fmla="*/ 106 w 190"/>
                  <a:gd name="T45" fmla="*/ 2 h 221"/>
                  <a:gd name="T46" fmla="*/ 135 w 190"/>
                  <a:gd name="T47" fmla="*/ 6 h 221"/>
                  <a:gd name="T48" fmla="*/ 155 w 190"/>
                  <a:gd name="T49" fmla="*/ 16 h 221"/>
                  <a:gd name="T50" fmla="*/ 165 w 190"/>
                  <a:gd name="T51" fmla="*/ 25 h 221"/>
                  <a:gd name="T52" fmla="*/ 183 w 190"/>
                  <a:gd name="T53" fmla="*/ 58 h 221"/>
                  <a:gd name="T54" fmla="*/ 180 w 190"/>
                  <a:gd name="T55" fmla="*/ 64 h 221"/>
                  <a:gd name="T56" fmla="*/ 158 w 190"/>
                  <a:gd name="T57" fmla="*/ 69 h 221"/>
                  <a:gd name="T58" fmla="*/ 156 w 190"/>
                  <a:gd name="T59" fmla="*/ 66 h 221"/>
                  <a:gd name="T60" fmla="*/ 147 w 190"/>
                  <a:gd name="T61" fmla="*/ 47 h 221"/>
                  <a:gd name="T62" fmla="*/ 137 w 190"/>
                  <a:gd name="T63" fmla="*/ 35 h 221"/>
                  <a:gd name="T64" fmla="*/ 128 w 190"/>
                  <a:gd name="T65" fmla="*/ 31 h 221"/>
                  <a:gd name="T66" fmla="*/ 104 w 190"/>
                  <a:gd name="T67" fmla="*/ 25 h 221"/>
                  <a:gd name="T68" fmla="*/ 97 w 190"/>
                  <a:gd name="T69" fmla="*/ 25 h 221"/>
                  <a:gd name="T70" fmla="*/ 75 w 190"/>
                  <a:gd name="T71" fmla="*/ 28 h 221"/>
                  <a:gd name="T72" fmla="*/ 59 w 190"/>
                  <a:gd name="T73" fmla="*/ 35 h 221"/>
                  <a:gd name="T74" fmla="*/ 51 w 190"/>
                  <a:gd name="T75" fmla="*/ 42 h 221"/>
                  <a:gd name="T76" fmla="*/ 37 w 190"/>
                  <a:gd name="T77" fmla="*/ 65 h 221"/>
                  <a:gd name="T78" fmla="*/ 35 w 190"/>
                  <a:gd name="T79" fmla="*/ 72 h 221"/>
                  <a:gd name="T80" fmla="*/ 30 w 190"/>
                  <a:gd name="T81" fmla="*/ 92 h 221"/>
                  <a:gd name="T82" fmla="*/ 30 w 190"/>
                  <a:gd name="T83" fmla="*/ 109 h 221"/>
                  <a:gd name="T84" fmla="*/ 30 w 190"/>
                  <a:gd name="T85" fmla="*/ 123 h 221"/>
                  <a:gd name="T86" fmla="*/ 37 w 190"/>
                  <a:gd name="T87" fmla="*/ 154 h 221"/>
                  <a:gd name="T88" fmla="*/ 38 w 190"/>
                  <a:gd name="T89" fmla="*/ 161 h 221"/>
                  <a:gd name="T90" fmla="*/ 49 w 190"/>
                  <a:gd name="T91" fmla="*/ 178 h 221"/>
                  <a:gd name="T92" fmla="*/ 62 w 190"/>
                  <a:gd name="T93" fmla="*/ 188 h 221"/>
                  <a:gd name="T94" fmla="*/ 70 w 190"/>
                  <a:gd name="T95" fmla="*/ 192 h 221"/>
                  <a:gd name="T96" fmla="*/ 94 w 190"/>
                  <a:gd name="T97" fmla="*/ 197 h 221"/>
                  <a:gd name="T98" fmla="*/ 101 w 190"/>
                  <a:gd name="T99" fmla="*/ 197 h 221"/>
                  <a:gd name="T100" fmla="*/ 124 w 190"/>
                  <a:gd name="T101" fmla="*/ 193 h 221"/>
                  <a:gd name="T102" fmla="*/ 139 w 190"/>
                  <a:gd name="T103" fmla="*/ 183 h 221"/>
                  <a:gd name="T104" fmla="*/ 147 w 190"/>
                  <a:gd name="T105" fmla="*/ 176 h 221"/>
                  <a:gd name="T106" fmla="*/ 161 w 190"/>
                  <a:gd name="T107" fmla="*/ 148 h 221"/>
                  <a:gd name="T108" fmla="*/ 162 w 190"/>
                  <a:gd name="T109" fmla="*/ 14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221">
                    <a:moveTo>
                      <a:pt x="162" y="142"/>
                    </a:moveTo>
                    <a:lnTo>
                      <a:pt x="166" y="144"/>
                    </a:lnTo>
                    <a:lnTo>
                      <a:pt x="179" y="148"/>
                    </a:lnTo>
                    <a:lnTo>
                      <a:pt x="189" y="150"/>
                    </a:lnTo>
                    <a:lnTo>
                      <a:pt x="190" y="150"/>
                    </a:lnTo>
                    <a:lnTo>
                      <a:pt x="187" y="157"/>
                    </a:lnTo>
                    <a:lnTo>
                      <a:pt x="183" y="166"/>
                    </a:lnTo>
                    <a:lnTo>
                      <a:pt x="173" y="186"/>
                    </a:lnTo>
                    <a:lnTo>
                      <a:pt x="161" y="200"/>
                    </a:lnTo>
                    <a:lnTo>
                      <a:pt x="158" y="203"/>
                    </a:lnTo>
                    <a:lnTo>
                      <a:pt x="154" y="207"/>
                    </a:lnTo>
                    <a:lnTo>
                      <a:pt x="145" y="212"/>
                    </a:lnTo>
                    <a:lnTo>
                      <a:pt x="127" y="219"/>
                    </a:lnTo>
                    <a:lnTo>
                      <a:pt x="106" y="221"/>
                    </a:lnTo>
                    <a:lnTo>
                      <a:pt x="101" y="221"/>
                    </a:lnTo>
                    <a:lnTo>
                      <a:pt x="94" y="221"/>
                    </a:lnTo>
                    <a:lnTo>
                      <a:pt x="83" y="221"/>
                    </a:lnTo>
                    <a:lnTo>
                      <a:pt x="65" y="217"/>
                    </a:lnTo>
                    <a:lnTo>
                      <a:pt x="48" y="210"/>
                    </a:lnTo>
                    <a:lnTo>
                      <a:pt x="45" y="207"/>
                    </a:lnTo>
                    <a:lnTo>
                      <a:pt x="41" y="206"/>
                    </a:lnTo>
                    <a:lnTo>
                      <a:pt x="34" y="200"/>
                    </a:lnTo>
                    <a:lnTo>
                      <a:pt x="22" y="188"/>
                    </a:lnTo>
                    <a:lnTo>
                      <a:pt x="13" y="172"/>
                    </a:lnTo>
                    <a:lnTo>
                      <a:pt x="11" y="166"/>
                    </a:lnTo>
                    <a:lnTo>
                      <a:pt x="8" y="162"/>
                    </a:lnTo>
                    <a:lnTo>
                      <a:pt x="6" y="154"/>
                    </a:lnTo>
                    <a:lnTo>
                      <a:pt x="1" y="134"/>
                    </a:lnTo>
                    <a:lnTo>
                      <a:pt x="0" y="114"/>
                    </a:lnTo>
                    <a:lnTo>
                      <a:pt x="0" y="109"/>
                    </a:lnTo>
                    <a:lnTo>
                      <a:pt x="0" y="104"/>
                    </a:lnTo>
                    <a:lnTo>
                      <a:pt x="0" y="93"/>
                    </a:lnTo>
                    <a:lnTo>
                      <a:pt x="4" y="73"/>
                    </a:lnTo>
                    <a:lnTo>
                      <a:pt x="10" y="56"/>
                    </a:lnTo>
                    <a:lnTo>
                      <a:pt x="13" y="51"/>
                    </a:lnTo>
                    <a:lnTo>
                      <a:pt x="14" y="48"/>
                    </a:lnTo>
                    <a:lnTo>
                      <a:pt x="20" y="40"/>
                    </a:lnTo>
                    <a:lnTo>
                      <a:pt x="31" y="27"/>
                    </a:lnTo>
                    <a:lnTo>
                      <a:pt x="45" y="16"/>
                    </a:lnTo>
                    <a:lnTo>
                      <a:pt x="49" y="13"/>
                    </a:lnTo>
                    <a:lnTo>
                      <a:pt x="52" y="11"/>
                    </a:lnTo>
                    <a:lnTo>
                      <a:pt x="61" y="9"/>
                    </a:lnTo>
                    <a:lnTo>
                      <a:pt x="77" y="3"/>
                    </a:lnTo>
                    <a:lnTo>
                      <a:pt x="96" y="2"/>
                    </a:lnTo>
                    <a:lnTo>
                      <a:pt x="101" y="0"/>
                    </a:lnTo>
                    <a:lnTo>
                      <a:pt x="106" y="2"/>
                    </a:lnTo>
                    <a:lnTo>
                      <a:pt x="116" y="2"/>
                    </a:lnTo>
                    <a:lnTo>
                      <a:pt x="135" y="6"/>
                    </a:lnTo>
                    <a:lnTo>
                      <a:pt x="151" y="14"/>
                    </a:lnTo>
                    <a:lnTo>
                      <a:pt x="155" y="16"/>
                    </a:lnTo>
                    <a:lnTo>
                      <a:pt x="158" y="20"/>
                    </a:lnTo>
                    <a:lnTo>
                      <a:pt x="165" y="25"/>
                    </a:lnTo>
                    <a:lnTo>
                      <a:pt x="176" y="41"/>
                    </a:lnTo>
                    <a:lnTo>
                      <a:pt x="183" y="58"/>
                    </a:lnTo>
                    <a:lnTo>
                      <a:pt x="186" y="62"/>
                    </a:lnTo>
                    <a:lnTo>
                      <a:pt x="180" y="64"/>
                    </a:lnTo>
                    <a:lnTo>
                      <a:pt x="168" y="68"/>
                    </a:lnTo>
                    <a:lnTo>
                      <a:pt x="158" y="69"/>
                    </a:lnTo>
                    <a:lnTo>
                      <a:pt x="158" y="69"/>
                    </a:lnTo>
                    <a:lnTo>
                      <a:pt x="156" y="66"/>
                    </a:lnTo>
                    <a:lnTo>
                      <a:pt x="154" y="59"/>
                    </a:lnTo>
                    <a:lnTo>
                      <a:pt x="147" y="47"/>
                    </a:lnTo>
                    <a:lnTo>
                      <a:pt x="138" y="38"/>
                    </a:lnTo>
                    <a:lnTo>
                      <a:pt x="137" y="35"/>
                    </a:lnTo>
                    <a:lnTo>
                      <a:pt x="134" y="34"/>
                    </a:lnTo>
                    <a:lnTo>
                      <a:pt x="128" y="31"/>
                    </a:lnTo>
                    <a:lnTo>
                      <a:pt x="117" y="27"/>
                    </a:lnTo>
                    <a:lnTo>
                      <a:pt x="104" y="25"/>
                    </a:lnTo>
                    <a:lnTo>
                      <a:pt x="101" y="24"/>
                    </a:lnTo>
                    <a:lnTo>
                      <a:pt x="97" y="25"/>
                    </a:lnTo>
                    <a:lnTo>
                      <a:pt x="89" y="25"/>
                    </a:lnTo>
                    <a:lnTo>
                      <a:pt x="75" y="28"/>
                    </a:lnTo>
                    <a:lnTo>
                      <a:pt x="62" y="34"/>
                    </a:lnTo>
                    <a:lnTo>
                      <a:pt x="59" y="35"/>
                    </a:lnTo>
                    <a:lnTo>
                      <a:pt x="56" y="38"/>
                    </a:lnTo>
                    <a:lnTo>
                      <a:pt x="51" y="42"/>
                    </a:lnTo>
                    <a:lnTo>
                      <a:pt x="42" y="54"/>
                    </a:lnTo>
                    <a:lnTo>
                      <a:pt x="37" y="65"/>
                    </a:lnTo>
                    <a:lnTo>
                      <a:pt x="37" y="68"/>
                    </a:lnTo>
                    <a:lnTo>
                      <a:pt x="35" y="72"/>
                    </a:lnTo>
                    <a:lnTo>
                      <a:pt x="32" y="78"/>
                    </a:lnTo>
                    <a:lnTo>
                      <a:pt x="30" y="92"/>
                    </a:lnTo>
                    <a:lnTo>
                      <a:pt x="30" y="106"/>
                    </a:lnTo>
                    <a:lnTo>
                      <a:pt x="30" y="109"/>
                    </a:lnTo>
                    <a:lnTo>
                      <a:pt x="30" y="114"/>
                    </a:lnTo>
                    <a:lnTo>
                      <a:pt x="30" y="123"/>
                    </a:lnTo>
                    <a:lnTo>
                      <a:pt x="32" y="138"/>
                    </a:lnTo>
                    <a:lnTo>
                      <a:pt x="37" y="154"/>
                    </a:lnTo>
                    <a:lnTo>
                      <a:pt x="38" y="157"/>
                    </a:lnTo>
                    <a:lnTo>
                      <a:pt x="38" y="161"/>
                    </a:lnTo>
                    <a:lnTo>
                      <a:pt x="41" y="166"/>
                    </a:lnTo>
                    <a:lnTo>
                      <a:pt x="49" y="178"/>
                    </a:lnTo>
                    <a:lnTo>
                      <a:pt x="59" y="186"/>
                    </a:lnTo>
                    <a:lnTo>
                      <a:pt x="62" y="188"/>
                    </a:lnTo>
                    <a:lnTo>
                      <a:pt x="65" y="189"/>
                    </a:lnTo>
                    <a:lnTo>
                      <a:pt x="70" y="192"/>
                    </a:lnTo>
                    <a:lnTo>
                      <a:pt x="82" y="196"/>
                    </a:lnTo>
                    <a:lnTo>
                      <a:pt x="94" y="197"/>
                    </a:lnTo>
                    <a:lnTo>
                      <a:pt x="99" y="197"/>
                    </a:lnTo>
                    <a:lnTo>
                      <a:pt x="101" y="197"/>
                    </a:lnTo>
                    <a:lnTo>
                      <a:pt x="110" y="197"/>
                    </a:lnTo>
                    <a:lnTo>
                      <a:pt x="124" y="193"/>
                    </a:lnTo>
                    <a:lnTo>
                      <a:pt x="135" y="186"/>
                    </a:lnTo>
                    <a:lnTo>
                      <a:pt x="139" y="183"/>
                    </a:lnTo>
                    <a:lnTo>
                      <a:pt x="141" y="182"/>
                    </a:lnTo>
                    <a:lnTo>
                      <a:pt x="147" y="176"/>
                    </a:lnTo>
                    <a:lnTo>
                      <a:pt x="155" y="164"/>
                    </a:lnTo>
                    <a:lnTo>
                      <a:pt x="161" y="148"/>
                    </a:lnTo>
                    <a:lnTo>
                      <a:pt x="162" y="142"/>
                    </a:lnTo>
                    <a:lnTo>
                      <a:pt x="162" y="1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9" name="Freeform 214"/>
              <p:cNvSpPr>
                <a:spLocks noEditPoints="1"/>
              </p:cNvSpPr>
              <p:nvPr/>
            </p:nvSpPr>
            <p:spPr bwMode="auto">
              <a:xfrm>
                <a:off x="757" y="1298"/>
                <a:ext cx="47" cy="55"/>
              </a:xfrm>
              <a:custGeom>
                <a:avLst/>
                <a:gdLst>
                  <a:gd name="T0" fmla="*/ 101 w 142"/>
                  <a:gd name="T1" fmla="*/ 147 h 162"/>
                  <a:gd name="T2" fmla="*/ 82 w 142"/>
                  <a:gd name="T3" fmla="*/ 157 h 162"/>
                  <a:gd name="T4" fmla="*/ 65 w 142"/>
                  <a:gd name="T5" fmla="*/ 162 h 162"/>
                  <a:gd name="T6" fmla="*/ 48 w 142"/>
                  <a:gd name="T7" fmla="*/ 162 h 162"/>
                  <a:gd name="T8" fmla="*/ 14 w 142"/>
                  <a:gd name="T9" fmla="*/ 153 h 162"/>
                  <a:gd name="T10" fmla="*/ 7 w 142"/>
                  <a:gd name="T11" fmla="*/ 144 h 162"/>
                  <a:gd name="T12" fmla="*/ 0 w 142"/>
                  <a:gd name="T13" fmla="*/ 117 h 162"/>
                  <a:gd name="T14" fmla="*/ 1 w 142"/>
                  <a:gd name="T15" fmla="*/ 106 h 162"/>
                  <a:gd name="T16" fmla="*/ 7 w 142"/>
                  <a:gd name="T17" fmla="*/ 93 h 162"/>
                  <a:gd name="T18" fmla="*/ 18 w 142"/>
                  <a:gd name="T19" fmla="*/ 82 h 162"/>
                  <a:gd name="T20" fmla="*/ 34 w 142"/>
                  <a:gd name="T21" fmla="*/ 75 h 162"/>
                  <a:gd name="T22" fmla="*/ 41 w 142"/>
                  <a:gd name="T23" fmla="*/ 74 h 162"/>
                  <a:gd name="T24" fmla="*/ 60 w 142"/>
                  <a:gd name="T25" fmla="*/ 69 h 162"/>
                  <a:gd name="T26" fmla="*/ 91 w 142"/>
                  <a:gd name="T27" fmla="*/ 65 h 162"/>
                  <a:gd name="T28" fmla="*/ 107 w 142"/>
                  <a:gd name="T29" fmla="*/ 58 h 162"/>
                  <a:gd name="T30" fmla="*/ 104 w 142"/>
                  <a:gd name="T31" fmla="*/ 38 h 162"/>
                  <a:gd name="T32" fmla="*/ 97 w 142"/>
                  <a:gd name="T33" fmla="*/ 30 h 162"/>
                  <a:gd name="T34" fmla="*/ 73 w 142"/>
                  <a:gd name="T35" fmla="*/ 23 h 162"/>
                  <a:gd name="T36" fmla="*/ 60 w 142"/>
                  <a:gd name="T37" fmla="*/ 23 h 162"/>
                  <a:gd name="T38" fmla="*/ 42 w 142"/>
                  <a:gd name="T39" fmla="*/ 28 h 162"/>
                  <a:gd name="T40" fmla="*/ 34 w 142"/>
                  <a:gd name="T41" fmla="*/ 40 h 162"/>
                  <a:gd name="T42" fmla="*/ 28 w 142"/>
                  <a:gd name="T43" fmla="*/ 51 h 162"/>
                  <a:gd name="T44" fmla="*/ 4 w 142"/>
                  <a:gd name="T45" fmla="*/ 50 h 162"/>
                  <a:gd name="T46" fmla="*/ 5 w 142"/>
                  <a:gd name="T47" fmla="*/ 41 h 162"/>
                  <a:gd name="T48" fmla="*/ 15 w 142"/>
                  <a:gd name="T49" fmla="*/ 21 h 162"/>
                  <a:gd name="T50" fmla="*/ 27 w 142"/>
                  <a:gd name="T51" fmla="*/ 12 h 162"/>
                  <a:gd name="T52" fmla="*/ 41 w 142"/>
                  <a:gd name="T53" fmla="*/ 6 h 162"/>
                  <a:gd name="T54" fmla="*/ 70 w 142"/>
                  <a:gd name="T55" fmla="*/ 2 h 162"/>
                  <a:gd name="T56" fmla="*/ 94 w 142"/>
                  <a:gd name="T57" fmla="*/ 3 h 162"/>
                  <a:gd name="T58" fmla="*/ 108 w 142"/>
                  <a:gd name="T59" fmla="*/ 6 h 162"/>
                  <a:gd name="T60" fmla="*/ 124 w 142"/>
                  <a:gd name="T61" fmla="*/ 16 h 162"/>
                  <a:gd name="T62" fmla="*/ 129 w 142"/>
                  <a:gd name="T63" fmla="*/ 27 h 162"/>
                  <a:gd name="T64" fmla="*/ 132 w 142"/>
                  <a:gd name="T65" fmla="*/ 36 h 162"/>
                  <a:gd name="T66" fmla="*/ 132 w 142"/>
                  <a:gd name="T67" fmla="*/ 57 h 162"/>
                  <a:gd name="T68" fmla="*/ 132 w 142"/>
                  <a:gd name="T69" fmla="*/ 81 h 162"/>
                  <a:gd name="T70" fmla="*/ 134 w 142"/>
                  <a:gd name="T71" fmla="*/ 100 h 162"/>
                  <a:gd name="T72" fmla="*/ 134 w 142"/>
                  <a:gd name="T73" fmla="*/ 138 h 162"/>
                  <a:gd name="T74" fmla="*/ 135 w 142"/>
                  <a:gd name="T75" fmla="*/ 145 h 162"/>
                  <a:gd name="T76" fmla="*/ 142 w 142"/>
                  <a:gd name="T77" fmla="*/ 158 h 162"/>
                  <a:gd name="T78" fmla="*/ 115 w 142"/>
                  <a:gd name="T79" fmla="*/ 158 h 162"/>
                  <a:gd name="T80" fmla="*/ 110 w 142"/>
                  <a:gd name="T81" fmla="*/ 150 h 162"/>
                  <a:gd name="T82" fmla="*/ 107 w 142"/>
                  <a:gd name="T83" fmla="*/ 143 h 162"/>
                  <a:gd name="T84" fmla="*/ 110 w 142"/>
                  <a:gd name="T85" fmla="*/ 140 h 162"/>
                  <a:gd name="T86" fmla="*/ 104 w 142"/>
                  <a:gd name="T87" fmla="*/ 82 h 162"/>
                  <a:gd name="T88" fmla="*/ 69 w 142"/>
                  <a:gd name="T89" fmla="*/ 91 h 162"/>
                  <a:gd name="T90" fmla="*/ 56 w 142"/>
                  <a:gd name="T91" fmla="*/ 92 h 162"/>
                  <a:gd name="T92" fmla="*/ 42 w 142"/>
                  <a:gd name="T93" fmla="*/ 96 h 162"/>
                  <a:gd name="T94" fmla="*/ 32 w 142"/>
                  <a:gd name="T95" fmla="*/ 102 h 162"/>
                  <a:gd name="T96" fmla="*/ 28 w 142"/>
                  <a:gd name="T97" fmla="*/ 113 h 162"/>
                  <a:gd name="T98" fmla="*/ 28 w 142"/>
                  <a:gd name="T99" fmla="*/ 120 h 162"/>
                  <a:gd name="T100" fmla="*/ 34 w 142"/>
                  <a:gd name="T101" fmla="*/ 134 h 162"/>
                  <a:gd name="T102" fmla="*/ 39 w 142"/>
                  <a:gd name="T103" fmla="*/ 138 h 162"/>
                  <a:gd name="T104" fmla="*/ 59 w 142"/>
                  <a:gd name="T105" fmla="*/ 141 h 162"/>
                  <a:gd name="T106" fmla="*/ 75 w 142"/>
                  <a:gd name="T107" fmla="*/ 140 h 162"/>
                  <a:gd name="T108" fmla="*/ 87 w 142"/>
                  <a:gd name="T109" fmla="*/ 134 h 162"/>
                  <a:gd name="T110" fmla="*/ 101 w 142"/>
                  <a:gd name="T111" fmla="*/ 120 h 162"/>
                  <a:gd name="T112" fmla="*/ 104 w 142"/>
                  <a:gd name="T113" fmla="*/ 113 h 162"/>
                  <a:gd name="T114" fmla="*/ 107 w 142"/>
                  <a:gd name="T115" fmla="*/ 91 h 162"/>
                  <a:gd name="T116" fmla="*/ 106 w 142"/>
                  <a:gd name="T117" fmla="*/ 82 h 162"/>
                  <a:gd name="T118" fmla="*/ 103 w 142"/>
                  <a:gd name="T119" fmla="*/ 83 h 162"/>
                  <a:gd name="T120" fmla="*/ 107 w 142"/>
                  <a:gd name="T1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62">
                    <a:moveTo>
                      <a:pt x="110" y="140"/>
                    </a:moveTo>
                    <a:lnTo>
                      <a:pt x="107" y="143"/>
                    </a:lnTo>
                    <a:lnTo>
                      <a:pt x="101" y="147"/>
                    </a:lnTo>
                    <a:lnTo>
                      <a:pt x="91" y="153"/>
                    </a:lnTo>
                    <a:lnTo>
                      <a:pt x="83" y="157"/>
                    </a:lnTo>
                    <a:lnTo>
                      <a:pt x="82" y="157"/>
                    </a:lnTo>
                    <a:lnTo>
                      <a:pt x="79" y="158"/>
                    </a:lnTo>
                    <a:lnTo>
                      <a:pt x="75" y="160"/>
                    </a:lnTo>
                    <a:lnTo>
                      <a:pt x="65" y="162"/>
                    </a:lnTo>
                    <a:lnTo>
                      <a:pt x="53" y="162"/>
                    </a:lnTo>
                    <a:lnTo>
                      <a:pt x="52" y="162"/>
                    </a:lnTo>
                    <a:lnTo>
                      <a:pt x="48" y="162"/>
                    </a:lnTo>
                    <a:lnTo>
                      <a:pt x="39" y="162"/>
                    </a:lnTo>
                    <a:lnTo>
                      <a:pt x="25" y="158"/>
                    </a:lnTo>
                    <a:lnTo>
                      <a:pt x="14" y="153"/>
                    </a:lnTo>
                    <a:lnTo>
                      <a:pt x="12" y="150"/>
                    </a:lnTo>
                    <a:lnTo>
                      <a:pt x="10" y="148"/>
                    </a:lnTo>
                    <a:lnTo>
                      <a:pt x="7" y="144"/>
                    </a:lnTo>
                    <a:lnTo>
                      <a:pt x="1" y="134"/>
                    </a:lnTo>
                    <a:lnTo>
                      <a:pt x="0" y="122"/>
                    </a:lnTo>
                    <a:lnTo>
                      <a:pt x="0" y="117"/>
                    </a:lnTo>
                    <a:lnTo>
                      <a:pt x="0" y="116"/>
                    </a:lnTo>
                    <a:lnTo>
                      <a:pt x="0" y="113"/>
                    </a:lnTo>
                    <a:lnTo>
                      <a:pt x="1" y="106"/>
                    </a:lnTo>
                    <a:lnTo>
                      <a:pt x="3" y="100"/>
                    </a:lnTo>
                    <a:lnTo>
                      <a:pt x="4" y="98"/>
                    </a:lnTo>
                    <a:lnTo>
                      <a:pt x="7" y="93"/>
                    </a:lnTo>
                    <a:lnTo>
                      <a:pt x="11" y="88"/>
                    </a:lnTo>
                    <a:lnTo>
                      <a:pt x="17" y="83"/>
                    </a:lnTo>
                    <a:lnTo>
                      <a:pt x="18" y="82"/>
                    </a:lnTo>
                    <a:lnTo>
                      <a:pt x="22" y="79"/>
                    </a:lnTo>
                    <a:lnTo>
                      <a:pt x="28" y="76"/>
                    </a:lnTo>
                    <a:lnTo>
                      <a:pt x="34" y="75"/>
                    </a:lnTo>
                    <a:lnTo>
                      <a:pt x="36" y="74"/>
                    </a:lnTo>
                    <a:lnTo>
                      <a:pt x="38" y="74"/>
                    </a:lnTo>
                    <a:lnTo>
                      <a:pt x="41" y="74"/>
                    </a:lnTo>
                    <a:lnTo>
                      <a:pt x="48" y="72"/>
                    </a:lnTo>
                    <a:lnTo>
                      <a:pt x="58" y="71"/>
                    </a:lnTo>
                    <a:lnTo>
                      <a:pt x="60" y="69"/>
                    </a:lnTo>
                    <a:lnTo>
                      <a:pt x="65" y="69"/>
                    </a:lnTo>
                    <a:lnTo>
                      <a:pt x="75" y="68"/>
                    </a:lnTo>
                    <a:lnTo>
                      <a:pt x="91" y="65"/>
                    </a:lnTo>
                    <a:lnTo>
                      <a:pt x="104" y="62"/>
                    </a:lnTo>
                    <a:lnTo>
                      <a:pt x="107" y="61"/>
                    </a:lnTo>
                    <a:lnTo>
                      <a:pt x="107" y="58"/>
                    </a:lnTo>
                    <a:lnTo>
                      <a:pt x="107" y="54"/>
                    </a:lnTo>
                    <a:lnTo>
                      <a:pt x="106" y="47"/>
                    </a:lnTo>
                    <a:lnTo>
                      <a:pt x="104" y="38"/>
                    </a:lnTo>
                    <a:lnTo>
                      <a:pt x="100" y="33"/>
                    </a:lnTo>
                    <a:lnTo>
                      <a:pt x="100" y="31"/>
                    </a:lnTo>
                    <a:lnTo>
                      <a:pt x="97" y="30"/>
                    </a:lnTo>
                    <a:lnTo>
                      <a:pt x="93" y="27"/>
                    </a:lnTo>
                    <a:lnTo>
                      <a:pt x="84" y="24"/>
                    </a:lnTo>
                    <a:lnTo>
                      <a:pt x="73" y="23"/>
                    </a:lnTo>
                    <a:lnTo>
                      <a:pt x="70" y="21"/>
                    </a:lnTo>
                    <a:lnTo>
                      <a:pt x="66" y="23"/>
                    </a:lnTo>
                    <a:lnTo>
                      <a:pt x="60" y="23"/>
                    </a:lnTo>
                    <a:lnTo>
                      <a:pt x="51" y="24"/>
                    </a:lnTo>
                    <a:lnTo>
                      <a:pt x="43" y="28"/>
                    </a:lnTo>
                    <a:lnTo>
                      <a:pt x="42" y="28"/>
                    </a:lnTo>
                    <a:lnTo>
                      <a:pt x="41" y="30"/>
                    </a:lnTo>
                    <a:lnTo>
                      <a:pt x="38" y="33"/>
                    </a:lnTo>
                    <a:lnTo>
                      <a:pt x="34" y="40"/>
                    </a:lnTo>
                    <a:lnTo>
                      <a:pt x="29" y="50"/>
                    </a:lnTo>
                    <a:lnTo>
                      <a:pt x="29" y="51"/>
                    </a:lnTo>
                    <a:lnTo>
                      <a:pt x="28" y="51"/>
                    </a:lnTo>
                    <a:lnTo>
                      <a:pt x="25" y="51"/>
                    </a:lnTo>
                    <a:lnTo>
                      <a:pt x="12" y="50"/>
                    </a:lnTo>
                    <a:lnTo>
                      <a:pt x="4" y="50"/>
                    </a:lnTo>
                    <a:lnTo>
                      <a:pt x="4" y="48"/>
                    </a:lnTo>
                    <a:lnTo>
                      <a:pt x="4" y="47"/>
                    </a:lnTo>
                    <a:lnTo>
                      <a:pt x="5" y="41"/>
                    </a:lnTo>
                    <a:lnTo>
                      <a:pt x="8" y="31"/>
                    </a:lnTo>
                    <a:lnTo>
                      <a:pt x="14" y="24"/>
                    </a:lnTo>
                    <a:lnTo>
                      <a:pt x="15" y="21"/>
                    </a:lnTo>
                    <a:lnTo>
                      <a:pt x="17" y="20"/>
                    </a:lnTo>
                    <a:lnTo>
                      <a:pt x="20" y="17"/>
                    </a:lnTo>
                    <a:lnTo>
                      <a:pt x="27" y="12"/>
                    </a:lnTo>
                    <a:lnTo>
                      <a:pt x="36" y="7"/>
                    </a:lnTo>
                    <a:lnTo>
                      <a:pt x="39" y="6"/>
                    </a:lnTo>
                    <a:lnTo>
                      <a:pt x="41" y="6"/>
                    </a:lnTo>
                    <a:lnTo>
                      <a:pt x="46" y="5"/>
                    </a:lnTo>
                    <a:lnTo>
                      <a:pt x="58" y="2"/>
                    </a:lnTo>
                    <a:lnTo>
                      <a:pt x="70" y="2"/>
                    </a:lnTo>
                    <a:lnTo>
                      <a:pt x="75" y="0"/>
                    </a:lnTo>
                    <a:lnTo>
                      <a:pt x="83" y="2"/>
                    </a:lnTo>
                    <a:lnTo>
                      <a:pt x="94" y="3"/>
                    </a:lnTo>
                    <a:lnTo>
                      <a:pt x="104" y="5"/>
                    </a:lnTo>
                    <a:lnTo>
                      <a:pt x="107" y="5"/>
                    </a:lnTo>
                    <a:lnTo>
                      <a:pt x="108" y="6"/>
                    </a:lnTo>
                    <a:lnTo>
                      <a:pt x="111" y="7"/>
                    </a:lnTo>
                    <a:lnTo>
                      <a:pt x="118" y="12"/>
                    </a:lnTo>
                    <a:lnTo>
                      <a:pt x="124" y="16"/>
                    </a:lnTo>
                    <a:lnTo>
                      <a:pt x="125" y="16"/>
                    </a:lnTo>
                    <a:lnTo>
                      <a:pt x="127" y="21"/>
                    </a:lnTo>
                    <a:lnTo>
                      <a:pt x="129" y="27"/>
                    </a:lnTo>
                    <a:lnTo>
                      <a:pt x="131" y="33"/>
                    </a:lnTo>
                    <a:lnTo>
                      <a:pt x="132" y="34"/>
                    </a:lnTo>
                    <a:lnTo>
                      <a:pt x="132" y="36"/>
                    </a:lnTo>
                    <a:lnTo>
                      <a:pt x="132" y="38"/>
                    </a:lnTo>
                    <a:lnTo>
                      <a:pt x="132" y="47"/>
                    </a:lnTo>
                    <a:lnTo>
                      <a:pt x="132" y="57"/>
                    </a:lnTo>
                    <a:lnTo>
                      <a:pt x="134" y="58"/>
                    </a:lnTo>
                    <a:lnTo>
                      <a:pt x="134" y="64"/>
                    </a:lnTo>
                    <a:lnTo>
                      <a:pt x="132" y="81"/>
                    </a:lnTo>
                    <a:lnTo>
                      <a:pt x="132" y="93"/>
                    </a:lnTo>
                    <a:lnTo>
                      <a:pt x="134" y="93"/>
                    </a:lnTo>
                    <a:lnTo>
                      <a:pt x="134" y="100"/>
                    </a:lnTo>
                    <a:lnTo>
                      <a:pt x="134" y="112"/>
                    </a:lnTo>
                    <a:lnTo>
                      <a:pt x="134" y="129"/>
                    </a:lnTo>
                    <a:lnTo>
                      <a:pt x="134" y="138"/>
                    </a:lnTo>
                    <a:lnTo>
                      <a:pt x="135" y="140"/>
                    </a:lnTo>
                    <a:lnTo>
                      <a:pt x="135" y="143"/>
                    </a:lnTo>
                    <a:lnTo>
                      <a:pt x="135" y="145"/>
                    </a:lnTo>
                    <a:lnTo>
                      <a:pt x="138" y="151"/>
                    </a:lnTo>
                    <a:lnTo>
                      <a:pt x="141" y="157"/>
                    </a:lnTo>
                    <a:lnTo>
                      <a:pt x="142" y="158"/>
                    </a:lnTo>
                    <a:lnTo>
                      <a:pt x="138" y="158"/>
                    </a:lnTo>
                    <a:lnTo>
                      <a:pt x="125" y="158"/>
                    </a:lnTo>
                    <a:lnTo>
                      <a:pt x="115" y="158"/>
                    </a:lnTo>
                    <a:lnTo>
                      <a:pt x="115" y="158"/>
                    </a:lnTo>
                    <a:lnTo>
                      <a:pt x="113" y="155"/>
                    </a:lnTo>
                    <a:lnTo>
                      <a:pt x="110" y="150"/>
                    </a:lnTo>
                    <a:lnTo>
                      <a:pt x="110" y="143"/>
                    </a:lnTo>
                    <a:lnTo>
                      <a:pt x="110" y="140"/>
                    </a:lnTo>
                    <a:lnTo>
                      <a:pt x="107" y="143"/>
                    </a:lnTo>
                    <a:lnTo>
                      <a:pt x="106" y="144"/>
                    </a:lnTo>
                    <a:lnTo>
                      <a:pt x="108" y="141"/>
                    </a:lnTo>
                    <a:lnTo>
                      <a:pt x="110" y="140"/>
                    </a:lnTo>
                    <a:lnTo>
                      <a:pt x="110" y="140"/>
                    </a:lnTo>
                    <a:close/>
                    <a:moveTo>
                      <a:pt x="107" y="81"/>
                    </a:moveTo>
                    <a:lnTo>
                      <a:pt x="104" y="82"/>
                    </a:lnTo>
                    <a:lnTo>
                      <a:pt x="98" y="85"/>
                    </a:lnTo>
                    <a:lnTo>
                      <a:pt x="84" y="88"/>
                    </a:lnTo>
                    <a:lnTo>
                      <a:pt x="69" y="91"/>
                    </a:lnTo>
                    <a:lnTo>
                      <a:pt x="65" y="91"/>
                    </a:lnTo>
                    <a:lnTo>
                      <a:pt x="62" y="92"/>
                    </a:lnTo>
                    <a:lnTo>
                      <a:pt x="56" y="92"/>
                    </a:lnTo>
                    <a:lnTo>
                      <a:pt x="48" y="95"/>
                    </a:lnTo>
                    <a:lnTo>
                      <a:pt x="42" y="96"/>
                    </a:lnTo>
                    <a:lnTo>
                      <a:pt x="42" y="96"/>
                    </a:lnTo>
                    <a:lnTo>
                      <a:pt x="38" y="98"/>
                    </a:lnTo>
                    <a:lnTo>
                      <a:pt x="35" y="99"/>
                    </a:lnTo>
                    <a:lnTo>
                      <a:pt x="32" y="102"/>
                    </a:lnTo>
                    <a:lnTo>
                      <a:pt x="31" y="105"/>
                    </a:lnTo>
                    <a:lnTo>
                      <a:pt x="29" y="109"/>
                    </a:lnTo>
                    <a:lnTo>
                      <a:pt x="28" y="113"/>
                    </a:lnTo>
                    <a:lnTo>
                      <a:pt x="28" y="117"/>
                    </a:lnTo>
                    <a:lnTo>
                      <a:pt x="28" y="117"/>
                    </a:lnTo>
                    <a:lnTo>
                      <a:pt x="28" y="120"/>
                    </a:lnTo>
                    <a:lnTo>
                      <a:pt x="28" y="123"/>
                    </a:lnTo>
                    <a:lnTo>
                      <a:pt x="29" y="129"/>
                    </a:lnTo>
                    <a:lnTo>
                      <a:pt x="34" y="134"/>
                    </a:lnTo>
                    <a:lnTo>
                      <a:pt x="35" y="134"/>
                    </a:lnTo>
                    <a:lnTo>
                      <a:pt x="36" y="136"/>
                    </a:lnTo>
                    <a:lnTo>
                      <a:pt x="39" y="138"/>
                    </a:lnTo>
                    <a:lnTo>
                      <a:pt x="42" y="140"/>
                    </a:lnTo>
                    <a:lnTo>
                      <a:pt x="51" y="141"/>
                    </a:lnTo>
                    <a:lnTo>
                      <a:pt x="59" y="141"/>
                    </a:lnTo>
                    <a:lnTo>
                      <a:pt x="60" y="141"/>
                    </a:lnTo>
                    <a:lnTo>
                      <a:pt x="66" y="141"/>
                    </a:lnTo>
                    <a:lnTo>
                      <a:pt x="75" y="140"/>
                    </a:lnTo>
                    <a:lnTo>
                      <a:pt x="83" y="137"/>
                    </a:lnTo>
                    <a:lnTo>
                      <a:pt x="86" y="136"/>
                    </a:lnTo>
                    <a:lnTo>
                      <a:pt x="87" y="134"/>
                    </a:lnTo>
                    <a:lnTo>
                      <a:pt x="91" y="131"/>
                    </a:lnTo>
                    <a:lnTo>
                      <a:pt x="97" y="126"/>
                    </a:lnTo>
                    <a:lnTo>
                      <a:pt x="101" y="120"/>
                    </a:lnTo>
                    <a:lnTo>
                      <a:pt x="103" y="117"/>
                    </a:lnTo>
                    <a:lnTo>
                      <a:pt x="103" y="116"/>
                    </a:lnTo>
                    <a:lnTo>
                      <a:pt x="104" y="113"/>
                    </a:lnTo>
                    <a:lnTo>
                      <a:pt x="106" y="105"/>
                    </a:lnTo>
                    <a:lnTo>
                      <a:pt x="106" y="93"/>
                    </a:lnTo>
                    <a:lnTo>
                      <a:pt x="107" y="91"/>
                    </a:lnTo>
                    <a:lnTo>
                      <a:pt x="107" y="89"/>
                    </a:lnTo>
                    <a:lnTo>
                      <a:pt x="106" y="85"/>
                    </a:lnTo>
                    <a:lnTo>
                      <a:pt x="106" y="82"/>
                    </a:lnTo>
                    <a:lnTo>
                      <a:pt x="107" y="81"/>
                    </a:lnTo>
                    <a:lnTo>
                      <a:pt x="104" y="82"/>
                    </a:lnTo>
                    <a:lnTo>
                      <a:pt x="103" y="83"/>
                    </a:lnTo>
                    <a:lnTo>
                      <a:pt x="104" y="82"/>
                    </a:lnTo>
                    <a:lnTo>
                      <a:pt x="107" y="81"/>
                    </a:lnTo>
                    <a:lnTo>
                      <a:pt x="107" y="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0" name="Freeform 215"/>
              <p:cNvSpPr>
                <a:spLocks/>
              </p:cNvSpPr>
              <p:nvPr/>
            </p:nvSpPr>
            <p:spPr bwMode="auto">
              <a:xfrm>
                <a:off x="819" y="1298"/>
                <a:ext cx="38" cy="55"/>
              </a:xfrm>
              <a:custGeom>
                <a:avLst/>
                <a:gdLst>
                  <a:gd name="T0" fmla="*/ 2 w 128"/>
                  <a:gd name="T1" fmla="*/ 134 h 158"/>
                  <a:gd name="T2" fmla="*/ 0 w 128"/>
                  <a:gd name="T3" fmla="*/ 7 h 158"/>
                  <a:gd name="T4" fmla="*/ 4 w 128"/>
                  <a:gd name="T5" fmla="*/ 3 h 158"/>
                  <a:gd name="T6" fmla="*/ 24 w 128"/>
                  <a:gd name="T7" fmla="*/ 3 h 158"/>
                  <a:gd name="T8" fmla="*/ 26 w 128"/>
                  <a:gd name="T9" fmla="*/ 7 h 158"/>
                  <a:gd name="T10" fmla="*/ 24 w 128"/>
                  <a:gd name="T11" fmla="*/ 26 h 158"/>
                  <a:gd name="T12" fmla="*/ 28 w 128"/>
                  <a:gd name="T13" fmla="*/ 23 h 158"/>
                  <a:gd name="T14" fmla="*/ 50 w 128"/>
                  <a:gd name="T15" fmla="*/ 6 h 158"/>
                  <a:gd name="T16" fmla="*/ 75 w 128"/>
                  <a:gd name="T17" fmla="*/ 0 h 158"/>
                  <a:gd name="T18" fmla="*/ 90 w 128"/>
                  <a:gd name="T19" fmla="*/ 3 h 158"/>
                  <a:gd name="T20" fmla="*/ 100 w 128"/>
                  <a:gd name="T21" fmla="*/ 5 h 158"/>
                  <a:gd name="T22" fmla="*/ 106 w 128"/>
                  <a:gd name="T23" fmla="*/ 9 h 158"/>
                  <a:gd name="T24" fmla="*/ 117 w 128"/>
                  <a:gd name="T25" fmla="*/ 19 h 158"/>
                  <a:gd name="T26" fmla="*/ 120 w 128"/>
                  <a:gd name="T27" fmla="*/ 24 h 158"/>
                  <a:gd name="T28" fmla="*/ 126 w 128"/>
                  <a:gd name="T29" fmla="*/ 37 h 158"/>
                  <a:gd name="T30" fmla="*/ 127 w 128"/>
                  <a:gd name="T31" fmla="*/ 40 h 158"/>
                  <a:gd name="T32" fmla="*/ 127 w 128"/>
                  <a:gd name="T33" fmla="*/ 51 h 158"/>
                  <a:gd name="T34" fmla="*/ 128 w 128"/>
                  <a:gd name="T35" fmla="*/ 64 h 158"/>
                  <a:gd name="T36" fmla="*/ 127 w 128"/>
                  <a:gd name="T37" fmla="*/ 123 h 158"/>
                  <a:gd name="T38" fmla="*/ 128 w 128"/>
                  <a:gd name="T39" fmla="*/ 158 h 158"/>
                  <a:gd name="T40" fmla="*/ 112 w 128"/>
                  <a:gd name="T41" fmla="*/ 158 h 158"/>
                  <a:gd name="T42" fmla="*/ 102 w 128"/>
                  <a:gd name="T43" fmla="*/ 158 h 158"/>
                  <a:gd name="T44" fmla="*/ 100 w 128"/>
                  <a:gd name="T45" fmla="*/ 100 h 158"/>
                  <a:gd name="T46" fmla="*/ 102 w 128"/>
                  <a:gd name="T47" fmla="*/ 64 h 158"/>
                  <a:gd name="T48" fmla="*/ 100 w 128"/>
                  <a:gd name="T49" fmla="*/ 48 h 158"/>
                  <a:gd name="T50" fmla="*/ 99 w 128"/>
                  <a:gd name="T51" fmla="*/ 40 h 158"/>
                  <a:gd name="T52" fmla="*/ 93 w 128"/>
                  <a:gd name="T53" fmla="*/ 33 h 158"/>
                  <a:gd name="T54" fmla="*/ 88 w 128"/>
                  <a:gd name="T55" fmla="*/ 27 h 158"/>
                  <a:gd name="T56" fmla="*/ 76 w 128"/>
                  <a:gd name="T57" fmla="*/ 24 h 158"/>
                  <a:gd name="T58" fmla="*/ 69 w 128"/>
                  <a:gd name="T59" fmla="*/ 23 h 158"/>
                  <a:gd name="T60" fmla="*/ 55 w 128"/>
                  <a:gd name="T61" fmla="*/ 26 h 158"/>
                  <a:gd name="T62" fmla="*/ 40 w 128"/>
                  <a:gd name="T63" fmla="*/ 34 h 158"/>
                  <a:gd name="T64" fmla="*/ 34 w 128"/>
                  <a:gd name="T65" fmla="*/ 41 h 158"/>
                  <a:gd name="T66" fmla="*/ 28 w 128"/>
                  <a:gd name="T67" fmla="*/ 61 h 158"/>
                  <a:gd name="T68" fmla="*/ 28 w 128"/>
                  <a:gd name="T69" fmla="*/ 88 h 158"/>
                  <a:gd name="T70" fmla="*/ 27 w 128"/>
                  <a:gd name="T71" fmla="*/ 157 h 158"/>
                  <a:gd name="T72" fmla="*/ 24 w 128"/>
                  <a:gd name="T73" fmla="*/ 158 h 158"/>
                  <a:gd name="T74" fmla="*/ 2 w 128"/>
                  <a:gd name="T75" fmla="*/ 158 h 158"/>
                  <a:gd name="T76" fmla="*/ 2 w 128"/>
                  <a:gd name="T7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8">
                    <a:moveTo>
                      <a:pt x="2" y="158"/>
                    </a:moveTo>
                    <a:lnTo>
                      <a:pt x="2" y="134"/>
                    </a:lnTo>
                    <a:lnTo>
                      <a:pt x="0" y="62"/>
                    </a:lnTo>
                    <a:lnTo>
                      <a:pt x="0" y="7"/>
                    </a:lnTo>
                    <a:lnTo>
                      <a:pt x="2" y="3"/>
                    </a:lnTo>
                    <a:lnTo>
                      <a:pt x="4" y="3"/>
                    </a:lnTo>
                    <a:lnTo>
                      <a:pt x="16" y="3"/>
                    </a:lnTo>
                    <a:lnTo>
                      <a:pt x="24" y="3"/>
                    </a:lnTo>
                    <a:lnTo>
                      <a:pt x="26" y="3"/>
                    </a:lnTo>
                    <a:lnTo>
                      <a:pt x="26" y="7"/>
                    </a:lnTo>
                    <a:lnTo>
                      <a:pt x="24" y="17"/>
                    </a:lnTo>
                    <a:lnTo>
                      <a:pt x="24" y="26"/>
                    </a:lnTo>
                    <a:lnTo>
                      <a:pt x="26" y="26"/>
                    </a:lnTo>
                    <a:lnTo>
                      <a:pt x="28" y="23"/>
                    </a:lnTo>
                    <a:lnTo>
                      <a:pt x="34" y="16"/>
                    </a:lnTo>
                    <a:lnTo>
                      <a:pt x="50" y="6"/>
                    </a:lnTo>
                    <a:lnTo>
                      <a:pt x="69" y="2"/>
                    </a:lnTo>
                    <a:lnTo>
                      <a:pt x="75" y="0"/>
                    </a:lnTo>
                    <a:lnTo>
                      <a:pt x="82" y="2"/>
                    </a:lnTo>
                    <a:lnTo>
                      <a:pt x="90" y="3"/>
                    </a:lnTo>
                    <a:lnTo>
                      <a:pt x="97" y="5"/>
                    </a:lnTo>
                    <a:lnTo>
                      <a:pt x="100" y="5"/>
                    </a:lnTo>
                    <a:lnTo>
                      <a:pt x="102" y="6"/>
                    </a:lnTo>
                    <a:lnTo>
                      <a:pt x="106" y="9"/>
                    </a:lnTo>
                    <a:lnTo>
                      <a:pt x="112" y="13"/>
                    </a:lnTo>
                    <a:lnTo>
                      <a:pt x="117" y="19"/>
                    </a:lnTo>
                    <a:lnTo>
                      <a:pt x="119" y="19"/>
                    </a:lnTo>
                    <a:lnTo>
                      <a:pt x="120" y="24"/>
                    </a:lnTo>
                    <a:lnTo>
                      <a:pt x="123" y="30"/>
                    </a:lnTo>
                    <a:lnTo>
                      <a:pt x="126" y="37"/>
                    </a:lnTo>
                    <a:lnTo>
                      <a:pt x="127" y="38"/>
                    </a:lnTo>
                    <a:lnTo>
                      <a:pt x="127" y="40"/>
                    </a:lnTo>
                    <a:lnTo>
                      <a:pt x="127" y="43"/>
                    </a:lnTo>
                    <a:lnTo>
                      <a:pt x="127" y="51"/>
                    </a:lnTo>
                    <a:lnTo>
                      <a:pt x="127" y="61"/>
                    </a:lnTo>
                    <a:lnTo>
                      <a:pt x="128" y="64"/>
                    </a:lnTo>
                    <a:lnTo>
                      <a:pt x="128" y="79"/>
                    </a:lnTo>
                    <a:lnTo>
                      <a:pt x="127" y="123"/>
                    </a:lnTo>
                    <a:lnTo>
                      <a:pt x="127" y="157"/>
                    </a:lnTo>
                    <a:lnTo>
                      <a:pt x="128" y="158"/>
                    </a:lnTo>
                    <a:lnTo>
                      <a:pt x="124" y="158"/>
                    </a:lnTo>
                    <a:lnTo>
                      <a:pt x="112" y="158"/>
                    </a:lnTo>
                    <a:lnTo>
                      <a:pt x="102" y="158"/>
                    </a:lnTo>
                    <a:lnTo>
                      <a:pt x="102" y="158"/>
                    </a:lnTo>
                    <a:lnTo>
                      <a:pt x="102" y="144"/>
                    </a:lnTo>
                    <a:lnTo>
                      <a:pt x="100" y="100"/>
                    </a:lnTo>
                    <a:lnTo>
                      <a:pt x="100" y="67"/>
                    </a:lnTo>
                    <a:lnTo>
                      <a:pt x="102" y="64"/>
                    </a:lnTo>
                    <a:lnTo>
                      <a:pt x="100" y="57"/>
                    </a:lnTo>
                    <a:lnTo>
                      <a:pt x="100" y="48"/>
                    </a:lnTo>
                    <a:lnTo>
                      <a:pt x="99" y="43"/>
                    </a:lnTo>
                    <a:lnTo>
                      <a:pt x="99" y="40"/>
                    </a:lnTo>
                    <a:lnTo>
                      <a:pt x="96" y="37"/>
                    </a:lnTo>
                    <a:lnTo>
                      <a:pt x="93" y="33"/>
                    </a:lnTo>
                    <a:lnTo>
                      <a:pt x="88" y="28"/>
                    </a:lnTo>
                    <a:lnTo>
                      <a:pt x="88" y="27"/>
                    </a:lnTo>
                    <a:lnTo>
                      <a:pt x="82" y="26"/>
                    </a:lnTo>
                    <a:lnTo>
                      <a:pt x="76" y="24"/>
                    </a:lnTo>
                    <a:lnTo>
                      <a:pt x="71" y="24"/>
                    </a:lnTo>
                    <a:lnTo>
                      <a:pt x="69" y="23"/>
                    </a:lnTo>
                    <a:lnTo>
                      <a:pt x="61" y="24"/>
                    </a:lnTo>
                    <a:lnTo>
                      <a:pt x="55" y="26"/>
                    </a:lnTo>
                    <a:lnTo>
                      <a:pt x="45" y="30"/>
                    </a:lnTo>
                    <a:lnTo>
                      <a:pt x="40" y="34"/>
                    </a:lnTo>
                    <a:lnTo>
                      <a:pt x="37" y="37"/>
                    </a:lnTo>
                    <a:lnTo>
                      <a:pt x="34" y="41"/>
                    </a:lnTo>
                    <a:lnTo>
                      <a:pt x="31" y="47"/>
                    </a:lnTo>
                    <a:lnTo>
                      <a:pt x="28" y="61"/>
                    </a:lnTo>
                    <a:lnTo>
                      <a:pt x="28" y="74"/>
                    </a:lnTo>
                    <a:lnTo>
                      <a:pt x="28" y="88"/>
                    </a:lnTo>
                    <a:lnTo>
                      <a:pt x="27" y="127"/>
                    </a:lnTo>
                    <a:lnTo>
                      <a:pt x="27" y="157"/>
                    </a:lnTo>
                    <a:lnTo>
                      <a:pt x="28" y="158"/>
                    </a:lnTo>
                    <a:lnTo>
                      <a:pt x="24" y="158"/>
                    </a:lnTo>
                    <a:lnTo>
                      <a:pt x="11" y="158"/>
                    </a:lnTo>
                    <a:lnTo>
                      <a:pt x="2" y="158"/>
                    </a:lnTo>
                    <a:lnTo>
                      <a:pt x="2" y="158"/>
                    </a:lnTo>
                    <a:lnTo>
                      <a:pt x="2"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1" name="Freeform 216"/>
              <p:cNvSpPr>
                <a:spLocks noEditPoints="1"/>
              </p:cNvSpPr>
              <p:nvPr/>
            </p:nvSpPr>
            <p:spPr bwMode="auto">
              <a:xfrm>
                <a:off x="874" y="1298"/>
                <a:ext cx="54" cy="55"/>
              </a:xfrm>
              <a:custGeom>
                <a:avLst/>
                <a:gdLst>
                  <a:gd name="T0" fmla="*/ 102 w 143"/>
                  <a:gd name="T1" fmla="*/ 147 h 162"/>
                  <a:gd name="T2" fmla="*/ 82 w 143"/>
                  <a:gd name="T3" fmla="*/ 157 h 162"/>
                  <a:gd name="T4" fmla="*/ 65 w 143"/>
                  <a:gd name="T5" fmla="*/ 162 h 162"/>
                  <a:gd name="T6" fmla="*/ 48 w 143"/>
                  <a:gd name="T7" fmla="*/ 162 h 162"/>
                  <a:gd name="T8" fmla="*/ 16 w 143"/>
                  <a:gd name="T9" fmla="*/ 153 h 162"/>
                  <a:gd name="T10" fmla="*/ 8 w 143"/>
                  <a:gd name="T11" fmla="*/ 144 h 162"/>
                  <a:gd name="T12" fmla="*/ 0 w 143"/>
                  <a:gd name="T13" fmla="*/ 117 h 162"/>
                  <a:gd name="T14" fmla="*/ 2 w 143"/>
                  <a:gd name="T15" fmla="*/ 106 h 162"/>
                  <a:gd name="T16" fmla="*/ 8 w 143"/>
                  <a:gd name="T17" fmla="*/ 93 h 162"/>
                  <a:gd name="T18" fmla="*/ 19 w 143"/>
                  <a:gd name="T19" fmla="*/ 82 h 162"/>
                  <a:gd name="T20" fmla="*/ 36 w 143"/>
                  <a:gd name="T21" fmla="*/ 75 h 162"/>
                  <a:gd name="T22" fmla="*/ 48 w 143"/>
                  <a:gd name="T23" fmla="*/ 72 h 162"/>
                  <a:gd name="T24" fmla="*/ 65 w 143"/>
                  <a:gd name="T25" fmla="*/ 69 h 162"/>
                  <a:gd name="T26" fmla="*/ 105 w 143"/>
                  <a:gd name="T27" fmla="*/ 62 h 162"/>
                  <a:gd name="T28" fmla="*/ 109 w 143"/>
                  <a:gd name="T29" fmla="*/ 54 h 162"/>
                  <a:gd name="T30" fmla="*/ 101 w 143"/>
                  <a:gd name="T31" fmla="*/ 33 h 162"/>
                  <a:gd name="T32" fmla="*/ 95 w 143"/>
                  <a:gd name="T33" fmla="*/ 27 h 162"/>
                  <a:gd name="T34" fmla="*/ 74 w 143"/>
                  <a:gd name="T35" fmla="*/ 23 h 162"/>
                  <a:gd name="T36" fmla="*/ 61 w 143"/>
                  <a:gd name="T37" fmla="*/ 23 h 162"/>
                  <a:gd name="T38" fmla="*/ 44 w 143"/>
                  <a:gd name="T39" fmla="*/ 28 h 162"/>
                  <a:gd name="T40" fmla="*/ 34 w 143"/>
                  <a:gd name="T41" fmla="*/ 40 h 162"/>
                  <a:gd name="T42" fmla="*/ 29 w 143"/>
                  <a:gd name="T43" fmla="*/ 51 h 162"/>
                  <a:gd name="T44" fmla="*/ 5 w 143"/>
                  <a:gd name="T45" fmla="*/ 50 h 162"/>
                  <a:gd name="T46" fmla="*/ 6 w 143"/>
                  <a:gd name="T47" fmla="*/ 41 h 162"/>
                  <a:gd name="T48" fmla="*/ 16 w 143"/>
                  <a:gd name="T49" fmla="*/ 21 h 162"/>
                  <a:gd name="T50" fmla="*/ 27 w 143"/>
                  <a:gd name="T51" fmla="*/ 12 h 162"/>
                  <a:gd name="T52" fmla="*/ 41 w 143"/>
                  <a:gd name="T53" fmla="*/ 6 h 162"/>
                  <a:gd name="T54" fmla="*/ 71 w 143"/>
                  <a:gd name="T55" fmla="*/ 2 h 162"/>
                  <a:gd name="T56" fmla="*/ 95 w 143"/>
                  <a:gd name="T57" fmla="*/ 3 h 162"/>
                  <a:gd name="T58" fmla="*/ 113 w 143"/>
                  <a:gd name="T59" fmla="*/ 7 h 162"/>
                  <a:gd name="T60" fmla="*/ 126 w 143"/>
                  <a:gd name="T61" fmla="*/ 16 h 162"/>
                  <a:gd name="T62" fmla="*/ 133 w 143"/>
                  <a:gd name="T63" fmla="*/ 33 h 162"/>
                  <a:gd name="T64" fmla="*/ 133 w 143"/>
                  <a:gd name="T65" fmla="*/ 47 h 162"/>
                  <a:gd name="T66" fmla="*/ 134 w 143"/>
                  <a:gd name="T67" fmla="*/ 64 h 162"/>
                  <a:gd name="T68" fmla="*/ 134 w 143"/>
                  <a:gd name="T69" fmla="*/ 93 h 162"/>
                  <a:gd name="T70" fmla="*/ 134 w 143"/>
                  <a:gd name="T71" fmla="*/ 129 h 162"/>
                  <a:gd name="T72" fmla="*/ 137 w 143"/>
                  <a:gd name="T73" fmla="*/ 143 h 162"/>
                  <a:gd name="T74" fmla="*/ 141 w 143"/>
                  <a:gd name="T75" fmla="*/ 157 h 162"/>
                  <a:gd name="T76" fmla="*/ 126 w 143"/>
                  <a:gd name="T77" fmla="*/ 158 h 162"/>
                  <a:gd name="T78" fmla="*/ 113 w 143"/>
                  <a:gd name="T79" fmla="*/ 155 h 162"/>
                  <a:gd name="T80" fmla="*/ 110 w 143"/>
                  <a:gd name="T81" fmla="*/ 140 h 162"/>
                  <a:gd name="T82" fmla="*/ 109 w 143"/>
                  <a:gd name="T83" fmla="*/ 141 h 162"/>
                  <a:gd name="T84" fmla="*/ 109 w 143"/>
                  <a:gd name="T85" fmla="*/ 81 h 162"/>
                  <a:gd name="T86" fmla="*/ 86 w 143"/>
                  <a:gd name="T87" fmla="*/ 88 h 162"/>
                  <a:gd name="T88" fmla="*/ 63 w 143"/>
                  <a:gd name="T89" fmla="*/ 92 h 162"/>
                  <a:gd name="T90" fmla="*/ 43 w 143"/>
                  <a:gd name="T91" fmla="*/ 96 h 162"/>
                  <a:gd name="T92" fmla="*/ 34 w 143"/>
                  <a:gd name="T93" fmla="*/ 100 h 162"/>
                  <a:gd name="T94" fmla="*/ 30 w 143"/>
                  <a:gd name="T95" fmla="*/ 109 h 162"/>
                  <a:gd name="T96" fmla="*/ 29 w 143"/>
                  <a:gd name="T97" fmla="*/ 117 h 162"/>
                  <a:gd name="T98" fmla="*/ 30 w 143"/>
                  <a:gd name="T99" fmla="*/ 129 h 162"/>
                  <a:gd name="T100" fmla="*/ 37 w 143"/>
                  <a:gd name="T101" fmla="*/ 136 h 162"/>
                  <a:gd name="T102" fmla="*/ 51 w 143"/>
                  <a:gd name="T103" fmla="*/ 141 h 162"/>
                  <a:gd name="T104" fmla="*/ 67 w 143"/>
                  <a:gd name="T105" fmla="*/ 141 h 162"/>
                  <a:gd name="T106" fmla="*/ 86 w 143"/>
                  <a:gd name="T107" fmla="*/ 136 h 162"/>
                  <a:gd name="T108" fmla="*/ 98 w 143"/>
                  <a:gd name="T109" fmla="*/ 126 h 162"/>
                  <a:gd name="T110" fmla="*/ 105 w 143"/>
                  <a:gd name="T111" fmla="*/ 116 h 162"/>
                  <a:gd name="T112" fmla="*/ 108 w 143"/>
                  <a:gd name="T113" fmla="*/ 93 h 162"/>
                  <a:gd name="T114" fmla="*/ 108 w 143"/>
                  <a:gd name="T115" fmla="*/ 85 h 162"/>
                  <a:gd name="T116" fmla="*/ 106 w 143"/>
                  <a:gd name="T117" fmla="*/ 82 h 162"/>
                  <a:gd name="T118" fmla="*/ 109 w 143"/>
                  <a:gd name="T1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162">
                    <a:moveTo>
                      <a:pt x="110" y="140"/>
                    </a:moveTo>
                    <a:lnTo>
                      <a:pt x="108" y="143"/>
                    </a:lnTo>
                    <a:lnTo>
                      <a:pt x="102" y="147"/>
                    </a:lnTo>
                    <a:lnTo>
                      <a:pt x="94" y="153"/>
                    </a:lnTo>
                    <a:lnTo>
                      <a:pt x="84" y="157"/>
                    </a:lnTo>
                    <a:lnTo>
                      <a:pt x="82" y="157"/>
                    </a:lnTo>
                    <a:lnTo>
                      <a:pt x="79" y="158"/>
                    </a:lnTo>
                    <a:lnTo>
                      <a:pt x="75" y="160"/>
                    </a:lnTo>
                    <a:lnTo>
                      <a:pt x="65" y="162"/>
                    </a:lnTo>
                    <a:lnTo>
                      <a:pt x="55" y="162"/>
                    </a:lnTo>
                    <a:lnTo>
                      <a:pt x="54" y="162"/>
                    </a:lnTo>
                    <a:lnTo>
                      <a:pt x="48" y="162"/>
                    </a:lnTo>
                    <a:lnTo>
                      <a:pt x="40" y="162"/>
                    </a:lnTo>
                    <a:lnTo>
                      <a:pt x="27" y="158"/>
                    </a:lnTo>
                    <a:lnTo>
                      <a:pt x="16" y="153"/>
                    </a:lnTo>
                    <a:lnTo>
                      <a:pt x="15" y="150"/>
                    </a:lnTo>
                    <a:lnTo>
                      <a:pt x="12" y="148"/>
                    </a:lnTo>
                    <a:lnTo>
                      <a:pt x="8" y="144"/>
                    </a:lnTo>
                    <a:lnTo>
                      <a:pt x="2" y="134"/>
                    </a:lnTo>
                    <a:lnTo>
                      <a:pt x="0" y="122"/>
                    </a:lnTo>
                    <a:lnTo>
                      <a:pt x="0" y="117"/>
                    </a:lnTo>
                    <a:lnTo>
                      <a:pt x="0" y="116"/>
                    </a:lnTo>
                    <a:lnTo>
                      <a:pt x="0" y="113"/>
                    </a:lnTo>
                    <a:lnTo>
                      <a:pt x="2" y="106"/>
                    </a:lnTo>
                    <a:lnTo>
                      <a:pt x="5" y="100"/>
                    </a:lnTo>
                    <a:lnTo>
                      <a:pt x="6" y="98"/>
                    </a:lnTo>
                    <a:lnTo>
                      <a:pt x="8" y="93"/>
                    </a:lnTo>
                    <a:lnTo>
                      <a:pt x="12" y="88"/>
                    </a:lnTo>
                    <a:lnTo>
                      <a:pt x="17" y="83"/>
                    </a:lnTo>
                    <a:lnTo>
                      <a:pt x="19" y="82"/>
                    </a:lnTo>
                    <a:lnTo>
                      <a:pt x="23" y="79"/>
                    </a:lnTo>
                    <a:lnTo>
                      <a:pt x="29" y="76"/>
                    </a:lnTo>
                    <a:lnTo>
                      <a:pt x="36" y="75"/>
                    </a:lnTo>
                    <a:lnTo>
                      <a:pt x="39" y="74"/>
                    </a:lnTo>
                    <a:lnTo>
                      <a:pt x="41" y="74"/>
                    </a:lnTo>
                    <a:lnTo>
                      <a:pt x="48" y="72"/>
                    </a:lnTo>
                    <a:lnTo>
                      <a:pt x="58" y="71"/>
                    </a:lnTo>
                    <a:lnTo>
                      <a:pt x="61" y="69"/>
                    </a:lnTo>
                    <a:lnTo>
                      <a:pt x="65" y="69"/>
                    </a:lnTo>
                    <a:lnTo>
                      <a:pt x="75" y="68"/>
                    </a:lnTo>
                    <a:lnTo>
                      <a:pt x="92" y="65"/>
                    </a:lnTo>
                    <a:lnTo>
                      <a:pt x="105" y="62"/>
                    </a:lnTo>
                    <a:lnTo>
                      <a:pt x="109" y="61"/>
                    </a:lnTo>
                    <a:lnTo>
                      <a:pt x="109" y="58"/>
                    </a:lnTo>
                    <a:lnTo>
                      <a:pt x="109" y="54"/>
                    </a:lnTo>
                    <a:lnTo>
                      <a:pt x="108" y="47"/>
                    </a:lnTo>
                    <a:lnTo>
                      <a:pt x="105" y="38"/>
                    </a:lnTo>
                    <a:lnTo>
                      <a:pt x="101" y="33"/>
                    </a:lnTo>
                    <a:lnTo>
                      <a:pt x="101" y="31"/>
                    </a:lnTo>
                    <a:lnTo>
                      <a:pt x="98" y="30"/>
                    </a:lnTo>
                    <a:lnTo>
                      <a:pt x="95" y="27"/>
                    </a:lnTo>
                    <a:lnTo>
                      <a:pt x="91" y="26"/>
                    </a:lnTo>
                    <a:lnTo>
                      <a:pt x="85" y="24"/>
                    </a:lnTo>
                    <a:lnTo>
                      <a:pt x="74" y="23"/>
                    </a:lnTo>
                    <a:lnTo>
                      <a:pt x="71" y="21"/>
                    </a:lnTo>
                    <a:lnTo>
                      <a:pt x="67" y="23"/>
                    </a:lnTo>
                    <a:lnTo>
                      <a:pt x="61" y="23"/>
                    </a:lnTo>
                    <a:lnTo>
                      <a:pt x="53" y="24"/>
                    </a:lnTo>
                    <a:lnTo>
                      <a:pt x="46" y="28"/>
                    </a:lnTo>
                    <a:lnTo>
                      <a:pt x="44" y="28"/>
                    </a:lnTo>
                    <a:lnTo>
                      <a:pt x="41" y="30"/>
                    </a:lnTo>
                    <a:lnTo>
                      <a:pt x="39" y="33"/>
                    </a:lnTo>
                    <a:lnTo>
                      <a:pt x="34" y="40"/>
                    </a:lnTo>
                    <a:lnTo>
                      <a:pt x="30" y="50"/>
                    </a:lnTo>
                    <a:lnTo>
                      <a:pt x="30" y="51"/>
                    </a:lnTo>
                    <a:lnTo>
                      <a:pt x="29" y="51"/>
                    </a:lnTo>
                    <a:lnTo>
                      <a:pt x="26" y="51"/>
                    </a:lnTo>
                    <a:lnTo>
                      <a:pt x="13" y="50"/>
                    </a:lnTo>
                    <a:lnTo>
                      <a:pt x="5" y="50"/>
                    </a:lnTo>
                    <a:lnTo>
                      <a:pt x="5" y="48"/>
                    </a:lnTo>
                    <a:lnTo>
                      <a:pt x="5" y="47"/>
                    </a:lnTo>
                    <a:lnTo>
                      <a:pt x="6" y="41"/>
                    </a:lnTo>
                    <a:lnTo>
                      <a:pt x="10" y="31"/>
                    </a:lnTo>
                    <a:lnTo>
                      <a:pt x="15" y="24"/>
                    </a:lnTo>
                    <a:lnTo>
                      <a:pt x="16" y="21"/>
                    </a:lnTo>
                    <a:lnTo>
                      <a:pt x="17" y="20"/>
                    </a:lnTo>
                    <a:lnTo>
                      <a:pt x="20" y="17"/>
                    </a:lnTo>
                    <a:lnTo>
                      <a:pt x="27" y="12"/>
                    </a:lnTo>
                    <a:lnTo>
                      <a:pt x="37" y="7"/>
                    </a:lnTo>
                    <a:lnTo>
                      <a:pt x="40" y="6"/>
                    </a:lnTo>
                    <a:lnTo>
                      <a:pt x="41" y="6"/>
                    </a:lnTo>
                    <a:lnTo>
                      <a:pt x="47" y="5"/>
                    </a:lnTo>
                    <a:lnTo>
                      <a:pt x="58" y="2"/>
                    </a:lnTo>
                    <a:lnTo>
                      <a:pt x="71" y="2"/>
                    </a:lnTo>
                    <a:lnTo>
                      <a:pt x="75" y="0"/>
                    </a:lnTo>
                    <a:lnTo>
                      <a:pt x="84" y="2"/>
                    </a:lnTo>
                    <a:lnTo>
                      <a:pt x="95" y="3"/>
                    </a:lnTo>
                    <a:lnTo>
                      <a:pt x="105" y="5"/>
                    </a:lnTo>
                    <a:lnTo>
                      <a:pt x="108" y="5"/>
                    </a:lnTo>
                    <a:lnTo>
                      <a:pt x="113" y="7"/>
                    </a:lnTo>
                    <a:lnTo>
                      <a:pt x="119" y="12"/>
                    </a:lnTo>
                    <a:lnTo>
                      <a:pt x="125" y="16"/>
                    </a:lnTo>
                    <a:lnTo>
                      <a:pt x="126" y="16"/>
                    </a:lnTo>
                    <a:lnTo>
                      <a:pt x="127" y="21"/>
                    </a:lnTo>
                    <a:lnTo>
                      <a:pt x="130" y="27"/>
                    </a:lnTo>
                    <a:lnTo>
                      <a:pt x="133" y="33"/>
                    </a:lnTo>
                    <a:lnTo>
                      <a:pt x="134" y="34"/>
                    </a:lnTo>
                    <a:lnTo>
                      <a:pt x="134" y="38"/>
                    </a:lnTo>
                    <a:lnTo>
                      <a:pt x="133" y="47"/>
                    </a:lnTo>
                    <a:lnTo>
                      <a:pt x="133" y="57"/>
                    </a:lnTo>
                    <a:lnTo>
                      <a:pt x="134" y="58"/>
                    </a:lnTo>
                    <a:lnTo>
                      <a:pt x="134" y="64"/>
                    </a:lnTo>
                    <a:lnTo>
                      <a:pt x="133" y="81"/>
                    </a:lnTo>
                    <a:lnTo>
                      <a:pt x="133" y="93"/>
                    </a:lnTo>
                    <a:lnTo>
                      <a:pt x="134" y="93"/>
                    </a:lnTo>
                    <a:lnTo>
                      <a:pt x="134" y="100"/>
                    </a:lnTo>
                    <a:lnTo>
                      <a:pt x="134" y="112"/>
                    </a:lnTo>
                    <a:lnTo>
                      <a:pt x="134" y="129"/>
                    </a:lnTo>
                    <a:lnTo>
                      <a:pt x="136" y="138"/>
                    </a:lnTo>
                    <a:lnTo>
                      <a:pt x="137" y="140"/>
                    </a:lnTo>
                    <a:lnTo>
                      <a:pt x="137" y="143"/>
                    </a:lnTo>
                    <a:lnTo>
                      <a:pt x="137" y="145"/>
                    </a:lnTo>
                    <a:lnTo>
                      <a:pt x="139" y="151"/>
                    </a:lnTo>
                    <a:lnTo>
                      <a:pt x="141" y="157"/>
                    </a:lnTo>
                    <a:lnTo>
                      <a:pt x="143" y="158"/>
                    </a:lnTo>
                    <a:lnTo>
                      <a:pt x="139" y="158"/>
                    </a:lnTo>
                    <a:lnTo>
                      <a:pt x="126" y="158"/>
                    </a:lnTo>
                    <a:lnTo>
                      <a:pt x="116" y="158"/>
                    </a:lnTo>
                    <a:lnTo>
                      <a:pt x="116" y="158"/>
                    </a:lnTo>
                    <a:lnTo>
                      <a:pt x="113" y="155"/>
                    </a:lnTo>
                    <a:lnTo>
                      <a:pt x="112" y="153"/>
                    </a:lnTo>
                    <a:lnTo>
                      <a:pt x="110" y="145"/>
                    </a:lnTo>
                    <a:lnTo>
                      <a:pt x="110" y="140"/>
                    </a:lnTo>
                    <a:lnTo>
                      <a:pt x="108" y="143"/>
                    </a:lnTo>
                    <a:lnTo>
                      <a:pt x="106" y="144"/>
                    </a:lnTo>
                    <a:lnTo>
                      <a:pt x="109" y="141"/>
                    </a:lnTo>
                    <a:lnTo>
                      <a:pt x="110" y="140"/>
                    </a:lnTo>
                    <a:lnTo>
                      <a:pt x="110" y="140"/>
                    </a:lnTo>
                    <a:close/>
                    <a:moveTo>
                      <a:pt x="109" y="81"/>
                    </a:moveTo>
                    <a:lnTo>
                      <a:pt x="106" y="82"/>
                    </a:lnTo>
                    <a:lnTo>
                      <a:pt x="101" y="85"/>
                    </a:lnTo>
                    <a:lnTo>
                      <a:pt x="86" y="88"/>
                    </a:lnTo>
                    <a:lnTo>
                      <a:pt x="70" y="91"/>
                    </a:lnTo>
                    <a:lnTo>
                      <a:pt x="65" y="91"/>
                    </a:lnTo>
                    <a:lnTo>
                      <a:pt x="63" y="92"/>
                    </a:lnTo>
                    <a:lnTo>
                      <a:pt x="57" y="92"/>
                    </a:lnTo>
                    <a:lnTo>
                      <a:pt x="48" y="95"/>
                    </a:lnTo>
                    <a:lnTo>
                      <a:pt x="43" y="96"/>
                    </a:lnTo>
                    <a:lnTo>
                      <a:pt x="43" y="96"/>
                    </a:lnTo>
                    <a:lnTo>
                      <a:pt x="39" y="98"/>
                    </a:lnTo>
                    <a:lnTo>
                      <a:pt x="34" y="100"/>
                    </a:lnTo>
                    <a:lnTo>
                      <a:pt x="32" y="105"/>
                    </a:lnTo>
                    <a:lnTo>
                      <a:pt x="32" y="105"/>
                    </a:lnTo>
                    <a:lnTo>
                      <a:pt x="30" y="109"/>
                    </a:lnTo>
                    <a:lnTo>
                      <a:pt x="29" y="113"/>
                    </a:lnTo>
                    <a:lnTo>
                      <a:pt x="29" y="117"/>
                    </a:lnTo>
                    <a:lnTo>
                      <a:pt x="29" y="117"/>
                    </a:lnTo>
                    <a:lnTo>
                      <a:pt x="29" y="120"/>
                    </a:lnTo>
                    <a:lnTo>
                      <a:pt x="29" y="123"/>
                    </a:lnTo>
                    <a:lnTo>
                      <a:pt x="30" y="129"/>
                    </a:lnTo>
                    <a:lnTo>
                      <a:pt x="34" y="134"/>
                    </a:lnTo>
                    <a:lnTo>
                      <a:pt x="36" y="134"/>
                    </a:lnTo>
                    <a:lnTo>
                      <a:pt x="37" y="136"/>
                    </a:lnTo>
                    <a:lnTo>
                      <a:pt x="40" y="138"/>
                    </a:lnTo>
                    <a:lnTo>
                      <a:pt x="43" y="140"/>
                    </a:lnTo>
                    <a:lnTo>
                      <a:pt x="51" y="141"/>
                    </a:lnTo>
                    <a:lnTo>
                      <a:pt x="60" y="141"/>
                    </a:lnTo>
                    <a:lnTo>
                      <a:pt x="61" y="141"/>
                    </a:lnTo>
                    <a:lnTo>
                      <a:pt x="67" y="141"/>
                    </a:lnTo>
                    <a:lnTo>
                      <a:pt x="75" y="140"/>
                    </a:lnTo>
                    <a:lnTo>
                      <a:pt x="84" y="137"/>
                    </a:lnTo>
                    <a:lnTo>
                      <a:pt x="86" y="136"/>
                    </a:lnTo>
                    <a:lnTo>
                      <a:pt x="88" y="134"/>
                    </a:lnTo>
                    <a:lnTo>
                      <a:pt x="92" y="131"/>
                    </a:lnTo>
                    <a:lnTo>
                      <a:pt x="98" y="126"/>
                    </a:lnTo>
                    <a:lnTo>
                      <a:pt x="103" y="120"/>
                    </a:lnTo>
                    <a:lnTo>
                      <a:pt x="105" y="117"/>
                    </a:lnTo>
                    <a:lnTo>
                      <a:pt x="105" y="116"/>
                    </a:lnTo>
                    <a:lnTo>
                      <a:pt x="106" y="113"/>
                    </a:lnTo>
                    <a:lnTo>
                      <a:pt x="108" y="105"/>
                    </a:lnTo>
                    <a:lnTo>
                      <a:pt x="108" y="93"/>
                    </a:lnTo>
                    <a:lnTo>
                      <a:pt x="109" y="91"/>
                    </a:lnTo>
                    <a:lnTo>
                      <a:pt x="109" y="89"/>
                    </a:lnTo>
                    <a:lnTo>
                      <a:pt x="108" y="85"/>
                    </a:lnTo>
                    <a:lnTo>
                      <a:pt x="108" y="82"/>
                    </a:lnTo>
                    <a:lnTo>
                      <a:pt x="109" y="81"/>
                    </a:lnTo>
                    <a:lnTo>
                      <a:pt x="106" y="82"/>
                    </a:lnTo>
                    <a:lnTo>
                      <a:pt x="105" y="83"/>
                    </a:lnTo>
                    <a:lnTo>
                      <a:pt x="108" y="82"/>
                    </a:lnTo>
                    <a:lnTo>
                      <a:pt x="109" y="81"/>
                    </a:lnTo>
                    <a:lnTo>
                      <a:pt x="109" y="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2" name="Freeform 217"/>
              <p:cNvSpPr>
                <a:spLocks noEditPoints="1"/>
              </p:cNvSpPr>
              <p:nvPr/>
            </p:nvSpPr>
            <p:spPr bwMode="auto">
              <a:xfrm>
                <a:off x="928" y="1280"/>
                <a:ext cx="40" cy="73"/>
              </a:xfrm>
              <a:custGeom>
                <a:avLst/>
                <a:gdLst>
                  <a:gd name="T0" fmla="*/ 110 w 134"/>
                  <a:gd name="T1" fmla="*/ 211 h 218"/>
                  <a:gd name="T2" fmla="*/ 108 w 134"/>
                  <a:gd name="T3" fmla="*/ 197 h 218"/>
                  <a:gd name="T4" fmla="*/ 107 w 134"/>
                  <a:gd name="T5" fmla="*/ 200 h 218"/>
                  <a:gd name="T6" fmla="*/ 87 w 134"/>
                  <a:gd name="T7" fmla="*/ 216 h 218"/>
                  <a:gd name="T8" fmla="*/ 66 w 134"/>
                  <a:gd name="T9" fmla="*/ 218 h 218"/>
                  <a:gd name="T10" fmla="*/ 56 w 134"/>
                  <a:gd name="T11" fmla="*/ 218 h 218"/>
                  <a:gd name="T12" fmla="*/ 34 w 134"/>
                  <a:gd name="T13" fmla="*/ 210 h 218"/>
                  <a:gd name="T14" fmla="*/ 29 w 134"/>
                  <a:gd name="T15" fmla="*/ 207 h 218"/>
                  <a:gd name="T16" fmla="*/ 15 w 134"/>
                  <a:gd name="T17" fmla="*/ 194 h 218"/>
                  <a:gd name="T18" fmla="*/ 8 w 134"/>
                  <a:gd name="T19" fmla="*/ 179 h 218"/>
                  <a:gd name="T20" fmla="*/ 4 w 134"/>
                  <a:gd name="T21" fmla="*/ 170 h 218"/>
                  <a:gd name="T22" fmla="*/ 0 w 134"/>
                  <a:gd name="T23" fmla="*/ 141 h 218"/>
                  <a:gd name="T24" fmla="*/ 0 w 134"/>
                  <a:gd name="T25" fmla="*/ 134 h 218"/>
                  <a:gd name="T26" fmla="*/ 1 w 134"/>
                  <a:gd name="T27" fmla="*/ 111 h 218"/>
                  <a:gd name="T28" fmla="*/ 7 w 134"/>
                  <a:gd name="T29" fmla="*/ 96 h 218"/>
                  <a:gd name="T30" fmla="*/ 11 w 134"/>
                  <a:gd name="T31" fmla="*/ 87 h 218"/>
                  <a:gd name="T32" fmla="*/ 28 w 134"/>
                  <a:gd name="T33" fmla="*/ 69 h 218"/>
                  <a:gd name="T34" fmla="*/ 32 w 134"/>
                  <a:gd name="T35" fmla="*/ 65 h 218"/>
                  <a:gd name="T36" fmla="*/ 49 w 134"/>
                  <a:gd name="T37" fmla="*/ 59 h 218"/>
                  <a:gd name="T38" fmla="*/ 65 w 134"/>
                  <a:gd name="T39" fmla="*/ 56 h 218"/>
                  <a:gd name="T40" fmla="*/ 80 w 134"/>
                  <a:gd name="T41" fmla="*/ 59 h 218"/>
                  <a:gd name="T42" fmla="*/ 90 w 134"/>
                  <a:gd name="T43" fmla="*/ 62 h 218"/>
                  <a:gd name="T44" fmla="*/ 94 w 134"/>
                  <a:gd name="T45" fmla="*/ 66 h 218"/>
                  <a:gd name="T46" fmla="*/ 106 w 134"/>
                  <a:gd name="T47" fmla="*/ 76 h 218"/>
                  <a:gd name="T48" fmla="*/ 108 w 134"/>
                  <a:gd name="T49" fmla="*/ 66 h 218"/>
                  <a:gd name="T50" fmla="*/ 107 w 134"/>
                  <a:gd name="T51" fmla="*/ 3 h 218"/>
                  <a:gd name="T52" fmla="*/ 111 w 134"/>
                  <a:gd name="T53" fmla="*/ 0 h 218"/>
                  <a:gd name="T54" fmla="*/ 132 w 134"/>
                  <a:gd name="T55" fmla="*/ 0 h 218"/>
                  <a:gd name="T56" fmla="*/ 132 w 134"/>
                  <a:gd name="T57" fmla="*/ 4 h 218"/>
                  <a:gd name="T58" fmla="*/ 132 w 134"/>
                  <a:gd name="T59" fmla="*/ 134 h 218"/>
                  <a:gd name="T60" fmla="*/ 134 w 134"/>
                  <a:gd name="T61" fmla="*/ 214 h 218"/>
                  <a:gd name="T62" fmla="*/ 118 w 134"/>
                  <a:gd name="T63" fmla="*/ 214 h 218"/>
                  <a:gd name="T64" fmla="*/ 110 w 134"/>
                  <a:gd name="T65" fmla="*/ 214 h 218"/>
                  <a:gd name="T66" fmla="*/ 110 w 134"/>
                  <a:gd name="T67" fmla="*/ 214 h 218"/>
                  <a:gd name="T68" fmla="*/ 110 w 134"/>
                  <a:gd name="T69" fmla="*/ 214 h 218"/>
                  <a:gd name="T70" fmla="*/ 27 w 134"/>
                  <a:gd name="T71" fmla="*/ 137 h 218"/>
                  <a:gd name="T72" fmla="*/ 27 w 134"/>
                  <a:gd name="T73" fmla="*/ 152 h 218"/>
                  <a:gd name="T74" fmla="*/ 36 w 134"/>
                  <a:gd name="T75" fmla="*/ 180 h 218"/>
                  <a:gd name="T76" fmla="*/ 41 w 134"/>
                  <a:gd name="T77" fmla="*/ 185 h 218"/>
                  <a:gd name="T78" fmla="*/ 55 w 134"/>
                  <a:gd name="T79" fmla="*/ 194 h 218"/>
                  <a:gd name="T80" fmla="*/ 69 w 134"/>
                  <a:gd name="T81" fmla="*/ 197 h 218"/>
                  <a:gd name="T82" fmla="*/ 76 w 134"/>
                  <a:gd name="T83" fmla="*/ 197 h 218"/>
                  <a:gd name="T84" fmla="*/ 96 w 134"/>
                  <a:gd name="T85" fmla="*/ 186 h 218"/>
                  <a:gd name="T86" fmla="*/ 100 w 134"/>
                  <a:gd name="T87" fmla="*/ 182 h 218"/>
                  <a:gd name="T88" fmla="*/ 107 w 134"/>
                  <a:gd name="T89" fmla="*/ 162 h 218"/>
                  <a:gd name="T90" fmla="*/ 110 w 134"/>
                  <a:gd name="T91" fmla="*/ 139 h 218"/>
                  <a:gd name="T92" fmla="*/ 108 w 134"/>
                  <a:gd name="T93" fmla="*/ 125 h 218"/>
                  <a:gd name="T94" fmla="*/ 99 w 134"/>
                  <a:gd name="T95" fmla="*/ 96 h 218"/>
                  <a:gd name="T96" fmla="*/ 90 w 134"/>
                  <a:gd name="T97" fmla="*/ 87 h 218"/>
                  <a:gd name="T98" fmla="*/ 75 w 134"/>
                  <a:gd name="T99" fmla="*/ 79 h 218"/>
                  <a:gd name="T100" fmla="*/ 59 w 134"/>
                  <a:gd name="T101" fmla="*/ 79 h 218"/>
                  <a:gd name="T102" fmla="*/ 44 w 134"/>
                  <a:gd name="T103" fmla="*/ 86 h 218"/>
                  <a:gd name="T104" fmla="*/ 35 w 134"/>
                  <a:gd name="T105" fmla="*/ 94 h 218"/>
                  <a:gd name="T106" fmla="*/ 28 w 134"/>
                  <a:gd name="T107" fmla="*/ 116 h 218"/>
                  <a:gd name="T108" fmla="*/ 27 w 134"/>
                  <a:gd name="T109" fmla="*/ 137 h 218"/>
                  <a:gd name="T110" fmla="*/ 27 w 134"/>
                  <a:gd name="T111" fmla="*/ 147 h 218"/>
                  <a:gd name="T112" fmla="*/ 27 w 134"/>
                  <a:gd name="T113"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8">
                    <a:moveTo>
                      <a:pt x="110" y="214"/>
                    </a:moveTo>
                    <a:lnTo>
                      <a:pt x="110" y="211"/>
                    </a:lnTo>
                    <a:lnTo>
                      <a:pt x="108" y="203"/>
                    </a:lnTo>
                    <a:lnTo>
                      <a:pt x="108" y="197"/>
                    </a:lnTo>
                    <a:lnTo>
                      <a:pt x="110" y="196"/>
                    </a:lnTo>
                    <a:lnTo>
                      <a:pt x="107" y="200"/>
                    </a:lnTo>
                    <a:lnTo>
                      <a:pt x="101" y="206"/>
                    </a:lnTo>
                    <a:lnTo>
                      <a:pt x="87" y="216"/>
                    </a:lnTo>
                    <a:lnTo>
                      <a:pt x="70" y="218"/>
                    </a:lnTo>
                    <a:lnTo>
                      <a:pt x="66" y="218"/>
                    </a:lnTo>
                    <a:lnTo>
                      <a:pt x="62" y="218"/>
                    </a:lnTo>
                    <a:lnTo>
                      <a:pt x="56" y="218"/>
                    </a:lnTo>
                    <a:lnTo>
                      <a:pt x="45" y="216"/>
                    </a:lnTo>
                    <a:lnTo>
                      <a:pt x="34" y="210"/>
                    </a:lnTo>
                    <a:lnTo>
                      <a:pt x="32" y="209"/>
                    </a:lnTo>
                    <a:lnTo>
                      <a:pt x="29" y="207"/>
                    </a:lnTo>
                    <a:lnTo>
                      <a:pt x="24" y="203"/>
                    </a:lnTo>
                    <a:lnTo>
                      <a:pt x="15" y="194"/>
                    </a:lnTo>
                    <a:lnTo>
                      <a:pt x="10" y="183"/>
                    </a:lnTo>
                    <a:lnTo>
                      <a:pt x="8" y="179"/>
                    </a:lnTo>
                    <a:lnTo>
                      <a:pt x="7" y="176"/>
                    </a:lnTo>
                    <a:lnTo>
                      <a:pt x="4" y="170"/>
                    </a:lnTo>
                    <a:lnTo>
                      <a:pt x="1" y="156"/>
                    </a:lnTo>
                    <a:lnTo>
                      <a:pt x="0" y="141"/>
                    </a:lnTo>
                    <a:lnTo>
                      <a:pt x="0" y="137"/>
                    </a:lnTo>
                    <a:lnTo>
                      <a:pt x="0" y="134"/>
                    </a:lnTo>
                    <a:lnTo>
                      <a:pt x="0" y="125"/>
                    </a:lnTo>
                    <a:lnTo>
                      <a:pt x="1" y="111"/>
                    </a:lnTo>
                    <a:lnTo>
                      <a:pt x="5" y="100"/>
                    </a:lnTo>
                    <a:lnTo>
                      <a:pt x="7" y="96"/>
                    </a:lnTo>
                    <a:lnTo>
                      <a:pt x="8" y="93"/>
                    </a:lnTo>
                    <a:lnTo>
                      <a:pt x="11" y="87"/>
                    </a:lnTo>
                    <a:lnTo>
                      <a:pt x="18" y="77"/>
                    </a:lnTo>
                    <a:lnTo>
                      <a:pt x="28" y="69"/>
                    </a:lnTo>
                    <a:lnTo>
                      <a:pt x="31" y="66"/>
                    </a:lnTo>
                    <a:lnTo>
                      <a:pt x="32" y="65"/>
                    </a:lnTo>
                    <a:lnTo>
                      <a:pt x="38" y="62"/>
                    </a:lnTo>
                    <a:lnTo>
                      <a:pt x="49" y="59"/>
                    </a:lnTo>
                    <a:lnTo>
                      <a:pt x="60" y="58"/>
                    </a:lnTo>
                    <a:lnTo>
                      <a:pt x="65" y="56"/>
                    </a:lnTo>
                    <a:lnTo>
                      <a:pt x="72" y="58"/>
                    </a:lnTo>
                    <a:lnTo>
                      <a:pt x="80" y="59"/>
                    </a:lnTo>
                    <a:lnTo>
                      <a:pt x="87" y="62"/>
                    </a:lnTo>
                    <a:lnTo>
                      <a:pt x="90" y="62"/>
                    </a:lnTo>
                    <a:lnTo>
                      <a:pt x="91" y="63"/>
                    </a:lnTo>
                    <a:lnTo>
                      <a:pt x="94" y="66"/>
                    </a:lnTo>
                    <a:lnTo>
                      <a:pt x="100" y="70"/>
                    </a:lnTo>
                    <a:lnTo>
                      <a:pt x="106" y="76"/>
                    </a:lnTo>
                    <a:lnTo>
                      <a:pt x="108" y="77"/>
                    </a:lnTo>
                    <a:lnTo>
                      <a:pt x="108" y="66"/>
                    </a:lnTo>
                    <a:lnTo>
                      <a:pt x="107" y="30"/>
                    </a:lnTo>
                    <a:lnTo>
                      <a:pt x="107" y="3"/>
                    </a:lnTo>
                    <a:lnTo>
                      <a:pt x="108" y="0"/>
                    </a:lnTo>
                    <a:lnTo>
                      <a:pt x="111" y="0"/>
                    </a:lnTo>
                    <a:lnTo>
                      <a:pt x="124" y="0"/>
                    </a:lnTo>
                    <a:lnTo>
                      <a:pt x="132" y="0"/>
                    </a:lnTo>
                    <a:lnTo>
                      <a:pt x="134" y="0"/>
                    </a:lnTo>
                    <a:lnTo>
                      <a:pt x="132" y="4"/>
                    </a:lnTo>
                    <a:lnTo>
                      <a:pt x="134" y="34"/>
                    </a:lnTo>
                    <a:lnTo>
                      <a:pt x="132" y="134"/>
                    </a:lnTo>
                    <a:lnTo>
                      <a:pt x="132" y="211"/>
                    </a:lnTo>
                    <a:lnTo>
                      <a:pt x="134" y="214"/>
                    </a:lnTo>
                    <a:lnTo>
                      <a:pt x="130" y="214"/>
                    </a:lnTo>
                    <a:lnTo>
                      <a:pt x="118" y="214"/>
                    </a:lnTo>
                    <a:lnTo>
                      <a:pt x="110" y="214"/>
                    </a:lnTo>
                    <a:lnTo>
                      <a:pt x="110" y="214"/>
                    </a:lnTo>
                    <a:lnTo>
                      <a:pt x="108" y="216"/>
                    </a:lnTo>
                    <a:lnTo>
                      <a:pt x="110" y="214"/>
                    </a:lnTo>
                    <a:lnTo>
                      <a:pt x="108" y="214"/>
                    </a:lnTo>
                    <a:lnTo>
                      <a:pt x="110" y="214"/>
                    </a:lnTo>
                    <a:lnTo>
                      <a:pt x="110" y="214"/>
                    </a:lnTo>
                    <a:close/>
                    <a:moveTo>
                      <a:pt x="27" y="137"/>
                    </a:moveTo>
                    <a:lnTo>
                      <a:pt x="27" y="142"/>
                    </a:lnTo>
                    <a:lnTo>
                      <a:pt x="27" y="152"/>
                    </a:lnTo>
                    <a:lnTo>
                      <a:pt x="31" y="168"/>
                    </a:lnTo>
                    <a:lnTo>
                      <a:pt x="36" y="180"/>
                    </a:lnTo>
                    <a:lnTo>
                      <a:pt x="39" y="182"/>
                    </a:lnTo>
                    <a:lnTo>
                      <a:pt x="41" y="185"/>
                    </a:lnTo>
                    <a:lnTo>
                      <a:pt x="45" y="189"/>
                    </a:lnTo>
                    <a:lnTo>
                      <a:pt x="55" y="194"/>
                    </a:lnTo>
                    <a:lnTo>
                      <a:pt x="66" y="197"/>
                    </a:lnTo>
                    <a:lnTo>
                      <a:pt x="69" y="197"/>
                    </a:lnTo>
                    <a:lnTo>
                      <a:pt x="70" y="197"/>
                    </a:lnTo>
                    <a:lnTo>
                      <a:pt x="76" y="197"/>
                    </a:lnTo>
                    <a:lnTo>
                      <a:pt x="86" y="193"/>
                    </a:lnTo>
                    <a:lnTo>
                      <a:pt x="96" y="186"/>
                    </a:lnTo>
                    <a:lnTo>
                      <a:pt x="99" y="183"/>
                    </a:lnTo>
                    <a:lnTo>
                      <a:pt x="100" y="182"/>
                    </a:lnTo>
                    <a:lnTo>
                      <a:pt x="103" y="176"/>
                    </a:lnTo>
                    <a:lnTo>
                      <a:pt x="107" y="162"/>
                    </a:lnTo>
                    <a:lnTo>
                      <a:pt x="108" y="145"/>
                    </a:lnTo>
                    <a:lnTo>
                      <a:pt x="110" y="139"/>
                    </a:lnTo>
                    <a:lnTo>
                      <a:pt x="108" y="135"/>
                    </a:lnTo>
                    <a:lnTo>
                      <a:pt x="108" y="125"/>
                    </a:lnTo>
                    <a:lnTo>
                      <a:pt x="104" y="108"/>
                    </a:lnTo>
                    <a:lnTo>
                      <a:pt x="99" y="96"/>
                    </a:lnTo>
                    <a:lnTo>
                      <a:pt x="97" y="93"/>
                    </a:lnTo>
                    <a:lnTo>
                      <a:pt x="90" y="87"/>
                    </a:lnTo>
                    <a:lnTo>
                      <a:pt x="86" y="83"/>
                    </a:lnTo>
                    <a:lnTo>
                      <a:pt x="75" y="79"/>
                    </a:lnTo>
                    <a:lnTo>
                      <a:pt x="68" y="77"/>
                    </a:lnTo>
                    <a:lnTo>
                      <a:pt x="59" y="79"/>
                    </a:lnTo>
                    <a:lnTo>
                      <a:pt x="53" y="80"/>
                    </a:lnTo>
                    <a:lnTo>
                      <a:pt x="44" y="86"/>
                    </a:lnTo>
                    <a:lnTo>
                      <a:pt x="38" y="92"/>
                    </a:lnTo>
                    <a:lnTo>
                      <a:pt x="35" y="94"/>
                    </a:lnTo>
                    <a:lnTo>
                      <a:pt x="32" y="100"/>
                    </a:lnTo>
                    <a:lnTo>
                      <a:pt x="28" y="116"/>
                    </a:lnTo>
                    <a:lnTo>
                      <a:pt x="27" y="132"/>
                    </a:lnTo>
                    <a:lnTo>
                      <a:pt x="27" y="137"/>
                    </a:lnTo>
                    <a:lnTo>
                      <a:pt x="25" y="142"/>
                    </a:lnTo>
                    <a:lnTo>
                      <a:pt x="27" y="147"/>
                    </a:lnTo>
                    <a:lnTo>
                      <a:pt x="25" y="138"/>
                    </a:lnTo>
                    <a:lnTo>
                      <a:pt x="27" y="137"/>
                    </a:lnTo>
                    <a:lnTo>
                      <a:pt x="27" y="1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3" name="Freeform 218"/>
              <p:cNvSpPr>
                <a:spLocks noEditPoints="1"/>
              </p:cNvSpPr>
              <p:nvPr/>
            </p:nvSpPr>
            <p:spPr bwMode="auto">
              <a:xfrm>
                <a:off x="982" y="1298"/>
                <a:ext cx="55" cy="55"/>
              </a:xfrm>
              <a:custGeom>
                <a:avLst/>
                <a:gdLst>
                  <a:gd name="T0" fmla="*/ 102 w 144"/>
                  <a:gd name="T1" fmla="*/ 147 h 162"/>
                  <a:gd name="T2" fmla="*/ 82 w 144"/>
                  <a:gd name="T3" fmla="*/ 157 h 162"/>
                  <a:gd name="T4" fmla="*/ 65 w 144"/>
                  <a:gd name="T5" fmla="*/ 162 h 162"/>
                  <a:gd name="T6" fmla="*/ 50 w 144"/>
                  <a:gd name="T7" fmla="*/ 162 h 162"/>
                  <a:gd name="T8" fmla="*/ 16 w 144"/>
                  <a:gd name="T9" fmla="*/ 153 h 162"/>
                  <a:gd name="T10" fmla="*/ 7 w 144"/>
                  <a:gd name="T11" fmla="*/ 144 h 162"/>
                  <a:gd name="T12" fmla="*/ 0 w 144"/>
                  <a:gd name="T13" fmla="*/ 117 h 162"/>
                  <a:gd name="T14" fmla="*/ 2 w 144"/>
                  <a:gd name="T15" fmla="*/ 106 h 162"/>
                  <a:gd name="T16" fmla="*/ 7 w 144"/>
                  <a:gd name="T17" fmla="*/ 93 h 162"/>
                  <a:gd name="T18" fmla="*/ 19 w 144"/>
                  <a:gd name="T19" fmla="*/ 82 h 162"/>
                  <a:gd name="T20" fmla="*/ 35 w 144"/>
                  <a:gd name="T21" fmla="*/ 75 h 162"/>
                  <a:gd name="T22" fmla="*/ 42 w 144"/>
                  <a:gd name="T23" fmla="*/ 74 h 162"/>
                  <a:gd name="T24" fmla="*/ 61 w 144"/>
                  <a:gd name="T25" fmla="*/ 69 h 162"/>
                  <a:gd name="T26" fmla="*/ 93 w 144"/>
                  <a:gd name="T27" fmla="*/ 65 h 162"/>
                  <a:gd name="T28" fmla="*/ 109 w 144"/>
                  <a:gd name="T29" fmla="*/ 58 h 162"/>
                  <a:gd name="T30" fmla="*/ 106 w 144"/>
                  <a:gd name="T31" fmla="*/ 38 h 162"/>
                  <a:gd name="T32" fmla="*/ 99 w 144"/>
                  <a:gd name="T33" fmla="*/ 30 h 162"/>
                  <a:gd name="T34" fmla="*/ 73 w 144"/>
                  <a:gd name="T35" fmla="*/ 23 h 162"/>
                  <a:gd name="T36" fmla="*/ 52 w 144"/>
                  <a:gd name="T37" fmla="*/ 24 h 162"/>
                  <a:gd name="T38" fmla="*/ 42 w 144"/>
                  <a:gd name="T39" fmla="*/ 30 h 162"/>
                  <a:gd name="T40" fmla="*/ 31 w 144"/>
                  <a:gd name="T41" fmla="*/ 50 h 162"/>
                  <a:gd name="T42" fmla="*/ 27 w 144"/>
                  <a:gd name="T43" fmla="*/ 51 h 162"/>
                  <a:gd name="T44" fmla="*/ 4 w 144"/>
                  <a:gd name="T45" fmla="*/ 48 h 162"/>
                  <a:gd name="T46" fmla="*/ 10 w 144"/>
                  <a:gd name="T47" fmla="*/ 31 h 162"/>
                  <a:gd name="T48" fmla="*/ 20 w 144"/>
                  <a:gd name="T49" fmla="*/ 17 h 162"/>
                  <a:gd name="T50" fmla="*/ 40 w 144"/>
                  <a:gd name="T51" fmla="*/ 6 h 162"/>
                  <a:gd name="T52" fmla="*/ 58 w 144"/>
                  <a:gd name="T53" fmla="*/ 2 h 162"/>
                  <a:gd name="T54" fmla="*/ 83 w 144"/>
                  <a:gd name="T55" fmla="*/ 2 h 162"/>
                  <a:gd name="T56" fmla="*/ 107 w 144"/>
                  <a:gd name="T57" fmla="*/ 5 h 162"/>
                  <a:gd name="T58" fmla="*/ 124 w 144"/>
                  <a:gd name="T59" fmla="*/ 16 h 162"/>
                  <a:gd name="T60" fmla="*/ 131 w 144"/>
                  <a:gd name="T61" fmla="*/ 27 h 162"/>
                  <a:gd name="T62" fmla="*/ 134 w 144"/>
                  <a:gd name="T63" fmla="*/ 36 h 162"/>
                  <a:gd name="T64" fmla="*/ 134 w 144"/>
                  <a:gd name="T65" fmla="*/ 57 h 162"/>
                  <a:gd name="T66" fmla="*/ 134 w 144"/>
                  <a:gd name="T67" fmla="*/ 81 h 162"/>
                  <a:gd name="T68" fmla="*/ 136 w 144"/>
                  <a:gd name="T69" fmla="*/ 100 h 162"/>
                  <a:gd name="T70" fmla="*/ 136 w 144"/>
                  <a:gd name="T71" fmla="*/ 138 h 162"/>
                  <a:gd name="T72" fmla="*/ 137 w 144"/>
                  <a:gd name="T73" fmla="*/ 145 h 162"/>
                  <a:gd name="T74" fmla="*/ 144 w 144"/>
                  <a:gd name="T75" fmla="*/ 158 h 162"/>
                  <a:gd name="T76" fmla="*/ 116 w 144"/>
                  <a:gd name="T77" fmla="*/ 158 h 162"/>
                  <a:gd name="T78" fmla="*/ 112 w 144"/>
                  <a:gd name="T79" fmla="*/ 153 h 162"/>
                  <a:gd name="T80" fmla="*/ 107 w 144"/>
                  <a:gd name="T81" fmla="*/ 143 h 162"/>
                  <a:gd name="T82" fmla="*/ 110 w 144"/>
                  <a:gd name="T83" fmla="*/ 140 h 162"/>
                  <a:gd name="T84" fmla="*/ 106 w 144"/>
                  <a:gd name="T85" fmla="*/ 82 h 162"/>
                  <a:gd name="T86" fmla="*/ 69 w 144"/>
                  <a:gd name="T87" fmla="*/ 91 h 162"/>
                  <a:gd name="T88" fmla="*/ 57 w 144"/>
                  <a:gd name="T89" fmla="*/ 92 h 162"/>
                  <a:gd name="T90" fmla="*/ 42 w 144"/>
                  <a:gd name="T91" fmla="*/ 96 h 162"/>
                  <a:gd name="T92" fmla="*/ 33 w 144"/>
                  <a:gd name="T93" fmla="*/ 105 h 162"/>
                  <a:gd name="T94" fmla="*/ 30 w 144"/>
                  <a:gd name="T95" fmla="*/ 109 h 162"/>
                  <a:gd name="T96" fmla="*/ 28 w 144"/>
                  <a:gd name="T97" fmla="*/ 117 h 162"/>
                  <a:gd name="T98" fmla="*/ 31 w 144"/>
                  <a:gd name="T99" fmla="*/ 129 h 162"/>
                  <a:gd name="T100" fmla="*/ 40 w 144"/>
                  <a:gd name="T101" fmla="*/ 138 h 162"/>
                  <a:gd name="T102" fmla="*/ 57 w 144"/>
                  <a:gd name="T103" fmla="*/ 141 h 162"/>
                  <a:gd name="T104" fmla="*/ 66 w 144"/>
                  <a:gd name="T105" fmla="*/ 141 h 162"/>
                  <a:gd name="T106" fmla="*/ 86 w 144"/>
                  <a:gd name="T107" fmla="*/ 136 h 162"/>
                  <a:gd name="T108" fmla="*/ 97 w 144"/>
                  <a:gd name="T109" fmla="*/ 126 h 162"/>
                  <a:gd name="T110" fmla="*/ 105 w 144"/>
                  <a:gd name="T111" fmla="*/ 116 h 162"/>
                  <a:gd name="T112" fmla="*/ 107 w 144"/>
                  <a:gd name="T113" fmla="*/ 93 h 162"/>
                  <a:gd name="T114" fmla="*/ 107 w 144"/>
                  <a:gd name="T115" fmla="*/ 85 h 162"/>
                  <a:gd name="T116" fmla="*/ 106 w 144"/>
                  <a:gd name="T117" fmla="*/ 82 h 162"/>
                  <a:gd name="T118" fmla="*/ 109 w 144"/>
                  <a:gd name="T1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62">
                    <a:moveTo>
                      <a:pt x="110" y="140"/>
                    </a:moveTo>
                    <a:lnTo>
                      <a:pt x="107" y="143"/>
                    </a:lnTo>
                    <a:lnTo>
                      <a:pt x="102" y="147"/>
                    </a:lnTo>
                    <a:lnTo>
                      <a:pt x="93" y="153"/>
                    </a:lnTo>
                    <a:lnTo>
                      <a:pt x="83" y="157"/>
                    </a:lnTo>
                    <a:lnTo>
                      <a:pt x="82" y="157"/>
                    </a:lnTo>
                    <a:lnTo>
                      <a:pt x="79" y="158"/>
                    </a:lnTo>
                    <a:lnTo>
                      <a:pt x="75" y="160"/>
                    </a:lnTo>
                    <a:lnTo>
                      <a:pt x="65" y="162"/>
                    </a:lnTo>
                    <a:lnTo>
                      <a:pt x="55" y="162"/>
                    </a:lnTo>
                    <a:lnTo>
                      <a:pt x="54" y="162"/>
                    </a:lnTo>
                    <a:lnTo>
                      <a:pt x="50" y="162"/>
                    </a:lnTo>
                    <a:lnTo>
                      <a:pt x="41" y="162"/>
                    </a:lnTo>
                    <a:lnTo>
                      <a:pt x="27" y="158"/>
                    </a:lnTo>
                    <a:lnTo>
                      <a:pt x="16" y="153"/>
                    </a:lnTo>
                    <a:lnTo>
                      <a:pt x="14" y="150"/>
                    </a:lnTo>
                    <a:lnTo>
                      <a:pt x="11" y="148"/>
                    </a:lnTo>
                    <a:lnTo>
                      <a:pt x="7" y="144"/>
                    </a:lnTo>
                    <a:lnTo>
                      <a:pt x="2" y="134"/>
                    </a:lnTo>
                    <a:lnTo>
                      <a:pt x="0" y="122"/>
                    </a:lnTo>
                    <a:lnTo>
                      <a:pt x="0" y="117"/>
                    </a:lnTo>
                    <a:lnTo>
                      <a:pt x="0" y="116"/>
                    </a:lnTo>
                    <a:lnTo>
                      <a:pt x="0" y="113"/>
                    </a:lnTo>
                    <a:lnTo>
                      <a:pt x="2" y="106"/>
                    </a:lnTo>
                    <a:lnTo>
                      <a:pt x="4" y="100"/>
                    </a:lnTo>
                    <a:lnTo>
                      <a:pt x="6" y="98"/>
                    </a:lnTo>
                    <a:lnTo>
                      <a:pt x="7" y="93"/>
                    </a:lnTo>
                    <a:lnTo>
                      <a:pt x="11" y="88"/>
                    </a:lnTo>
                    <a:lnTo>
                      <a:pt x="17" y="83"/>
                    </a:lnTo>
                    <a:lnTo>
                      <a:pt x="19" y="82"/>
                    </a:lnTo>
                    <a:lnTo>
                      <a:pt x="23" y="79"/>
                    </a:lnTo>
                    <a:lnTo>
                      <a:pt x="28" y="76"/>
                    </a:lnTo>
                    <a:lnTo>
                      <a:pt x="35" y="75"/>
                    </a:lnTo>
                    <a:lnTo>
                      <a:pt x="38" y="74"/>
                    </a:lnTo>
                    <a:lnTo>
                      <a:pt x="40" y="74"/>
                    </a:lnTo>
                    <a:lnTo>
                      <a:pt x="42" y="74"/>
                    </a:lnTo>
                    <a:lnTo>
                      <a:pt x="50" y="72"/>
                    </a:lnTo>
                    <a:lnTo>
                      <a:pt x="58" y="71"/>
                    </a:lnTo>
                    <a:lnTo>
                      <a:pt x="61" y="69"/>
                    </a:lnTo>
                    <a:lnTo>
                      <a:pt x="65" y="69"/>
                    </a:lnTo>
                    <a:lnTo>
                      <a:pt x="76" y="68"/>
                    </a:lnTo>
                    <a:lnTo>
                      <a:pt x="93" y="65"/>
                    </a:lnTo>
                    <a:lnTo>
                      <a:pt x="106" y="62"/>
                    </a:lnTo>
                    <a:lnTo>
                      <a:pt x="109" y="61"/>
                    </a:lnTo>
                    <a:lnTo>
                      <a:pt x="109" y="58"/>
                    </a:lnTo>
                    <a:lnTo>
                      <a:pt x="109" y="54"/>
                    </a:lnTo>
                    <a:lnTo>
                      <a:pt x="107" y="47"/>
                    </a:lnTo>
                    <a:lnTo>
                      <a:pt x="106" y="38"/>
                    </a:lnTo>
                    <a:lnTo>
                      <a:pt x="102" y="33"/>
                    </a:lnTo>
                    <a:lnTo>
                      <a:pt x="102" y="31"/>
                    </a:lnTo>
                    <a:lnTo>
                      <a:pt x="99" y="30"/>
                    </a:lnTo>
                    <a:lnTo>
                      <a:pt x="95" y="27"/>
                    </a:lnTo>
                    <a:lnTo>
                      <a:pt x="86" y="24"/>
                    </a:lnTo>
                    <a:lnTo>
                      <a:pt x="73" y="23"/>
                    </a:lnTo>
                    <a:lnTo>
                      <a:pt x="71" y="21"/>
                    </a:lnTo>
                    <a:lnTo>
                      <a:pt x="62" y="23"/>
                    </a:lnTo>
                    <a:lnTo>
                      <a:pt x="52" y="24"/>
                    </a:lnTo>
                    <a:lnTo>
                      <a:pt x="45" y="28"/>
                    </a:lnTo>
                    <a:lnTo>
                      <a:pt x="44" y="28"/>
                    </a:lnTo>
                    <a:lnTo>
                      <a:pt x="42" y="30"/>
                    </a:lnTo>
                    <a:lnTo>
                      <a:pt x="40" y="33"/>
                    </a:lnTo>
                    <a:lnTo>
                      <a:pt x="35" y="40"/>
                    </a:lnTo>
                    <a:lnTo>
                      <a:pt x="31" y="50"/>
                    </a:lnTo>
                    <a:lnTo>
                      <a:pt x="31" y="51"/>
                    </a:lnTo>
                    <a:lnTo>
                      <a:pt x="30" y="51"/>
                    </a:lnTo>
                    <a:lnTo>
                      <a:pt x="27" y="51"/>
                    </a:lnTo>
                    <a:lnTo>
                      <a:pt x="14" y="50"/>
                    </a:lnTo>
                    <a:lnTo>
                      <a:pt x="4" y="50"/>
                    </a:lnTo>
                    <a:lnTo>
                      <a:pt x="4" y="48"/>
                    </a:lnTo>
                    <a:lnTo>
                      <a:pt x="4" y="47"/>
                    </a:lnTo>
                    <a:lnTo>
                      <a:pt x="6" y="41"/>
                    </a:lnTo>
                    <a:lnTo>
                      <a:pt x="10" y="31"/>
                    </a:lnTo>
                    <a:lnTo>
                      <a:pt x="16" y="24"/>
                    </a:lnTo>
                    <a:lnTo>
                      <a:pt x="17" y="21"/>
                    </a:lnTo>
                    <a:lnTo>
                      <a:pt x="20" y="17"/>
                    </a:lnTo>
                    <a:lnTo>
                      <a:pt x="24" y="14"/>
                    </a:lnTo>
                    <a:lnTo>
                      <a:pt x="31" y="9"/>
                    </a:lnTo>
                    <a:lnTo>
                      <a:pt x="40" y="6"/>
                    </a:lnTo>
                    <a:lnTo>
                      <a:pt x="41" y="6"/>
                    </a:lnTo>
                    <a:lnTo>
                      <a:pt x="47" y="5"/>
                    </a:lnTo>
                    <a:lnTo>
                      <a:pt x="58" y="2"/>
                    </a:lnTo>
                    <a:lnTo>
                      <a:pt x="71" y="2"/>
                    </a:lnTo>
                    <a:lnTo>
                      <a:pt x="75" y="0"/>
                    </a:lnTo>
                    <a:lnTo>
                      <a:pt x="83" y="2"/>
                    </a:lnTo>
                    <a:lnTo>
                      <a:pt x="95" y="3"/>
                    </a:lnTo>
                    <a:lnTo>
                      <a:pt x="105" y="5"/>
                    </a:lnTo>
                    <a:lnTo>
                      <a:pt x="107" y="5"/>
                    </a:lnTo>
                    <a:lnTo>
                      <a:pt x="113" y="7"/>
                    </a:lnTo>
                    <a:lnTo>
                      <a:pt x="119" y="12"/>
                    </a:lnTo>
                    <a:lnTo>
                      <a:pt x="124" y="16"/>
                    </a:lnTo>
                    <a:lnTo>
                      <a:pt x="126" y="16"/>
                    </a:lnTo>
                    <a:lnTo>
                      <a:pt x="128" y="21"/>
                    </a:lnTo>
                    <a:lnTo>
                      <a:pt x="131" y="27"/>
                    </a:lnTo>
                    <a:lnTo>
                      <a:pt x="133" y="33"/>
                    </a:lnTo>
                    <a:lnTo>
                      <a:pt x="134" y="34"/>
                    </a:lnTo>
                    <a:lnTo>
                      <a:pt x="134" y="36"/>
                    </a:lnTo>
                    <a:lnTo>
                      <a:pt x="134" y="38"/>
                    </a:lnTo>
                    <a:lnTo>
                      <a:pt x="134" y="47"/>
                    </a:lnTo>
                    <a:lnTo>
                      <a:pt x="134" y="57"/>
                    </a:lnTo>
                    <a:lnTo>
                      <a:pt x="136" y="58"/>
                    </a:lnTo>
                    <a:lnTo>
                      <a:pt x="136" y="64"/>
                    </a:lnTo>
                    <a:lnTo>
                      <a:pt x="134" y="81"/>
                    </a:lnTo>
                    <a:lnTo>
                      <a:pt x="134" y="93"/>
                    </a:lnTo>
                    <a:lnTo>
                      <a:pt x="136" y="93"/>
                    </a:lnTo>
                    <a:lnTo>
                      <a:pt x="136" y="100"/>
                    </a:lnTo>
                    <a:lnTo>
                      <a:pt x="136" y="112"/>
                    </a:lnTo>
                    <a:lnTo>
                      <a:pt x="136" y="129"/>
                    </a:lnTo>
                    <a:lnTo>
                      <a:pt x="136" y="138"/>
                    </a:lnTo>
                    <a:lnTo>
                      <a:pt x="137" y="140"/>
                    </a:lnTo>
                    <a:lnTo>
                      <a:pt x="137" y="143"/>
                    </a:lnTo>
                    <a:lnTo>
                      <a:pt x="137" y="145"/>
                    </a:lnTo>
                    <a:lnTo>
                      <a:pt x="140" y="151"/>
                    </a:lnTo>
                    <a:lnTo>
                      <a:pt x="143" y="157"/>
                    </a:lnTo>
                    <a:lnTo>
                      <a:pt x="144" y="158"/>
                    </a:lnTo>
                    <a:lnTo>
                      <a:pt x="138" y="158"/>
                    </a:lnTo>
                    <a:lnTo>
                      <a:pt x="126" y="158"/>
                    </a:lnTo>
                    <a:lnTo>
                      <a:pt x="116" y="158"/>
                    </a:lnTo>
                    <a:lnTo>
                      <a:pt x="116" y="158"/>
                    </a:lnTo>
                    <a:lnTo>
                      <a:pt x="113" y="155"/>
                    </a:lnTo>
                    <a:lnTo>
                      <a:pt x="112" y="153"/>
                    </a:lnTo>
                    <a:lnTo>
                      <a:pt x="110" y="145"/>
                    </a:lnTo>
                    <a:lnTo>
                      <a:pt x="110" y="140"/>
                    </a:lnTo>
                    <a:lnTo>
                      <a:pt x="107" y="143"/>
                    </a:lnTo>
                    <a:lnTo>
                      <a:pt x="106" y="144"/>
                    </a:lnTo>
                    <a:lnTo>
                      <a:pt x="109" y="141"/>
                    </a:lnTo>
                    <a:lnTo>
                      <a:pt x="110" y="140"/>
                    </a:lnTo>
                    <a:lnTo>
                      <a:pt x="110" y="140"/>
                    </a:lnTo>
                    <a:close/>
                    <a:moveTo>
                      <a:pt x="109" y="81"/>
                    </a:moveTo>
                    <a:lnTo>
                      <a:pt x="106" y="82"/>
                    </a:lnTo>
                    <a:lnTo>
                      <a:pt x="100" y="85"/>
                    </a:lnTo>
                    <a:lnTo>
                      <a:pt x="86" y="88"/>
                    </a:lnTo>
                    <a:lnTo>
                      <a:pt x="69" y="91"/>
                    </a:lnTo>
                    <a:lnTo>
                      <a:pt x="65" y="91"/>
                    </a:lnTo>
                    <a:lnTo>
                      <a:pt x="62" y="92"/>
                    </a:lnTo>
                    <a:lnTo>
                      <a:pt x="57" y="92"/>
                    </a:lnTo>
                    <a:lnTo>
                      <a:pt x="50" y="95"/>
                    </a:lnTo>
                    <a:lnTo>
                      <a:pt x="42" y="96"/>
                    </a:lnTo>
                    <a:lnTo>
                      <a:pt x="42" y="96"/>
                    </a:lnTo>
                    <a:lnTo>
                      <a:pt x="38" y="98"/>
                    </a:lnTo>
                    <a:lnTo>
                      <a:pt x="35" y="100"/>
                    </a:lnTo>
                    <a:lnTo>
                      <a:pt x="33" y="105"/>
                    </a:lnTo>
                    <a:lnTo>
                      <a:pt x="33" y="105"/>
                    </a:lnTo>
                    <a:lnTo>
                      <a:pt x="31" y="106"/>
                    </a:lnTo>
                    <a:lnTo>
                      <a:pt x="30" y="109"/>
                    </a:lnTo>
                    <a:lnTo>
                      <a:pt x="28" y="113"/>
                    </a:lnTo>
                    <a:lnTo>
                      <a:pt x="28" y="117"/>
                    </a:lnTo>
                    <a:lnTo>
                      <a:pt x="28" y="117"/>
                    </a:lnTo>
                    <a:lnTo>
                      <a:pt x="28" y="120"/>
                    </a:lnTo>
                    <a:lnTo>
                      <a:pt x="28" y="123"/>
                    </a:lnTo>
                    <a:lnTo>
                      <a:pt x="31" y="129"/>
                    </a:lnTo>
                    <a:lnTo>
                      <a:pt x="35" y="134"/>
                    </a:lnTo>
                    <a:lnTo>
                      <a:pt x="37" y="134"/>
                    </a:lnTo>
                    <a:lnTo>
                      <a:pt x="40" y="138"/>
                    </a:lnTo>
                    <a:lnTo>
                      <a:pt x="44" y="140"/>
                    </a:lnTo>
                    <a:lnTo>
                      <a:pt x="47" y="141"/>
                    </a:lnTo>
                    <a:lnTo>
                      <a:pt x="57" y="141"/>
                    </a:lnTo>
                    <a:lnTo>
                      <a:pt x="59" y="141"/>
                    </a:lnTo>
                    <a:lnTo>
                      <a:pt x="61" y="141"/>
                    </a:lnTo>
                    <a:lnTo>
                      <a:pt x="66" y="141"/>
                    </a:lnTo>
                    <a:lnTo>
                      <a:pt x="75" y="140"/>
                    </a:lnTo>
                    <a:lnTo>
                      <a:pt x="83" y="137"/>
                    </a:lnTo>
                    <a:lnTo>
                      <a:pt x="86" y="136"/>
                    </a:lnTo>
                    <a:lnTo>
                      <a:pt x="88" y="134"/>
                    </a:lnTo>
                    <a:lnTo>
                      <a:pt x="92" y="131"/>
                    </a:lnTo>
                    <a:lnTo>
                      <a:pt x="97" y="126"/>
                    </a:lnTo>
                    <a:lnTo>
                      <a:pt x="103" y="120"/>
                    </a:lnTo>
                    <a:lnTo>
                      <a:pt x="105" y="117"/>
                    </a:lnTo>
                    <a:lnTo>
                      <a:pt x="105" y="116"/>
                    </a:lnTo>
                    <a:lnTo>
                      <a:pt x="106" y="113"/>
                    </a:lnTo>
                    <a:lnTo>
                      <a:pt x="107" y="105"/>
                    </a:lnTo>
                    <a:lnTo>
                      <a:pt x="107" y="93"/>
                    </a:lnTo>
                    <a:lnTo>
                      <a:pt x="109" y="91"/>
                    </a:lnTo>
                    <a:lnTo>
                      <a:pt x="109" y="89"/>
                    </a:lnTo>
                    <a:lnTo>
                      <a:pt x="107" y="85"/>
                    </a:lnTo>
                    <a:lnTo>
                      <a:pt x="107" y="82"/>
                    </a:lnTo>
                    <a:lnTo>
                      <a:pt x="109" y="81"/>
                    </a:lnTo>
                    <a:lnTo>
                      <a:pt x="106" y="82"/>
                    </a:lnTo>
                    <a:lnTo>
                      <a:pt x="105" y="83"/>
                    </a:lnTo>
                    <a:lnTo>
                      <a:pt x="107" y="82"/>
                    </a:lnTo>
                    <a:lnTo>
                      <a:pt x="109" y="81"/>
                    </a:lnTo>
                    <a:lnTo>
                      <a:pt x="109" y="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4" name="Freeform 219"/>
              <p:cNvSpPr>
                <a:spLocks/>
              </p:cNvSpPr>
              <p:nvPr/>
            </p:nvSpPr>
            <p:spPr bwMode="auto">
              <a:xfrm>
                <a:off x="1073" y="1280"/>
                <a:ext cx="23" cy="73"/>
              </a:xfrm>
              <a:custGeom>
                <a:avLst/>
                <a:gdLst>
                  <a:gd name="T0" fmla="*/ 80 w 80"/>
                  <a:gd name="T1" fmla="*/ 214 h 214"/>
                  <a:gd name="T2" fmla="*/ 76 w 80"/>
                  <a:gd name="T3" fmla="*/ 214 h 214"/>
                  <a:gd name="T4" fmla="*/ 63 w 80"/>
                  <a:gd name="T5" fmla="*/ 214 h 214"/>
                  <a:gd name="T6" fmla="*/ 53 w 80"/>
                  <a:gd name="T7" fmla="*/ 214 h 214"/>
                  <a:gd name="T8" fmla="*/ 53 w 80"/>
                  <a:gd name="T9" fmla="*/ 214 h 214"/>
                  <a:gd name="T10" fmla="*/ 53 w 80"/>
                  <a:gd name="T11" fmla="*/ 189 h 214"/>
                  <a:gd name="T12" fmla="*/ 52 w 80"/>
                  <a:gd name="T13" fmla="*/ 110 h 214"/>
                  <a:gd name="T14" fmla="*/ 52 w 80"/>
                  <a:gd name="T15" fmla="*/ 51 h 214"/>
                  <a:gd name="T16" fmla="*/ 53 w 80"/>
                  <a:gd name="T17" fmla="*/ 46 h 214"/>
                  <a:gd name="T18" fmla="*/ 51 w 80"/>
                  <a:gd name="T19" fmla="*/ 49 h 214"/>
                  <a:gd name="T20" fmla="*/ 48 w 80"/>
                  <a:gd name="T21" fmla="*/ 52 h 214"/>
                  <a:gd name="T22" fmla="*/ 39 w 80"/>
                  <a:gd name="T23" fmla="*/ 58 h 214"/>
                  <a:gd name="T24" fmla="*/ 29 w 80"/>
                  <a:gd name="T25" fmla="*/ 63 h 214"/>
                  <a:gd name="T26" fmla="*/ 28 w 80"/>
                  <a:gd name="T27" fmla="*/ 65 h 214"/>
                  <a:gd name="T28" fmla="*/ 25 w 80"/>
                  <a:gd name="T29" fmla="*/ 68 h 214"/>
                  <a:gd name="T30" fmla="*/ 20 w 80"/>
                  <a:gd name="T31" fmla="*/ 70 h 214"/>
                  <a:gd name="T32" fmla="*/ 11 w 80"/>
                  <a:gd name="T33" fmla="*/ 75 h 214"/>
                  <a:gd name="T34" fmla="*/ 3 w 80"/>
                  <a:gd name="T35" fmla="*/ 79 h 214"/>
                  <a:gd name="T36" fmla="*/ 1 w 80"/>
                  <a:gd name="T37" fmla="*/ 79 h 214"/>
                  <a:gd name="T38" fmla="*/ 1 w 80"/>
                  <a:gd name="T39" fmla="*/ 76 h 214"/>
                  <a:gd name="T40" fmla="*/ 0 w 80"/>
                  <a:gd name="T41" fmla="*/ 63 h 214"/>
                  <a:gd name="T42" fmla="*/ 0 w 80"/>
                  <a:gd name="T43" fmla="*/ 55 h 214"/>
                  <a:gd name="T44" fmla="*/ 1 w 80"/>
                  <a:gd name="T45" fmla="*/ 53 h 214"/>
                  <a:gd name="T46" fmla="*/ 4 w 80"/>
                  <a:gd name="T47" fmla="*/ 52 h 214"/>
                  <a:gd name="T48" fmla="*/ 11 w 80"/>
                  <a:gd name="T49" fmla="*/ 49 h 214"/>
                  <a:gd name="T50" fmla="*/ 24 w 80"/>
                  <a:gd name="T51" fmla="*/ 41 h 214"/>
                  <a:gd name="T52" fmla="*/ 35 w 80"/>
                  <a:gd name="T53" fmla="*/ 31 h 214"/>
                  <a:gd name="T54" fmla="*/ 39 w 80"/>
                  <a:gd name="T55" fmla="*/ 28 h 214"/>
                  <a:gd name="T56" fmla="*/ 41 w 80"/>
                  <a:gd name="T57" fmla="*/ 27 h 214"/>
                  <a:gd name="T58" fmla="*/ 46 w 80"/>
                  <a:gd name="T59" fmla="*/ 21 h 214"/>
                  <a:gd name="T60" fmla="*/ 55 w 80"/>
                  <a:gd name="T61" fmla="*/ 11 h 214"/>
                  <a:gd name="T62" fmla="*/ 60 w 80"/>
                  <a:gd name="T63" fmla="*/ 3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4 h 214"/>
                  <a:gd name="T78" fmla="*/ 79 w 80"/>
                  <a:gd name="T79" fmla="*/ 134 h 214"/>
                  <a:gd name="T80" fmla="*/ 79 w 80"/>
                  <a:gd name="T81" fmla="*/ 211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3" y="214"/>
                    </a:lnTo>
                    <a:lnTo>
                      <a:pt x="53" y="214"/>
                    </a:lnTo>
                    <a:lnTo>
                      <a:pt x="53" y="189"/>
                    </a:lnTo>
                    <a:lnTo>
                      <a:pt x="52" y="110"/>
                    </a:lnTo>
                    <a:lnTo>
                      <a:pt x="52" y="51"/>
                    </a:lnTo>
                    <a:lnTo>
                      <a:pt x="53" y="46"/>
                    </a:lnTo>
                    <a:lnTo>
                      <a:pt x="51" y="49"/>
                    </a:lnTo>
                    <a:lnTo>
                      <a:pt x="48" y="52"/>
                    </a:lnTo>
                    <a:lnTo>
                      <a:pt x="39" y="58"/>
                    </a:lnTo>
                    <a:lnTo>
                      <a:pt x="29" y="63"/>
                    </a:lnTo>
                    <a:lnTo>
                      <a:pt x="28" y="65"/>
                    </a:lnTo>
                    <a:lnTo>
                      <a:pt x="25" y="68"/>
                    </a:lnTo>
                    <a:lnTo>
                      <a:pt x="20" y="70"/>
                    </a:lnTo>
                    <a:lnTo>
                      <a:pt x="11" y="75"/>
                    </a:lnTo>
                    <a:lnTo>
                      <a:pt x="3" y="79"/>
                    </a:lnTo>
                    <a:lnTo>
                      <a:pt x="1" y="79"/>
                    </a:lnTo>
                    <a:lnTo>
                      <a:pt x="1" y="76"/>
                    </a:lnTo>
                    <a:lnTo>
                      <a:pt x="0" y="63"/>
                    </a:lnTo>
                    <a:lnTo>
                      <a:pt x="0" y="55"/>
                    </a:lnTo>
                    <a:lnTo>
                      <a:pt x="1" y="53"/>
                    </a:lnTo>
                    <a:lnTo>
                      <a:pt x="4" y="52"/>
                    </a:lnTo>
                    <a:lnTo>
                      <a:pt x="11" y="49"/>
                    </a:lnTo>
                    <a:lnTo>
                      <a:pt x="24" y="41"/>
                    </a:lnTo>
                    <a:lnTo>
                      <a:pt x="35" y="31"/>
                    </a:lnTo>
                    <a:lnTo>
                      <a:pt x="39" y="28"/>
                    </a:lnTo>
                    <a:lnTo>
                      <a:pt x="41" y="27"/>
                    </a:lnTo>
                    <a:lnTo>
                      <a:pt x="46" y="21"/>
                    </a:lnTo>
                    <a:lnTo>
                      <a:pt x="55" y="11"/>
                    </a:lnTo>
                    <a:lnTo>
                      <a:pt x="60" y="3"/>
                    </a:lnTo>
                    <a:lnTo>
                      <a:pt x="63" y="0"/>
                    </a:lnTo>
                    <a:lnTo>
                      <a:pt x="65" y="0"/>
                    </a:lnTo>
                    <a:lnTo>
                      <a:pt x="73" y="0"/>
                    </a:lnTo>
                    <a:lnTo>
                      <a:pt x="79" y="0"/>
                    </a:lnTo>
                    <a:lnTo>
                      <a:pt x="80" y="0"/>
                    </a:lnTo>
                    <a:lnTo>
                      <a:pt x="79" y="4"/>
                    </a:lnTo>
                    <a:lnTo>
                      <a:pt x="80" y="34"/>
                    </a:lnTo>
                    <a:lnTo>
                      <a:pt x="79" y="134"/>
                    </a:lnTo>
                    <a:lnTo>
                      <a:pt x="79" y="211"/>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5" name="Freeform 220"/>
              <p:cNvSpPr>
                <a:spLocks noEditPoints="1"/>
              </p:cNvSpPr>
              <p:nvPr/>
            </p:nvSpPr>
            <p:spPr bwMode="auto">
              <a:xfrm>
                <a:off x="1118" y="1280"/>
                <a:ext cx="47" cy="73"/>
              </a:xfrm>
              <a:custGeom>
                <a:avLst/>
                <a:gdLst>
                  <a:gd name="T0" fmla="*/ 33 w 141"/>
                  <a:gd name="T1" fmla="*/ 96 h 218"/>
                  <a:gd name="T2" fmla="*/ 17 w 141"/>
                  <a:gd name="T3" fmla="*/ 82 h 218"/>
                  <a:gd name="T4" fmla="*/ 10 w 141"/>
                  <a:gd name="T5" fmla="*/ 68 h 218"/>
                  <a:gd name="T6" fmla="*/ 9 w 141"/>
                  <a:gd name="T7" fmla="*/ 52 h 218"/>
                  <a:gd name="T8" fmla="*/ 23 w 141"/>
                  <a:gd name="T9" fmla="*/ 20 h 218"/>
                  <a:gd name="T10" fmla="*/ 34 w 141"/>
                  <a:gd name="T11" fmla="*/ 10 h 218"/>
                  <a:gd name="T12" fmla="*/ 71 w 141"/>
                  <a:gd name="T13" fmla="*/ 0 h 218"/>
                  <a:gd name="T14" fmla="*/ 99 w 141"/>
                  <a:gd name="T15" fmla="*/ 6 h 218"/>
                  <a:gd name="T16" fmla="*/ 123 w 141"/>
                  <a:gd name="T17" fmla="*/ 25 h 218"/>
                  <a:gd name="T18" fmla="*/ 133 w 141"/>
                  <a:gd name="T19" fmla="*/ 56 h 218"/>
                  <a:gd name="T20" fmla="*/ 126 w 141"/>
                  <a:gd name="T21" fmla="*/ 80 h 218"/>
                  <a:gd name="T22" fmla="*/ 120 w 141"/>
                  <a:gd name="T23" fmla="*/ 87 h 218"/>
                  <a:gd name="T24" fmla="*/ 102 w 141"/>
                  <a:gd name="T25" fmla="*/ 99 h 218"/>
                  <a:gd name="T26" fmla="*/ 120 w 141"/>
                  <a:gd name="T27" fmla="*/ 110 h 218"/>
                  <a:gd name="T28" fmla="*/ 133 w 141"/>
                  <a:gd name="T29" fmla="*/ 123 h 218"/>
                  <a:gd name="T30" fmla="*/ 140 w 141"/>
                  <a:gd name="T31" fmla="*/ 151 h 218"/>
                  <a:gd name="T32" fmla="*/ 140 w 141"/>
                  <a:gd name="T33" fmla="*/ 168 h 218"/>
                  <a:gd name="T34" fmla="*/ 123 w 141"/>
                  <a:gd name="T35" fmla="*/ 200 h 218"/>
                  <a:gd name="T36" fmla="*/ 95 w 141"/>
                  <a:gd name="T37" fmla="*/ 216 h 218"/>
                  <a:gd name="T38" fmla="*/ 65 w 141"/>
                  <a:gd name="T39" fmla="*/ 218 h 218"/>
                  <a:gd name="T40" fmla="*/ 23 w 141"/>
                  <a:gd name="T41" fmla="*/ 204 h 218"/>
                  <a:gd name="T42" fmla="*/ 12 w 141"/>
                  <a:gd name="T43" fmla="*/ 190 h 218"/>
                  <a:gd name="T44" fmla="*/ 0 w 141"/>
                  <a:gd name="T45" fmla="*/ 152 h 218"/>
                  <a:gd name="T46" fmla="*/ 3 w 141"/>
                  <a:gd name="T47" fmla="*/ 131 h 218"/>
                  <a:gd name="T48" fmla="*/ 13 w 141"/>
                  <a:gd name="T49" fmla="*/ 117 h 218"/>
                  <a:gd name="T50" fmla="*/ 37 w 141"/>
                  <a:gd name="T51" fmla="*/ 100 h 218"/>
                  <a:gd name="T52" fmla="*/ 36 w 141"/>
                  <a:gd name="T53" fmla="*/ 97 h 218"/>
                  <a:gd name="T54" fmla="*/ 41 w 141"/>
                  <a:gd name="T55" fmla="*/ 99 h 218"/>
                  <a:gd name="T56" fmla="*/ 36 w 141"/>
                  <a:gd name="T57" fmla="*/ 62 h 218"/>
                  <a:gd name="T58" fmla="*/ 46 w 141"/>
                  <a:gd name="T59" fmla="*/ 79 h 218"/>
                  <a:gd name="T60" fmla="*/ 58 w 141"/>
                  <a:gd name="T61" fmla="*/ 87 h 218"/>
                  <a:gd name="T62" fmla="*/ 72 w 141"/>
                  <a:gd name="T63" fmla="*/ 89 h 218"/>
                  <a:gd name="T64" fmla="*/ 94 w 141"/>
                  <a:gd name="T65" fmla="*/ 82 h 218"/>
                  <a:gd name="T66" fmla="*/ 101 w 141"/>
                  <a:gd name="T67" fmla="*/ 75 h 218"/>
                  <a:gd name="T68" fmla="*/ 106 w 141"/>
                  <a:gd name="T69" fmla="*/ 55 h 218"/>
                  <a:gd name="T70" fmla="*/ 101 w 141"/>
                  <a:gd name="T71" fmla="*/ 37 h 218"/>
                  <a:gd name="T72" fmla="*/ 91 w 141"/>
                  <a:gd name="T73" fmla="*/ 27 h 218"/>
                  <a:gd name="T74" fmla="*/ 71 w 141"/>
                  <a:gd name="T75" fmla="*/ 21 h 218"/>
                  <a:gd name="T76" fmla="*/ 47 w 141"/>
                  <a:gd name="T77" fmla="*/ 30 h 218"/>
                  <a:gd name="T78" fmla="*/ 41 w 141"/>
                  <a:gd name="T79" fmla="*/ 37 h 218"/>
                  <a:gd name="T80" fmla="*/ 36 w 141"/>
                  <a:gd name="T81" fmla="*/ 53 h 218"/>
                  <a:gd name="T82" fmla="*/ 36 w 141"/>
                  <a:gd name="T83" fmla="*/ 53 h 218"/>
                  <a:gd name="T84" fmla="*/ 27 w 141"/>
                  <a:gd name="T85" fmla="*/ 156 h 218"/>
                  <a:gd name="T86" fmla="*/ 31 w 141"/>
                  <a:gd name="T87" fmla="*/ 173 h 218"/>
                  <a:gd name="T88" fmla="*/ 40 w 141"/>
                  <a:gd name="T89" fmla="*/ 186 h 218"/>
                  <a:gd name="T90" fmla="*/ 53 w 141"/>
                  <a:gd name="T91" fmla="*/ 194 h 218"/>
                  <a:gd name="T92" fmla="*/ 72 w 141"/>
                  <a:gd name="T93" fmla="*/ 197 h 218"/>
                  <a:gd name="T94" fmla="*/ 91 w 141"/>
                  <a:gd name="T95" fmla="*/ 193 h 218"/>
                  <a:gd name="T96" fmla="*/ 105 w 141"/>
                  <a:gd name="T97" fmla="*/ 183 h 218"/>
                  <a:gd name="T98" fmla="*/ 113 w 141"/>
                  <a:gd name="T99" fmla="*/ 158 h 218"/>
                  <a:gd name="T100" fmla="*/ 112 w 141"/>
                  <a:gd name="T101" fmla="*/ 139 h 218"/>
                  <a:gd name="T102" fmla="*/ 99 w 141"/>
                  <a:gd name="T103" fmla="*/ 121 h 218"/>
                  <a:gd name="T104" fmla="*/ 74 w 141"/>
                  <a:gd name="T105" fmla="*/ 111 h 218"/>
                  <a:gd name="T106" fmla="*/ 61 w 141"/>
                  <a:gd name="T107" fmla="*/ 111 h 218"/>
                  <a:gd name="T108" fmla="*/ 40 w 141"/>
                  <a:gd name="T109" fmla="*/ 123 h 218"/>
                  <a:gd name="T110" fmla="*/ 29 w 141"/>
                  <a:gd name="T111" fmla="*/ 139 h 218"/>
                  <a:gd name="T112" fmla="*/ 27 w 141"/>
                  <a:gd name="T113" fmla="*/ 1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18">
                    <a:moveTo>
                      <a:pt x="41" y="99"/>
                    </a:moveTo>
                    <a:lnTo>
                      <a:pt x="39" y="99"/>
                    </a:lnTo>
                    <a:lnTo>
                      <a:pt x="33" y="96"/>
                    </a:lnTo>
                    <a:lnTo>
                      <a:pt x="24" y="90"/>
                    </a:lnTo>
                    <a:lnTo>
                      <a:pt x="19" y="84"/>
                    </a:lnTo>
                    <a:lnTo>
                      <a:pt x="17" y="82"/>
                    </a:lnTo>
                    <a:lnTo>
                      <a:pt x="16" y="80"/>
                    </a:lnTo>
                    <a:lnTo>
                      <a:pt x="13" y="76"/>
                    </a:lnTo>
                    <a:lnTo>
                      <a:pt x="10" y="68"/>
                    </a:lnTo>
                    <a:lnTo>
                      <a:pt x="9" y="58"/>
                    </a:lnTo>
                    <a:lnTo>
                      <a:pt x="9" y="55"/>
                    </a:lnTo>
                    <a:lnTo>
                      <a:pt x="9" y="52"/>
                    </a:lnTo>
                    <a:lnTo>
                      <a:pt x="9" y="45"/>
                    </a:lnTo>
                    <a:lnTo>
                      <a:pt x="15" y="31"/>
                    </a:lnTo>
                    <a:lnTo>
                      <a:pt x="23" y="20"/>
                    </a:lnTo>
                    <a:lnTo>
                      <a:pt x="26" y="15"/>
                    </a:lnTo>
                    <a:lnTo>
                      <a:pt x="29" y="14"/>
                    </a:lnTo>
                    <a:lnTo>
                      <a:pt x="34" y="10"/>
                    </a:lnTo>
                    <a:lnTo>
                      <a:pt x="48" y="4"/>
                    </a:lnTo>
                    <a:lnTo>
                      <a:pt x="65" y="1"/>
                    </a:lnTo>
                    <a:lnTo>
                      <a:pt x="71" y="0"/>
                    </a:lnTo>
                    <a:lnTo>
                      <a:pt x="75" y="1"/>
                    </a:lnTo>
                    <a:lnTo>
                      <a:pt x="84" y="1"/>
                    </a:lnTo>
                    <a:lnTo>
                      <a:pt x="99" y="6"/>
                    </a:lnTo>
                    <a:lnTo>
                      <a:pt x="112" y="14"/>
                    </a:lnTo>
                    <a:lnTo>
                      <a:pt x="116" y="15"/>
                    </a:lnTo>
                    <a:lnTo>
                      <a:pt x="123" y="25"/>
                    </a:lnTo>
                    <a:lnTo>
                      <a:pt x="126" y="31"/>
                    </a:lnTo>
                    <a:lnTo>
                      <a:pt x="132" y="45"/>
                    </a:lnTo>
                    <a:lnTo>
                      <a:pt x="133" y="56"/>
                    </a:lnTo>
                    <a:lnTo>
                      <a:pt x="132" y="65"/>
                    </a:lnTo>
                    <a:lnTo>
                      <a:pt x="130" y="73"/>
                    </a:lnTo>
                    <a:lnTo>
                      <a:pt x="126" y="80"/>
                    </a:lnTo>
                    <a:lnTo>
                      <a:pt x="126" y="82"/>
                    </a:lnTo>
                    <a:lnTo>
                      <a:pt x="123" y="84"/>
                    </a:lnTo>
                    <a:lnTo>
                      <a:pt x="120" y="87"/>
                    </a:lnTo>
                    <a:lnTo>
                      <a:pt x="113" y="93"/>
                    </a:lnTo>
                    <a:lnTo>
                      <a:pt x="103" y="99"/>
                    </a:lnTo>
                    <a:lnTo>
                      <a:pt x="102" y="99"/>
                    </a:lnTo>
                    <a:lnTo>
                      <a:pt x="105" y="100"/>
                    </a:lnTo>
                    <a:lnTo>
                      <a:pt x="110" y="103"/>
                    </a:lnTo>
                    <a:lnTo>
                      <a:pt x="120" y="110"/>
                    </a:lnTo>
                    <a:lnTo>
                      <a:pt x="129" y="118"/>
                    </a:lnTo>
                    <a:lnTo>
                      <a:pt x="132" y="120"/>
                    </a:lnTo>
                    <a:lnTo>
                      <a:pt x="133" y="123"/>
                    </a:lnTo>
                    <a:lnTo>
                      <a:pt x="136" y="128"/>
                    </a:lnTo>
                    <a:lnTo>
                      <a:pt x="139" y="138"/>
                    </a:lnTo>
                    <a:lnTo>
                      <a:pt x="140" y="151"/>
                    </a:lnTo>
                    <a:lnTo>
                      <a:pt x="141" y="154"/>
                    </a:lnTo>
                    <a:lnTo>
                      <a:pt x="140" y="159"/>
                    </a:lnTo>
                    <a:lnTo>
                      <a:pt x="140" y="168"/>
                    </a:lnTo>
                    <a:lnTo>
                      <a:pt x="134" y="183"/>
                    </a:lnTo>
                    <a:lnTo>
                      <a:pt x="126" y="197"/>
                    </a:lnTo>
                    <a:lnTo>
                      <a:pt x="123" y="200"/>
                    </a:lnTo>
                    <a:lnTo>
                      <a:pt x="119" y="204"/>
                    </a:lnTo>
                    <a:lnTo>
                      <a:pt x="112" y="209"/>
                    </a:lnTo>
                    <a:lnTo>
                      <a:pt x="95" y="216"/>
                    </a:lnTo>
                    <a:lnTo>
                      <a:pt x="75" y="218"/>
                    </a:lnTo>
                    <a:lnTo>
                      <a:pt x="71" y="218"/>
                    </a:lnTo>
                    <a:lnTo>
                      <a:pt x="65" y="218"/>
                    </a:lnTo>
                    <a:lnTo>
                      <a:pt x="55" y="218"/>
                    </a:lnTo>
                    <a:lnTo>
                      <a:pt x="37" y="213"/>
                    </a:lnTo>
                    <a:lnTo>
                      <a:pt x="23" y="204"/>
                    </a:lnTo>
                    <a:lnTo>
                      <a:pt x="20" y="200"/>
                    </a:lnTo>
                    <a:lnTo>
                      <a:pt x="16" y="197"/>
                    </a:lnTo>
                    <a:lnTo>
                      <a:pt x="12" y="190"/>
                    </a:lnTo>
                    <a:lnTo>
                      <a:pt x="3" y="176"/>
                    </a:lnTo>
                    <a:lnTo>
                      <a:pt x="0" y="158"/>
                    </a:lnTo>
                    <a:lnTo>
                      <a:pt x="0" y="152"/>
                    </a:lnTo>
                    <a:lnTo>
                      <a:pt x="0" y="149"/>
                    </a:lnTo>
                    <a:lnTo>
                      <a:pt x="0" y="144"/>
                    </a:lnTo>
                    <a:lnTo>
                      <a:pt x="3" y="131"/>
                    </a:lnTo>
                    <a:lnTo>
                      <a:pt x="9" y="121"/>
                    </a:lnTo>
                    <a:lnTo>
                      <a:pt x="12" y="118"/>
                    </a:lnTo>
                    <a:lnTo>
                      <a:pt x="13" y="117"/>
                    </a:lnTo>
                    <a:lnTo>
                      <a:pt x="17" y="113"/>
                    </a:lnTo>
                    <a:lnTo>
                      <a:pt x="26" y="104"/>
                    </a:lnTo>
                    <a:lnTo>
                      <a:pt x="37" y="100"/>
                    </a:lnTo>
                    <a:lnTo>
                      <a:pt x="41" y="99"/>
                    </a:lnTo>
                    <a:lnTo>
                      <a:pt x="39" y="99"/>
                    </a:lnTo>
                    <a:lnTo>
                      <a:pt x="36" y="97"/>
                    </a:lnTo>
                    <a:lnTo>
                      <a:pt x="40" y="99"/>
                    </a:lnTo>
                    <a:lnTo>
                      <a:pt x="41" y="99"/>
                    </a:lnTo>
                    <a:lnTo>
                      <a:pt x="41" y="99"/>
                    </a:lnTo>
                    <a:close/>
                    <a:moveTo>
                      <a:pt x="36" y="53"/>
                    </a:moveTo>
                    <a:lnTo>
                      <a:pt x="36" y="56"/>
                    </a:lnTo>
                    <a:lnTo>
                      <a:pt x="36" y="62"/>
                    </a:lnTo>
                    <a:lnTo>
                      <a:pt x="39" y="70"/>
                    </a:lnTo>
                    <a:lnTo>
                      <a:pt x="44" y="77"/>
                    </a:lnTo>
                    <a:lnTo>
                      <a:pt x="46" y="79"/>
                    </a:lnTo>
                    <a:lnTo>
                      <a:pt x="47" y="82"/>
                    </a:lnTo>
                    <a:lnTo>
                      <a:pt x="50" y="84"/>
                    </a:lnTo>
                    <a:lnTo>
                      <a:pt x="58" y="87"/>
                    </a:lnTo>
                    <a:lnTo>
                      <a:pt x="68" y="89"/>
                    </a:lnTo>
                    <a:lnTo>
                      <a:pt x="71" y="89"/>
                    </a:lnTo>
                    <a:lnTo>
                      <a:pt x="72" y="89"/>
                    </a:lnTo>
                    <a:lnTo>
                      <a:pt x="78" y="89"/>
                    </a:lnTo>
                    <a:lnTo>
                      <a:pt x="86" y="86"/>
                    </a:lnTo>
                    <a:lnTo>
                      <a:pt x="94" y="82"/>
                    </a:lnTo>
                    <a:lnTo>
                      <a:pt x="96" y="79"/>
                    </a:lnTo>
                    <a:lnTo>
                      <a:pt x="98" y="77"/>
                    </a:lnTo>
                    <a:lnTo>
                      <a:pt x="101" y="75"/>
                    </a:lnTo>
                    <a:lnTo>
                      <a:pt x="102" y="72"/>
                    </a:lnTo>
                    <a:lnTo>
                      <a:pt x="105" y="63"/>
                    </a:lnTo>
                    <a:lnTo>
                      <a:pt x="106" y="55"/>
                    </a:lnTo>
                    <a:lnTo>
                      <a:pt x="105" y="49"/>
                    </a:lnTo>
                    <a:lnTo>
                      <a:pt x="103" y="45"/>
                    </a:lnTo>
                    <a:lnTo>
                      <a:pt x="101" y="37"/>
                    </a:lnTo>
                    <a:lnTo>
                      <a:pt x="96" y="31"/>
                    </a:lnTo>
                    <a:lnTo>
                      <a:pt x="94" y="30"/>
                    </a:lnTo>
                    <a:lnTo>
                      <a:pt x="91" y="27"/>
                    </a:lnTo>
                    <a:lnTo>
                      <a:pt x="82" y="24"/>
                    </a:lnTo>
                    <a:lnTo>
                      <a:pt x="72" y="22"/>
                    </a:lnTo>
                    <a:lnTo>
                      <a:pt x="71" y="21"/>
                    </a:lnTo>
                    <a:lnTo>
                      <a:pt x="63" y="22"/>
                    </a:lnTo>
                    <a:lnTo>
                      <a:pt x="54" y="25"/>
                    </a:lnTo>
                    <a:lnTo>
                      <a:pt x="47" y="30"/>
                    </a:lnTo>
                    <a:lnTo>
                      <a:pt x="46" y="31"/>
                    </a:lnTo>
                    <a:lnTo>
                      <a:pt x="44" y="34"/>
                    </a:lnTo>
                    <a:lnTo>
                      <a:pt x="41" y="37"/>
                    </a:lnTo>
                    <a:lnTo>
                      <a:pt x="37" y="44"/>
                    </a:lnTo>
                    <a:lnTo>
                      <a:pt x="36" y="52"/>
                    </a:lnTo>
                    <a:lnTo>
                      <a:pt x="36" y="53"/>
                    </a:lnTo>
                    <a:lnTo>
                      <a:pt x="36" y="59"/>
                    </a:lnTo>
                    <a:lnTo>
                      <a:pt x="34" y="55"/>
                    </a:lnTo>
                    <a:lnTo>
                      <a:pt x="36" y="53"/>
                    </a:lnTo>
                    <a:lnTo>
                      <a:pt x="36" y="53"/>
                    </a:lnTo>
                    <a:close/>
                    <a:moveTo>
                      <a:pt x="27" y="154"/>
                    </a:moveTo>
                    <a:lnTo>
                      <a:pt x="27" y="156"/>
                    </a:lnTo>
                    <a:lnTo>
                      <a:pt x="27" y="159"/>
                    </a:lnTo>
                    <a:lnTo>
                      <a:pt x="29" y="166"/>
                    </a:lnTo>
                    <a:lnTo>
                      <a:pt x="31" y="173"/>
                    </a:lnTo>
                    <a:lnTo>
                      <a:pt x="33" y="175"/>
                    </a:lnTo>
                    <a:lnTo>
                      <a:pt x="36" y="180"/>
                    </a:lnTo>
                    <a:lnTo>
                      <a:pt x="40" y="186"/>
                    </a:lnTo>
                    <a:lnTo>
                      <a:pt x="46" y="192"/>
                    </a:lnTo>
                    <a:lnTo>
                      <a:pt x="48" y="192"/>
                    </a:lnTo>
                    <a:lnTo>
                      <a:pt x="53" y="194"/>
                    </a:lnTo>
                    <a:lnTo>
                      <a:pt x="61" y="197"/>
                    </a:lnTo>
                    <a:lnTo>
                      <a:pt x="70" y="197"/>
                    </a:lnTo>
                    <a:lnTo>
                      <a:pt x="72" y="197"/>
                    </a:lnTo>
                    <a:lnTo>
                      <a:pt x="74" y="197"/>
                    </a:lnTo>
                    <a:lnTo>
                      <a:pt x="79" y="197"/>
                    </a:lnTo>
                    <a:lnTo>
                      <a:pt x="91" y="193"/>
                    </a:lnTo>
                    <a:lnTo>
                      <a:pt x="101" y="187"/>
                    </a:lnTo>
                    <a:lnTo>
                      <a:pt x="103" y="185"/>
                    </a:lnTo>
                    <a:lnTo>
                      <a:pt x="105" y="183"/>
                    </a:lnTo>
                    <a:lnTo>
                      <a:pt x="108" y="179"/>
                    </a:lnTo>
                    <a:lnTo>
                      <a:pt x="112" y="169"/>
                    </a:lnTo>
                    <a:lnTo>
                      <a:pt x="113" y="158"/>
                    </a:lnTo>
                    <a:lnTo>
                      <a:pt x="115" y="154"/>
                    </a:lnTo>
                    <a:lnTo>
                      <a:pt x="113" y="145"/>
                    </a:lnTo>
                    <a:lnTo>
                      <a:pt x="112" y="139"/>
                    </a:lnTo>
                    <a:lnTo>
                      <a:pt x="106" y="130"/>
                    </a:lnTo>
                    <a:lnTo>
                      <a:pt x="102" y="123"/>
                    </a:lnTo>
                    <a:lnTo>
                      <a:pt x="99" y="121"/>
                    </a:lnTo>
                    <a:lnTo>
                      <a:pt x="95" y="118"/>
                    </a:lnTo>
                    <a:lnTo>
                      <a:pt x="85" y="113"/>
                    </a:lnTo>
                    <a:lnTo>
                      <a:pt x="74" y="111"/>
                    </a:lnTo>
                    <a:lnTo>
                      <a:pt x="71" y="110"/>
                    </a:lnTo>
                    <a:lnTo>
                      <a:pt x="67" y="111"/>
                    </a:lnTo>
                    <a:lnTo>
                      <a:pt x="61" y="111"/>
                    </a:lnTo>
                    <a:lnTo>
                      <a:pt x="51" y="116"/>
                    </a:lnTo>
                    <a:lnTo>
                      <a:pt x="41" y="121"/>
                    </a:lnTo>
                    <a:lnTo>
                      <a:pt x="40" y="123"/>
                    </a:lnTo>
                    <a:lnTo>
                      <a:pt x="37" y="125"/>
                    </a:lnTo>
                    <a:lnTo>
                      <a:pt x="34" y="130"/>
                    </a:lnTo>
                    <a:lnTo>
                      <a:pt x="29" y="139"/>
                    </a:lnTo>
                    <a:lnTo>
                      <a:pt x="27" y="151"/>
                    </a:lnTo>
                    <a:lnTo>
                      <a:pt x="27" y="154"/>
                    </a:lnTo>
                    <a:lnTo>
                      <a:pt x="27" y="158"/>
                    </a:lnTo>
                    <a:lnTo>
                      <a:pt x="27" y="154"/>
                    </a:lnTo>
                    <a:lnTo>
                      <a:pt x="27"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6" name="Freeform 221"/>
              <p:cNvSpPr>
                <a:spLocks/>
              </p:cNvSpPr>
              <p:nvPr/>
            </p:nvSpPr>
            <p:spPr bwMode="auto">
              <a:xfrm>
                <a:off x="1174" y="1280"/>
                <a:ext cx="46" cy="73"/>
              </a:xfrm>
              <a:custGeom>
                <a:avLst/>
                <a:gdLst>
                  <a:gd name="T0" fmla="*/ 16 w 140"/>
                  <a:gd name="T1" fmla="*/ 156 h 218"/>
                  <a:gd name="T2" fmla="*/ 26 w 140"/>
                  <a:gd name="T3" fmla="*/ 159 h 218"/>
                  <a:gd name="T4" fmla="*/ 38 w 140"/>
                  <a:gd name="T5" fmla="*/ 186 h 218"/>
                  <a:gd name="T6" fmla="*/ 47 w 140"/>
                  <a:gd name="T7" fmla="*/ 192 h 218"/>
                  <a:gd name="T8" fmla="*/ 68 w 140"/>
                  <a:gd name="T9" fmla="*/ 197 h 218"/>
                  <a:gd name="T10" fmla="*/ 86 w 140"/>
                  <a:gd name="T11" fmla="*/ 193 h 218"/>
                  <a:gd name="T12" fmla="*/ 100 w 140"/>
                  <a:gd name="T13" fmla="*/ 183 h 218"/>
                  <a:gd name="T14" fmla="*/ 110 w 140"/>
                  <a:gd name="T15" fmla="*/ 156 h 218"/>
                  <a:gd name="T16" fmla="*/ 107 w 140"/>
                  <a:gd name="T17" fmla="*/ 134 h 218"/>
                  <a:gd name="T18" fmla="*/ 98 w 140"/>
                  <a:gd name="T19" fmla="*/ 121 h 218"/>
                  <a:gd name="T20" fmla="*/ 72 w 140"/>
                  <a:gd name="T21" fmla="*/ 111 h 218"/>
                  <a:gd name="T22" fmla="*/ 59 w 140"/>
                  <a:gd name="T23" fmla="*/ 111 h 218"/>
                  <a:gd name="T24" fmla="*/ 51 w 140"/>
                  <a:gd name="T25" fmla="*/ 110 h 218"/>
                  <a:gd name="T26" fmla="*/ 55 w 140"/>
                  <a:gd name="T27" fmla="*/ 90 h 218"/>
                  <a:gd name="T28" fmla="*/ 59 w 140"/>
                  <a:gd name="T29" fmla="*/ 90 h 218"/>
                  <a:gd name="T30" fmla="*/ 76 w 140"/>
                  <a:gd name="T31" fmla="*/ 87 h 218"/>
                  <a:gd name="T32" fmla="*/ 90 w 140"/>
                  <a:gd name="T33" fmla="*/ 80 h 218"/>
                  <a:gd name="T34" fmla="*/ 102 w 140"/>
                  <a:gd name="T35" fmla="*/ 59 h 218"/>
                  <a:gd name="T36" fmla="*/ 100 w 140"/>
                  <a:gd name="T37" fmla="*/ 44 h 218"/>
                  <a:gd name="T38" fmla="*/ 90 w 140"/>
                  <a:gd name="T39" fmla="*/ 30 h 218"/>
                  <a:gd name="T40" fmla="*/ 69 w 140"/>
                  <a:gd name="T41" fmla="*/ 22 h 218"/>
                  <a:gd name="T42" fmla="*/ 51 w 140"/>
                  <a:gd name="T43" fmla="*/ 25 h 218"/>
                  <a:gd name="T44" fmla="*/ 40 w 140"/>
                  <a:gd name="T45" fmla="*/ 34 h 218"/>
                  <a:gd name="T46" fmla="*/ 28 w 140"/>
                  <a:gd name="T47" fmla="*/ 58 h 218"/>
                  <a:gd name="T48" fmla="*/ 24 w 140"/>
                  <a:gd name="T49" fmla="*/ 61 h 218"/>
                  <a:gd name="T50" fmla="*/ 3 w 140"/>
                  <a:gd name="T51" fmla="*/ 55 h 218"/>
                  <a:gd name="T52" fmla="*/ 12 w 140"/>
                  <a:gd name="T53" fmla="*/ 30 h 218"/>
                  <a:gd name="T54" fmla="*/ 27 w 140"/>
                  <a:gd name="T55" fmla="*/ 13 h 218"/>
                  <a:gd name="T56" fmla="*/ 62 w 140"/>
                  <a:gd name="T57" fmla="*/ 1 h 218"/>
                  <a:gd name="T58" fmla="*/ 86 w 140"/>
                  <a:gd name="T59" fmla="*/ 3 h 218"/>
                  <a:gd name="T60" fmla="*/ 105 w 140"/>
                  <a:gd name="T61" fmla="*/ 13 h 218"/>
                  <a:gd name="T62" fmla="*/ 121 w 140"/>
                  <a:gd name="T63" fmla="*/ 28 h 218"/>
                  <a:gd name="T64" fmla="*/ 129 w 140"/>
                  <a:gd name="T65" fmla="*/ 53 h 218"/>
                  <a:gd name="T66" fmla="*/ 126 w 140"/>
                  <a:gd name="T67" fmla="*/ 72 h 218"/>
                  <a:gd name="T68" fmla="*/ 120 w 140"/>
                  <a:gd name="T69" fmla="*/ 83 h 218"/>
                  <a:gd name="T70" fmla="*/ 102 w 140"/>
                  <a:gd name="T71" fmla="*/ 99 h 218"/>
                  <a:gd name="T72" fmla="*/ 109 w 140"/>
                  <a:gd name="T73" fmla="*/ 101 h 218"/>
                  <a:gd name="T74" fmla="*/ 130 w 140"/>
                  <a:gd name="T75" fmla="*/ 117 h 218"/>
                  <a:gd name="T76" fmla="*/ 137 w 140"/>
                  <a:gd name="T77" fmla="*/ 137 h 218"/>
                  <a:gd name="T78" fmla="*/ 138 w 140"/>
                  <a:gd name="T79" fmla="*/ 158 h 218"/>
                  <a:gd name="T80" fmla="*/ 123 w 140"/>
                  <a:gd name="T81" fmla="*/ 196 h 218"/>
                  <a:gd name="T82" fmla="*/ 109 w 140"/>
                  <a:gd name="T83" fmla="*/ 209 h 218"/>
                  <a:gd name="T84" fmla="*/ 68 w 140"/>
                  <a:gd name="T85" fmla="*/ 218 h 218"/>
                  <a:gd name="T86" fmla="*/ 38 w 140"/>
                  <a:gd name="T87" fmla="*/ 213 h 218"/>
                  <a:gd name="T88" fmla="*/ 17 w 140"/>
                  <a:gd name="T89" fmla="*/ 199 h 218"/>
                  <a:gd name="T90" fmla="*/ 0 w 140"/>
                  <a:gd name="T91" fmla="*/ 16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218">
                    <a:moveTo>
                      <a:pt x="0" y="158"/>
                    </a:moveTo>
                    <a:lnTo>
                      <a:pt x="3" y="158"/>
                    </a:lnTo>
                    <a:lnTo>
                      <a:pt x="16" y="156"/>
                    </a:lnTo>
                    <a:lnTo>
                      <a:pt x="24" y="156"/>
                    </a:lnTo>
                    <a:lnTo>
                      <a:pt x="26" y="155"/>
                    </a:lnTo>
                    <a:lnTo>
                      <a:pt x="26" y="159"/>
                    </a:lnTo>
                    <a:lnTo>
                      <a:pt x="27" y="166"/>
                    </a:lnTo>
                    <a:lnTo>
                      <a:pt x="33" y="178"/>
                    </a:lnTo>
                    <a:lnTo>
                      <a:pt x="38" y="186"/>
                    </a:lnTo>
                    <a:lnTo>
                      <a:pt x="41" y="187"/>
                    </a:lnTo>
                    <a:lnTo>
                      <a:pt x="43" y="189"/>
                    </a:lnTo>
                    <a:lnTo>
                      <a:pt x="47" y="192"/>
                    </a:lnTo>
                    <a:lnTo>
                      <a:pt x="55" y="196"/>
                    </a:lnTo>
                    <a:lnTo>
                      <a:pt x="65" y="197"/>
                    </a:lnTo>
                    <a:lnTo>
                      <a:pt x="68" y="197"/>
                    </a:lnTo>
                    <a:lnTo>
                      <a:pt x="71" y="197"/>
                    </a:lnTo>
                    <a:lnTo>
                      <a:pt x="76" y="197"/>
                    </a:lnTo>
                    <a:lnTo>
                      <a:pt x="86" y="193"/>
                    </a:lnTo>
                    <a:lnTo>
                      <a:pt x="96" y="187"/>
                    </a:lnTo>
                    <a:lnTo>
                      <a:pt x="99" y="185"/>
                    </a:lnTo>
                    <a:lnTo>
                      <a:pt x="100" y="183"/>
                    </a:lnTo>
                    <a:lnTo>
                      <a:pt x="103" y="178"/>
                    </a:lnTo>
                    <a:lnTo>
                      <a:pt x="109" y="168"/>
                    </a:lnTo>
                    <a:lnTo>
                      <a:pt x="110" y="156"/>
                    </a:lnTo>
                    <a:lnTo>
                      <a:pt x="112" y="152"/>
                    </a:lnTo>
                    <a:lnTo>
                      <a:pt x="110" y="144"/>
                    </a:lnTo>
                    <a:lnTo>
                      <a:pt x="107" y="134"/>
                    </a:lnTo>
                    <a:lnTo>
                      <a:pt x="102" y="125"/>
                    </a:lnTo>
                    <a:lnTo>
                      <a:pt x="100" y="123"/>
                    </a:lnTo>
                    <a:lnTo>
                      <a:pt x="98" y="121"/>
                    </a:lnTo>
                    <a:lnTo>
                      <a:pt x="93" y="118"/>
                    </a:lnTo>
                    <a:lnTo>
                      <a:pt x="83" y="113"/>
                    </a:lnTo>
                    <a:lnTo>
                      <a:pt x="72" y="111"/>
                    </a:lnTo>
                    <a:lnTo>
                      <a:pt x="71" y="110"/>
                    </a:lnTo>
                    <a:lnTo>
                      <a:pt x="65" y="111"/>
                    </a:lnTo>
                    <a:lnTo>
                      <a:pt x="59" y="111"/>
                    </a:lnTo>
                    <a:lnTo>
                      <a:pt x="52" y="113"/>
                    </a:lnTo>
                    <a:lnTo>
                      <a:pt x="51" y="113"/>
                    </a:lnTo>
                    <a:lnTo>
                      <a:pt x="51" y="110"/>
                    </a:lnTo>
                    <a:lnTo>
                      <a:pt x="52" y="100"/>
                    </a:lnTo>
                    <a:lnTo>
                      <a:pt x="54" y="92"/>
                    </a:lnTo>
                    <a:lnTo>
                      <a:pt x="55" y="90"/>
                    </a:lnTo>
                    <a:lnTo>
                      <a:pt x="57" y="90"/>
                    </a:lnTo>
                    <a:lnTo>
                      <a:pt x="58" y="90"/>
                    </a:lnTo>
                    <a:lnTo>
                      <a:pt x="59" y="90"/>
                    </a:lnTo>
                    <a:lnTo>
                      <a:pt x="61" y="90"/>
                    </a:lnTo>
                    <a:lnTo>
                      <a:pt x="66" y="90"/>
                    </a:lnTo>
                    <a:lnTo>
                      <a:pt x="76" y="87"/>
                    </a:lnTo>
                    <a:lnTo>
                      <a:pt x="86" y="83"/>
                    </a:lnTo>
                    <a:lnTo>
                      <a:pt x="89" y="82"/>
                    </a:lnTo>
                    <a:lnTo>
                      <a:pt x="90" y="80"/>
                    </a:lnTo>
                    <a:lnTo>
                      <a:pt x="95" y="77"/>
                    </a:lnTo>
                    <a:lnTo>
                      <a:pt x="100" y="69"/>
                    </a:lnTo>
                    <a:lnTo>
                      <a:pt x="102" y="59"/>
                    </a:lnTo>
                    <a:lnTo>
                      <a:pt x="103" y="55"/>
                    </a:lnTo>
                    <a:lnTo>
                      <a:pt x="102" y="48"/>
                    </a:lnTo>
                    <a:lnTo>
                      <a:pt x="100" y="44"/>
                    </a:lnTo>
                    <a:lnTo>
                      <a:pt x="96" y="37"/>
                    </a:lnTo>
                    <a:lnTo>
                      <a:pt x="93" y="31"/>
                    </a:lnTo>
                    <a:lnTo>
                      <a:pt x="90" y="30"/>
                    </a:lnTo>
                    <a:lnTo>
                      <a:pt x="88" y="27"/>
                    </a:lnTo>
                    <a:lnTo>
                      <a:pt x="79" y="24"/>
                    </a:lnTo>
                    <a:lnTo>
                      <a:pt x="69" y="22"/>
                    </a:lnTo>
                    <a:lnTo>
                      <a:pt x="68" y="21"/>
                    </a:lnTo>
                    <a:lnTo>
                      <a:pt x="59" y="22"/>
                    </a:lnTo>
                    <a:lnTo>
                      <a:pt x="51" y="25"/>
                    </a:lnTo>
                    <a:lnTo>
                      <a:pt x="44" y="30"/>
                    </a:lnTo>
                    <a:lnTo>
                      <a:pt x="43" y="31"/>
                    </a:lnTo>
                    <a:lnTo>
                      <a:pt x="40" y="34"/>
                    </a:lnTo>
                    <a:lnTo>
                      <a:pt x="37" y="37"/>
                    </a:lnTo>
                    <a:lnTo>
                      <a:pt x="33" y="46"/>
                    </a:lnTo>
                    <a:lnTo>
                      <a:pt x="28" y="58"/>
                    </a:lnTo>
                    <a:lnTo>
                      <a:pt x="28" y="61"/>
                    </a:lnTo>
                    <a:lnTo>
                      <a:pt x="27" y="61"/>
                    </a:lnTo>
                    <a:lnTo>
                      <a:pt x="24" y="61"/>
                    </a:lnTo>
                    <a:lnTo>
                      <a:pt x="12" y="58"/>
                    </a:lnTo>
                    <a:lnTo>
                      <a:pt x="3" y="56"/>
                    </a:lnTo>
                    <a:lnTo>
                      <a:pt x="3" y="55"/>
                    </a:lnTo>
                    <a:lnTo>
                      <a:pt x="3" y="52"/>
                    </a:lnTo>
                    <a:lnTo>
                      <a:pt x="6" y="44"/>
                    </a:lnTo>
                    <a:lnTo>
                      <a:pt x="12" y="30"/>
                    </a:lnTo>
                    <a:lnTo>
                      <a:pt x="21" y="17"/>
                    </a:lnTo>
                    <a:lnTo>
                      <a:pt x="24" y="14"/>
                    </a:lnTo>
                    <a:lnTo>
                      <a:pt x="27" y="13"/>
                    </a:lnTo>
                    <a:lnTo>
                      <a:pt x="33" y="8"/>
                    </a:lnTo>
                    <a:lnTo>
                      <a:pt x="47" y="3"/>
                    </a:lnTo>
                    <a:lnTo>
                      <a:pt x="62" y="1"/>
                    </a:lnTo>
                    <a:lnTo>
                      <a:pt x="66" y="0"/>
                    </a:lnTo>
                    <a:lnTo>
                      <a:pt x="75" y="1"/>
                    </a:lnTo>
                    <a:lnTo>
                      <a:pt x="86" y="3"/>
                    </a:lnTo>
                    <a:lnTo>
                      <a:pt x="96" y="7"/>
                    </a:lnTo>
                    <a:lnTo>
                      <a:pt x="99" y="7"/>
                    </a:lnTo>
                    <a:lnTo>
                      <a:pt x="105" y="13"/>
                    </a:lnTo>
                    <a:lnTo>
                      <a:pt x="113" y="20"/>
                    </a:lnTo>
                    <a:lnTo>
                      <a:pt x="119" y="27"/>
                    </a:lnTo>
                    <a:lnTo>
                      <a:pt x="121" y="28"/>
                    </a:lnTo>
                    <a:lnTo>
                      <a:pt x="124" y="35"/>
                    </a:lnTo>
                    <a:lnTo>
                      <a:pt x="127" y="44"/>
                    </a:lnTo>
                    <a:lnTo>
                      <a:pt x="129" y="53"/>
                    </a:lnTo>
                    <a:lnTo>
                      <a:pt x="130" y="55"/>
                    </a:lnTo>
                    <a:lnTo>
                      <a:pt x="129" y="63"/>
                    </a:lnTo>
                    <a:lnTo>
                      <a:pt x="126" y="72"/>
                    </a:lnTo>
                    <a:lnTo>
                      <a:pt x="121" y="79"/>
                    </a:lnTo>
                    <a:lnTo>
                      <a:pt x="121" y="80"/>
                    </a:lnTo>
                    <a:lnTo>
                      <a:pt x="120" y="83"/>
                    </a:lnTo>
                    <a:lnTo>
                      <a:pt x="117" y="87"/>
                    </a:lnTo>
                    <a:lnTo>
                      <a:pt x="110" y="93"/>
                    </a:lnTo>
                    <a:lnTo>
                      <a:pt x="102" y="99"/>
                    </a:lnTo>
                    <a:lnTo>
                      <a:pt x="100" y="99"/>
                    </a:lnTo>
                    <a:lnTo>
                      <a:pt x="103" y="100"/>
                    </a:lnTo>
                    <a:lnTo>
                      <a:pt x="109" y="101"/>
                    </a:lnTo>
                    <a:lnTo>
                      <a:pt x="119" y="107"/>
                    </a:lnTo>
                    <a:lnTo>
                      <a:pt x="127" y="116"/>
                    </a:lnTo>
                    <a:lnTo>
                      <a:pt x="130" y="117"/>
                    </a:lnTo>
                    <a:lnTo>
                      <a:pt x="131" y="120"/>
                    </a:lnTo>
                    <a:lnTo>
                      <a:pt x="134" y="125"/>
                    </a:lnTo>
                    <a:lnTo>
                      <a:pt x="137" y="137"/>
                    </a:lnTo>
                    <a:lnTo>
                      <a:pt x="138" y="149"/>
                    </a:lnTo>
                    <a:lnTo>
                      <a:pt x="140" y="152"/>
                    </a:lnTo>
                    <a:lnTo>
                      <a:pt x="138" y="158"/>
                    </a:lnTo>
                    <a:lnTo>
                      <a:pt x="138" y="166"/>
                    </a:lnTo>
                    <a:lnTo>
                      <a:pt x="133" y="182"/>
                    </a:lnTo>
                    <a:lnTo>
                      <a:pt x="123" y="196"/>
                    </a:lnTo>
                    <a:lnTo>
                      <a:pt x="120" y="199"/>
                    </a:lnTo>
                    <a:lnTo>
                      <a:pt x="116" y="203"/>
                    </a:lnTo>
                    <a:lnTo>
                      <a:pt x="109" y="209"/>
                    </a:lnTo>
                    <a:lnTo>
                      <a:pt x="92" y="216"/>
                    </a:lnTo>
                    <a:lnTo>
                      <a:pt x="72" y="218"/>
                    </a:lnTo>
                    <a:lnTo>
                      <a:pt x="68" y="218"/>
                    </a:lnTo>
                    <a:lnTo>
                      <a:pt x="62" y="218"/>
                    </a:lnTo>
                    <a:lnTo>
                      <a:pt x="54" y="218"/>
                    </a:lnTo>
                    <a:lnTo>
                      <a:pt x="38" y="213"/>
                    </a:lnTo>
                    <a:lnTo>
                      <a:pt x="24" y="204"/>
                    </a:lnTo>
                    <a:lnTo>
                      <a:pt x="21" y="201"/>
                    </a:lnTo>
                    <a:lnTo>
                      <a:pt x="17" y="199"/>
                    </a:lnTo>
                    <a:lnTo>
                      <a:pt x="13" y="193"/>
                    </a:lnTo>
                    <a:lnTo>
                      <a:pt x="4" y="179"/>
                    </a:lnTo>
                    <a:lnTo>
                      <a:pt x="0" y="163"/>
                    </a:lnTo>
                    <a:lnTo>
                      <a:pt x="0" y="158"/>
                    </a:lnTo>
                    <a:lnTo>
                      <a:pt x="0"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7" name="Freeform 222"/>
              <p:cNvSpPr>
                <a:spLocks/>
              </p:cNvSpPr>
              <p:nvPr/>
            </p:nvSpPr>
            <p:spPr bwMode="auto">
              <a:xfrm>
                <a:off x="1237" y="1280"/>
                <a:ext cx="25" cy="73"/>
              </a:xfrm>
              <a:custGeom>
                <a:avLst/>
                <a:gdLst>
                  <a:gd name="T0" fmla="*/ 80 w 80"/>
                  <a:gd name="T1" fmla="*/ 214 h 214"/>
                  <a:gd name="T2" fmla="*/ 76 w 80"/>
                  <a:gd name="T3" fmla="*/ 214 h 214"/>
                  <a:gd name="T4" fmla="*/ 63 w 80"/>
                  <a:gd name="T5" fmla="*/ 214 h 214"/>
                  <a:gd name="T6" fmla="*/ 53 w 80"/>
                  <a:gd name="T7" fmla="*/ 214 h 214"/>
                  <a:gd name="T8" fmla="*/ 53 w 80"/>
                  <a:gd name="T9" fmla="*/ 214 h 214"/>
                  <a:gd name="T10" fmla="*/ 53 w 80"/>
                  <a:gd name="T11" fmla="*/ 189 h 214"/>
                  <a:gd name="T12" fmla="*/ 52 w 80"/>
                  <a:gd name="T13" fmla="*/ 110 h 214"/>
                  <a:gd name="T14" fmla="*/ 52 w 80"/>
                  <a:gd name="T15" fmla="*/ 51 h 214"/>
                  <a:gd name="T16" fmla="*/ 53 w 80"/>
                  <a:gd name="T17" fmla="*/ 46 h 214"/>
                  <a:gd name="T18" fmla="*/ 51 w 80"/>
                  <a:gd name="T19" fmla="*/ 49 h 214"/>
                  <a:gd name="T20" fmla="*/ 48 w 80"/>
                  <a:gd name="T21" fmla="*/ 52 h 214"/>
                  <a:gd name="T22" fmla="*/ 41 w 80"/>
                  <a:gd name="T23" fmla="*/ 58 h 214"/>
                  <a:gd name="T24" fmla="*/ 31 w 80"/>
                  <a:gd name="T25" fmla="*/ 63 h 214"/>
                  <a:gd name="T26" fmla="*/ 30 w 80"/>
                  <a:gd name="T27" fmla="*/ 65 h 214"/>
                  <a:gd name="T28" fmla="*/ 27 w 80"/>
                  <a:gd name="T29" fmla="*/ 68 h 214"/>
                  <a:gd name="T30" fmla="*/ 21 w 80"/>
                  <a:gd name="T31" fmla="*/ 70 h 214"/>
                  <a:gd name="T32" fmla="*/ 11 w 80"/>
                  <a:gd name="T33" fmla="*/ 75 h 214"/>
                  <a:gd name="T34" fmla="*/ 3 w 80"/>
                  <a:gd name="T35" fmla="*/ 79 h 214"/>
                  <a:gd name="T36" fmla="*/ 1 w 80"/>
                  <a:gd name="T37" fmla="*/ 79 h 214"/>
                  <a:gd name="T38" fmla="*/ 1 w 80"/>
                  <a:gd name="T39" fmla="*/ 76 h 214"/>
                  <a:gd name="T40" fmla="*/ 0 w 80"/>
                  <a:gd name="T41" fmla="*/ 63 h 214"/>
                  <a:gd name="T42" fmla="*/ 0 w 80"/>
                  <a:gd name="T43" fmla="*/ 55 h 214"/>
                  <a:gd name="T44" fmla="*/ 1 w 80"/>
                  <a:gd name="T45" fmla="*/ 53 h 214"/>
                  <a:gd name="T46" fmla="*/ 4 w 80"/>
                  <a:gd name="T47" fmla="*/ 52 h 214"/>
                  <a:gd name="T48" fmla="*/ 11 w 80"/>
                  <a:gd name="T49" fmla="*/ 49 h 214"/>
                  <a:gd name="T50" fmla="*/ 24 w 80"/>
                  <a:gd name="T51" fmla="*/ 41 h 214"/>
                  <a:gd name="T52" fmla="*/ 37 w 80"/>
                  <a:gd name="T53" fmla="*/ 31 h 214"/>
                  <a:gd name="T54" fmla="*/ 39 w 80"/>
                  <a:gd name="T55" fmla="*/ 28 h 214"/>
                  <a:gd name="T56" fmla="*/ 41 w 80"/>
                  <a:gd name="T57" fmla="*/ 27 h 214"/>
                  <a:gd name="T58" fmla="*/ 46 w 80"/>
                  <a:gd name="T59" fmla="*/ 21 h 214"/>
                  <a:gd name="T60" fmla="*/ 55 w 80"/>
                  <a:gd name="T61" fmla="*/ 11 h 214"/>
                  <a:gd name="T62" fmla="*/ 62 w 80"/>
                  <a:gd name="T63" fmla="*/ 3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4 h 214"/>
                  <a:gd name="T78" fmla="*/ 79 w 80"/>
                  <a:gd name="T79" fmla="*/ 134 h 214"/>
                  <a:gd name="T80" fmla="*/ 79 w 80"/>
                  <a:gd name="T81" fmla="*/ 211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3" y="214"/>
                    </a:lnTo>
                    <a:lnTo>
                      <a:pt x="53" y="214"/>
                    </a:lnTo>
                    <a:lnTo>
                      <a:pt x="53" y="189"/>
                    </a:lnTo>
                    <a:lnTo>
                      <a:pt x="52" y="110"/>
                    </a:lnTo>
                    <a:lnTo>
                      <a:pt x="52" y="51"/>
                    </a:lnTo>
                    <a:lnTo>
                      <a:pt x="53" y="46"/>
                    </a:lnTo>
                    <a:lnTo>
                      <a:pt x="51" y="49"/>
                    </a:lnTo>
                    <a:lnTo>
                      <a:pt x="48" y="52"/>
                    </a:lnTo>
                    <a:lnTo>
                      <a:pt x="41" y="58"/>
                    </a:lnTo>
                    <a:lnTo>
                      <a:pt x="31" y="63"/>
                    </a:lnTo>
                    <a:lnTo>
                      <a:pt x="30" y="65"/>
                    </a:lnTo>
                    <a:lnTo>
                      <a:pt x="27" y="68"/>
                    </a:lnTo>
                    <a:lnTo>
                      <a:pt x="21" y="70"/>
                    </a:lnTo>
                    <a:lnTo>
                      <a:pt x="11" y="75"/>
                    </a:lnTo>
                    <a:lnTo>
                      <a:pt x="3" y="79"/>
                    </a:lnTo>
                    <a:lnTo>
                      <a:pt x="1" y="79"/>
                    </a:lnTo>
                    <a:lnTo>
                      <a:pt x="1" y="76"/>
                    </a:lnTo>
                    <a:lnTo>
                      <a:pt x="0" y="63"/>
                    </a:lnTo>
                    <a:lnTo>
                      <a:pt x="0" y="55"/>
                    </a:lnTo>
                    <a:lnTo>
                      <a:pt x="1" y="53"/>
                    </a:lnTo>
                    <a:lnTo>
                      <a:pt x="4" y="52"/>
                    </a:lnTo>
                    <a:lnTo>
                      <a:pt x="11" y="49"/>
                    </a:lnTo>
                    <a:lnTo>
                      <a:pt x="24" y="41"/>
                    </a:lnTo>
                    <a:lnTo>
                      <a:pt x="37" y="31"/>
                    </a:lnTo>
                    <a:lnTo>
                      <a:pt x="39" y="28"/>
                    </a:lnTo>
                    <a:lnTo>
                      <a:pt x="41" y="27"/>
                    </a:lnTo>
                    <a:lnTo>
                      <a:pt x="46" y="21"/>
                    </a:lnTo>
                    <a:lnTo>
                      <a:pt x="55" y="11"/>
                    </a:lnTo>
                    <a:lnTo>
                      <a:pt x="62" y="3"/>
                    </a:lnTo>
                    <a:lnTo>
                      <a:pt x="63" y="0"/>
                    </a:lnTo>
                    <a:lnTo>
                      <a:pt x="65" y="0"/>
                    </a:lnTo>
                    <a:lnTo>
                      <a:pt x="73" y="0"/>
                    </a:lnTo>
                    <a:lnTo>
                      <a:pt x="79" y="0"/>
                    </a:lnTo>
                    <a:lnTo>
                      <a:pt x="80" y="0"/>
                    </a:lnTo>
                    <a:lnTo>
                      <a:pt x="79" y="4"/>
                    </a:lnTo>
                    <a:lnTo>
                      <a:pt x="80" y="34"/>
                    </a:lnTo>
                    <a:lnTo>
                      <a:pt x="79" y="134"/>
                    </a:lnTo>
                    <a:lnTo>
                      <a:pt x="79" y="211"/>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8" name="Freeform 223"/>
              <p:cNvSpPr>
                <a:spLocks/>
              </p:cNvSpPr>
              <p:nvPr/>
            </p:nvSpPr>
            <p:spPr bwMode="auto">
              <a:xfrm>
                <a:off x="1073" y="1389"/>
                <a:ext cx="21" cy="73"/>
              </a:xfrm>
              <a:custGeom>
                <a:avLst/>
                <a:gdLst>
                  <a:gd name="T0" fmla="*/ 80 w 80"/>
                  <a:gd name="T1" fmla="*/ 216 h 216"/>
                  <a:gd name="T2" fmla="*/ 76 w 80"/>
                  <a:gd name="T3" fmla="*/ 216 h 216"/>
                  <a:gd name="T4" fmla="*/ 63 w 80"/>
                  <a:gd name="T5" fmla="*/ 216 h 216"/>
                  <a:gd name="T6" fmla="*/ 53 w 80"/>
                  <a:gd name="T7" fmla="*/ 216 h 216"/>
                  <a:gd name="T8" fmla="*/ 53 w 80"/>
                  <a:gd name="T9" fmla="*/ 216 h 216"/>
                  <a:gd name="T10" fmla="*/ 53 w 80"/>
                  <a:gd name="T11" fmla="*/ 190 h 216"/>
                  <a:gd name="T12" fmla="*/ 52 w 80"/>
                  <a:gd name="T13" fmla="*/ 111 h 216"/>
                  <a:gd name="T14" fmla="*/ 52 w 80"/>
                  <a:gd name="T15" fmla="*/ 52 h 216"/>
                  <a:gd name="T16" fmla="*/ 53 w 80"/>
                  <a:gd name="T17" fmla="*/ 48 h 216"/>
                  <a:gd name="T18" fmla="*/ 50 w 80"/>
                  <a:gd name="T19" fmla="*/ 51 h 216"/>
                  <a:gd name="T20" fmla="*/ 48 w 80"/>
                  <a:gd name="T21" fmla="*/ 54 h 216"/>
                  <a:gd name="T22" fmla="*/ 41 w 80"/>
                  <a:gd name="T23" fmla="*/ 59 h 216"/>
                  <a:gd name="T24" fmla="*/ 31 w 80"/>
                  <a:gd name="T25" fmla="*/ 65 h 216"/>
                  <a:gd name="T26" fmla="*/ 29 w 80"/>
                  <a:gd name="T27" fmla="*/ 66 h 216"/>
                  <a:gd name="T28" fmla="*/ 26 w 80"/>
                  <a:gd name="T29" fmla="*/ 68 h 216"/>
                  <a:gd name="T30" fmla="*/ 21 w 80"/>
                  <a:gd name="T31" fmla="*/ 71 h 216"/>
                  <a:gd name="T32" fmla="*/ 11 w 80"/>
                  <a:gd name="T33" fmla="*/ 75 h 216"/>
                  <a:gd name="T34" fmla="*/ 2 w 80"/>
                  <a:gd name="T35" fmla="*/ 79 h 216"/>
                  <a:gd name="T36" fmla="*/ 1 w 80"/>
                  <a:gd name="T37" fmla="*/ 79 h 216"/>
                  <a:gd name="T38" fmla="*/ 1 w 80"/>
                  <a:gd name="T39" fmla="*/ 76 h 216"/>
                  <a:gd name="T40" fmla="*/ 0 w 80"/>
                  <a:gd name="T41" fmla="*/ 64 h 216"/>
                  <a:gd name="T42" fmla="*/ 0 w 80"/>
                  <a:gd name="T43" fmla="*/ 55 h 216"/>
                  <a:gd name="T44" fmla="*/ 1 w 80"/>
                  <a:gd name="T45" fmla="*/ 54 h 216"/>
                  <a:gd name="T46" fmla="*/ 4 w 80"/>
                  <a:gd name="T47" fmla="*/ 52 h 216"/>
                  <a:gd name="T48" fmla="*/ 11 w 80"/>
                  <a:gd name="T49" fmla="*/ 49 h 216"/>
                  <a:gd name="T50" fmla="*/ 24 w 80"/>
                  <a:gd name="T51" fmla="*/ 41 h 216"/>
                  <a:gd name="T52" fmla="*/ 36 w 80"/>
                  <a:gd name="T53" fmla="*/ 31 h 216"/>
                  <a:gd name="T54" fmla="*/ 39 w 80"/>
                  <a:gd name="T55" fmla="*/ 28 h 216"/>
                  <a:gd name="T56" fmla="*/ 41 w 80"/>
                  <a:gd name="T57" fmla="*/ 27 h 216"/>
                  <a:gd name="T58" fmla="*/ 46 w 80"/>
                  <a:gd name="T59" fmla="*/ 21 h 216"/>
                  <a:gd name="T60" fmla="*/ 55 w 80"/>
                  <a:gd name="T61" fmla="*/ 13 h 216"/>
                  <a:gd name="T62" fmla="*/ 62 w 80"/>
                  <a:gd name="T63" fmla="*/ 3 h 216"/>
                  <a:gd name="T64" fmla="*/ 63 w 80"/>
                  <a:gd name="T65" fmla="*/ 0 h 216"/>
                  <a:gd name="T66" fmla="*/ 64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5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3" y="216"/>
                    </a:lnTo>
                    <a:lnTo>
                      <a:pt x="53" y="216"/>
                    </a:lnTo>
                    <a:lnTo>
                      <a:pt x="53" y="190"/>
                    </a:lnTo>
                    <a:lnTo>
                      <a:pt x="52" y="111"/>
                    </a:lnTo>
                    <a:lnTo>
                      <a:pt x="52" y="52"/>
                    </a:lnTo>
                    <a:lnTo>
                      <a:pt x="53" y="48"/>
                    </a:lnTo>
                    <a:lnTo>
                      <a:pt x="50" y="51"/>
                    </a:lnTo>
                    <a:lnTo>
                      <a:pt x="48" y="54"/>
                    </a:lnTo>
                    <a:lnTo>
                      <a:pt x="41" y="59"/>
                    </a:lnTo>
                    <a:lnTo>
                      <a:pt x="31" y="65"/>
                    </a:lnTo>
                    <a:lnTo>
                      <a:pt x="29" y="66"/>
                    </a:lnTo>
                    <a:lnTo>
                      <a:pt x="26" y="68"/>
                    </a:lnTo>
                    <a:lnTo>
                      <a:pt x="21" y="71"/>
                    </a:lnTo>
                    <a:lnTo>
                      <a:pt x="11" y="75"/>
                    </a:lnTo>
                    <a:lnTo>
                      <a:pt x="2" y="79"/>
                    </a:lnTo>
                    <a:lnTo>
                      <a:pt x="1" y="79"/>
                    </a:lnTo>
                    <a:lnTo>
                      <a:pt x="1" y="76"/>
                    </a:lnTo>
                    <a:lnTo>
                      <a:pt x="0" y="64"/>
                    </a:lnTo>
                    <a:lnTo>
                      <a:pt x="0" y="55"/>
                    </a:lnTo>
                    <a:lnTo>
                      <a:pt x="1" y="54"/>
                    </a:lnTo>
                    <a:lnTo>
                      <a:pt x="4" y="52"/>
                    </a:lnTo>
                    <a:lnTo>
                      <a:pt x="11" y="49"/>
                    </a:lnTo>
                    <a:lnTo>
                      <a:pt x="24" y="41"/>
                    </a:lnTo>
                    <a:lnTo>
                      <a:pt x="36" y="31"/>
                    </a:lnTo>
                    <a:lnTo>
                      <a:pt x="39" y="28"/>
                    </a:lnTo>
                    <a:lnTo>
                      <a:pt x="41" y="27"/>
                    </a:lnTo>
                    <a:lnTo>
                      <a:pt x="46" y="21"/>
                    </a:lnTo>
                    <a:lnTo>
                      <a:pt x="55" y="13"/>
                    </a:lnTo>
                    <a:lnTo>
                      <a:pt x="62" y="3"/>
                    </a:lnTo>
                    <a:lnTo>
                      <a:pt x="63" y="0"/>
                    </a:lnTo>
                    <a:lnTo>
                      <a:pt x="64" y="0"/>
                    </a:lnTo>
                    <a:lnTo>
                      <a:pt x="73" y="0"/>
                    </a:lnTo>
                    <a:lnTo>
                      <a:pt x="79" y="0"/>
                    </a:lnTo>
                    <a:lnTo>
                      <a:pt x="80" y="0"/>
                    </a:lnTo>
                    <a:lnTo>
                      <a:pt x="79" y="6"/>
                    </a:lnTo>
                    <a:lnTo>
                      <a:pt x="80" y="34"/>
                    </a:lnTo>
                    <a:lnTo>
                      <a:pt x="79" y="135"/>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59" name="Freeform 224"/>
              <p:cNvSpPr>
                <a:spLocks noEditPoints="1"/>
              </p:cNvSpPr>
              <p:nvPr/>
            </p:nvSpPr>
            <p:spPr bwMode="auto">
              <a:xfrm>
                <a:off x="1117" y="1389"/>
                <a:ext cx="47" cy="73"/>
              </a:xfrm>
              <a:custGeom>
                <a:avLst/>
                <a:gdLst>
                  <a:gd name="T0" fmla="*/ 22 w 141"/>
                  <a:gd name="T1" fmla="*/ 90 h 219"/>
                  <a:gd name="T2" fmla="*/ 14 w 141"/>
                  <a:gd name="T3" fmla="*/ 80 h 219"/>
                  <a:gd name="T4" fmla="*/ 8 w 141"/>
                  <a:gd name="T5" fmla="*/ 58 h 219"/>
                  <a:gd name="T6" fmla="*/ 8 w 141"/>
                  <a:gd name="T7" fmla="*/ 45 h 219"/>
                  <a:gd name="T8" fmla="*/ 25 w 141"/>
                  <a:gd name="T9" fmla="*/ 16 h 219"/>
                  <a:gd name="T10" fmla="*/ 48 w 141"/>
                  <a:gd name="T11" fmla="*/ 4 h 219"/>
                  <a:gd name="T12" fmla="*/ 73 w 141"/>
                  <a:gd name="T13" fmla="*/ 2 h 219"/>
                  <a:gd name="T14" fmla="*/ 110 w 141"/>
                  <a:gd name="T15" fmla="*/ 16 h 219"/>
                  <a:gd name="T16" fmla="*/ 121 w 141"/>
                  <a:gd name="T17" fmla="*/ 26 h 219"/>
                  <a:gd name="T18" fmla="*/ 131 w 141"/>
                  <a:gd name="T19" fmla="*/ 57 h 219"/>
                  <a:gd name="T20" fmla="*/ 124 w 141"/>
                  <a:gd name="T21" fmla="*/ 80 h 219"/>
                  <a:gd name="T22" fmla="*/ 118 w 141"/>
                  <a:gd name="T23" fmla="*/ 88 h 219"/>
                  <a:gd name="T24" fmla="*/ 100 w 141"/>
                  <a:gd name="T25" fmla="*/ 99 h 219"/>
                  <a:gd name="T26" fmla="*/ 119 w 141"/>
                  <a:gd name="T27" fmla="*/ 110 h 219"/>
                  <a:gd name="T28" fmla="*/ 131 w 141"/>
                  <a:gd name="T29" fmla="*/ 123 h 219"/>
                  <a:gd name="T30" fmla="*/ 139 w 141"/>
                  <a:gd name="T31" fmla="*/ 151 h 219"/>
                  <a:gd name="T32" fmla="*/ 139 w 141"/>
                  <a:gd name="T33" fmla="*/ 168 h 219"/>
                  <a:gd name="T34" fmla="*/ 121 w 141"/>
                  <a:gd name="T35" fmla="*/ 200 h 219"/>
                  <a:gd name="T36" fmla="*/ 94 w 141"/>
                  <a:gd name="T37" fmla="*/ 216 h 219"/>
                  <a:gd name="T38" fmla="*/ 65 w 141"/>
                  <a:gd name="T39" fmla="*/ 219 h 219"/>
                  <a:gd name="T40" fmla="*/ 21 w 141"/>
                  <a:gd name="T41" fmla="*/ 205 h 219"/>
                  <a:gd name="T42" fmla="*/ 10 w 141"/>
                  <a:gd name="T43" fmla="*/ 190 h 219"/>
                  <a:gd name="T44" fmla="*/ 0 w 141"/>
                  <a:gd name="T45" fmla="*/ 154 h 219"/>
                  <a:gd name="T46" fmla="*/ 2 w 141"/>
                  <a:gd name="T47" fmla="*/ 131 h 219"/>
                  <a:gd name="T48" fmla="*/ 11 w 141"/>
                  <a:gd name="T49" fmla="*/ 117 h 219"/>
                  <a:gd name="T50" fmla="*/ 35 w 141"/>
                  <a:gd name="T51" fmla="*/ 100 h 219"/>
                  <a:gd name="T52" fmla="*/ 38 w 141"/>
                  <a:gd name="T53" fmla="*/ 99 h 219"/>
                  <a:gd name="T54" fmla="*/ 35 w 141"/>
                  <a:gd name="T55" fmla="*/ 55 h 219"/>
                  <a:gd name="T56" fmla="*/ 38 w 141"/>
                  <a:gd name="T57" fmla="*/ 72 h 219"/>
                  <a:gd name="T58" fmla="*/ 46 w 141"/>
                  <a:gd name="T59" fmla="*/ 82 h 219"/>
                  <a:gd name="T60" fmla="*/ 57 w 141"/>
                  <a:gd name="T61" fmla="*/ 88 h 219"/>
                  <a:gd name="T62" fmla="*/ 72 w 141"/>
                  <a:gd name="T63" fmla="*/ 89 h 219"/>
                  <a:gd name="T64" fmla="*/ 91 w 141"/>
                  <a:gd name="T65" fmla="*/ 82 h 219"/>
                  <a:gd name="T66" fmla="*/ 98 w 141"/>
                  <a:gd name="T67" fmla="*/ 75 h 219"/>
                  <a:gd name="T68" fmla="*/ 104 w 141"/>
                  <a:gd name="T69" fmla="*/ 57 h 219"/>
                  <a:gd name="T70" fmla="*/ 96 w 141"/>
                  <a:gd name="T71" fmla="*/ 34 h 219"/>
                  <a:gd name="T72" fmla="*/ 80 w 141"/>
                  <a:gd name="T73" fmla="*/ 24 h 219"/>
                  <a:gd name="T74" fmla="*/ 62 w 141"/>
                  <a:gd name="T75" fmla="*/ 23 h 219"/>
                  <a:gd name="T76" fmla="*/ 45 w 141"/>
                  <a:gd name="T77" fmla="*/ 31 h 219"/>
                  <a:gd name="T78" fmla="*/ 36 w 141"/>
                  <a:gd name="T79" fmla="*/ 45 h 219"/>
                  <a:gd name="T80" fmla="*/ 35 w 141"/>
                  <a:gd name="T81" fmla="*/ 59 h 219"/>
                  <a:gd name="T82" fmla="*/ 26 w 141"/>
                  <a:gd name="T83" fmla="*/ 154 h 219"/>
                  <a:gd name="T84" fmla="*/ 28 w 141"/>
                  <a:gd name="T85" fmla="*/ 166 h 219"/>
                  <a:gd name="T86" fmla="*/ 33 w 141"/>
                  <a:gd name="T87" fmla="*/ 181 h 219"/>
                  <a:gd name="T88" fmla="*/ 48 w 141"/>
                  <a:gd name="T89" fmla="*/ 192 h 219"/>
                  <a:gd name="T90" fmla="*/ 67 w 141"/>
                  <a:gd name="T91" fmla="*/ 197 h 219"/>
                  <a:gd name="T92" fmla="*/ 79 w 141"/>
                  <a:gd name="T93" fmla="*/ 197 h 219"/>
                  <a:gd name="T94" fmla="*/ 101 w 141"/>
                  <a:gd name="T95" fmla="*/ 185 h 219"/>
                  <a:gd name="T96" fmla="*/ 111 w 141"/>
                  <a:gd name="T97" fmla="*/ 169 h 219"/>
                  <a:gd name="T98" fmla="*/ 112 w 141"/>
                  <a:gd name="T99" fmla="*/ 145 h 219"/>
                  <a:gd name="T100" fmla="*/ 101 w 141"/>
                  <a:gd name="T101" fmla="*/ 123 h 219"/>
                  <a:gd name="T102" fmla="*/ 83 w 141"/>
                  <a:gd name="T103" fmla="*/ 113 h 219"/>
                  <a:gd name="T104" fmla="*/ 65 w 141"/>
                  <a:gd name="T105" fmla="*/ 111 h 219"/>
                  <a:gd name="T106" fmla="*/ 39 w 141"/>
                  <a:gd name="T107" fmla="*/ 121 h 219"/>
                  <a:gd name="T108" fmla="*/ 32 w 141"/>
                  <a:gd name="T109" fmla="*/ 130 h 219"/>
                  <a:gd name="T110" fmla="*/ 26 w 141"/>
                  <a:gd name="T111" fmla="*/ 154 h 219"/>
                  <a:gd name="T112" fmla="*/ 26 w 141"/>
                  <a:gd name="T113" fmla="*/ 1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19">
                    <a:moveTo>
                      <a:pt x="39" y="99"/>
                    </a:moveTo>
                    <a:lnTo>
                      <a:pt x="31" y="96"/>
                    </a:lnTo>
                    <a:lnTo>
                      <a:pt x="22" y="90"/>
                    </a:lnTo>
                    <a:lnTo>
                      <a:pt x="17" y="85"/>
                    </a:lnTo>
                    <a:lnTo>
                      <a:pt x="15" y="82"/>
                    </a:lnTo>
                    <a:lnTo>
                      <a:pt x="14" y="80"/>
                    </a:lnTo>
                    <a:lnTo>
                      <a:pt x="11" y="76"/>
                    </a:lnTo>
                    <a:lnTo>
                      <a:pt x="8" y="68"/>
                    </a:lnTo>
                    <a:lnTo>
                      <a:pt x="8" y="58"/>
                    </a:lnTo>
                    <a:lnTo>
                      <a:pt x="8" y="55"/>
                    </a:lnTo>
                    <a:lnTo>
                      <a:pt x="8" y="52"/>
                    </a:lnTo>
                    <a:lnTo>
                      <a:pt x="8" y="45"/>
                    </a:lnTo>
                    <a:lnTo>
                      <a:pt x="14" y="31"/>
                    </a:lnTo>
                    <a:lnTo>
                      <a:pt x="22" y="20"/>
                    </a:lnTo>
                    <a:lnTo>
                      <a:pt x="25" y="16"/>
                    </a:lnTo>
                    <a:lnTo>
                      <a:pt x="28" y="14"/>
                    </a:lnTo>
                    <a:lnTo>
                      <a:pt x="33" y="10"/>
                    </a:lnTo>
                    <a:lnTo>
                      <a:pt x="48" y="4"/>
                    </a:lnTo>
                    <a:lnTo>
                      <a:pt x="63" y="2"/>
                    </a:lnTo>
                    <a:lnTo>
                      <a:pt x="69" y="0"/>
                    </a:lnTo>
                    <a:lnTo>
                      <a:pt x="73" y="2"/>
                    </a:lnTo>
                    <a:lnTo>
                      <a:pt x="81" y="2"/>
                    </a:lnTo>
                    <a:lnTo>
                      <a:pt x="97" y="7"/>
                    </a:lnTo>
                    <a:lnTo>
                      <a:pt x="110" y="16"/>
                    </a:lnTo>
                    <a:lnTo>
                      <a:pt x="114" y="17"/>
                    </a:lnTo>
                    <a:lnTo>
                      <a:pt x="115" y="20"/>
                    </a:lnTo>
                    <a:lnTo>
                      <a:pt x="121" y="26"/>
                    </a:lnTo>
                    <a:lnTo>
                      <a:pt x="127" y="38"/>
                    </a:lnTo>
                    <a:lnTo>
                      <a:pt x="129" y="54"/>
                    </a:lnTo>
                    <a:lnTo>
                      <a:pt x="131" y="57"/>
                    </a:lnTo>
                    <a:lnTo>
                      <a:pt x="129" y="65"/>
                    </a:lnTo>
                    <a:lnTo>
                      <a:pt x="128" y="73"/>
                    </a:lnTo>
                    <a:lnTo>
                      <a:pt x="124" y="80"/>
                    </a:lnTo>
                    <a:lnTo>
                      <a:pt x="124" y="82"/>
                    </a:lnTo>
                    <a:lnTo>
                      <a:pt x="121" y="85"/>
                    </a:lnTo>
                    <a:lnTo>
                      <a:pt x="118" y="88"/>
                    </a:lnTo>
                    <a:lnTo>
                      <a:pt x="111" y="93"/>
                    </a:lnTo>
                    <a:lnTo>
                      <a:pt x="101" y="99"/>
                    </a:lnTo>
                    <a:lnTo>
                      <a:pt x="100" y="99"/>
                    </a:lnTo>
                    <a:lnTo>
                      <a:pt x="103" y="100"/>
                    </a:lnTo>
                    <a:lnTo>
                      <a:pt x="108" y="103"/>
                    </a:lnTo>
                    <a:lnTo>
                      <a:pt x="119" y="110"/>
                    </a:lnTo>
                    <a:lnTo>
                      <a:pt x="127" y="119"/>
                    </a:lnTo>
                    <a:lnTo>
                      <a:pt x="129" y="120"/>
                    </a:lnTo>
                    <a:lnTo>
                      <a:pt x="131" y="123"/>
                    </a:lnTo>
                    <a:lnTo>
                      <a:pt x="134" y="128"/>
                    </a:lnTo>
                    <a:lnTo>
                      <a:pt x="138" y="140"/>
                    </a:lnTo>
                    <a:lnTo>
                      <a:pt x="139" y="151"/>
                    </a:lnTo>
                    <a:lnTo>
                      <a:pt x="141" y="154"/>
                    </a:lnTo>
                    <a:lnTo>
                      <a:pt x="139" y="159"/>
                    </a:lnTo>
                    <a:lnTo>
                      <a:pt x="139" y="168"/>
                    </a:lnTo>
                    <a:lnTo>
                      <a:pt x="134" y="183"/>
                    </a:lnTo>
                    <a:lnTo>
                      <a:pt x="124" y="197"/>
                    </a:lnTo>
                    <a:lnTo>
                      <a:pt x="121" y="200"/>
                    </a:lnTo>
                    <a:lnTo>
                      <a:pt x="117" y="205"/>
                    </a:lnTo>
                    <a:lnTo>
                      <a:pt x="110" y="209"/>
                    </a:lnTo>
                    <a:lnTo>
                      <a:pt x="94" y="216"/>
                    </a:lnTo>
                    <a:lnTo>
                      <a:pt x="74" y="219"/>
                    </a:lnTo>
                    <a:lnTo>
                      <a:pt x="70" y="219"/>
                    </a:lnTo>
                    <a:lnTo>
                      <a:pt x="65" y="219"/>
                    </a:lnTo>
                    <a:lnTo>
                      <a:pt x="55" y="219"/>
                    </a:lnTo>
                    <a:lnTo>
                      <a:pt x="36" y="213"/>
                    </a:lnTo>
                    <a:lnTo>
                      <a:pt x="21" y="205"/>
                    </a:lnTo>
                    <a:lnTo>
                      <a:pt x="18" y="200"/>
                    </a:lnTo>
                    <a:lnTo>
                      <a:pt x="14" y="197"/>
                    </a:lnTo>
                    <a:lnTo>
                      <a:pt x="10" y="190"/>
                    </a:lnTo>
                    <a:lnTo>
                      <a:pt x="2" y="176"/>
                    </a:lnTo>
                    <a:lnTo>
                      <a:pt x="0" y="159"/>
                    </a:lnTo>
                    <a:lnTo>
                      <a:pt x="0" y="154"/>
                    </a:lnTo>
                    <a:lnTo>
                      <a:pt x="0" y="151"/>
                    </a:lnTo>
                    <a:lnTo>
                      <a:pt x="0" y="144"/>
                    </a:lnTo>
                    <a:lnTo>
                      <a:pt x="2" y="131"/>
                    </a:lnTo>
                    <a:lnTo>
                      <a:pt x="7" y="121"/>
                    </a:lnTo>
                    <a:lnTo>
                      <a:pt x="10" y="119"/>
                    </a:lnTo>
                    <a:lnTo>
                      <a:pt x="11" y="117"/>
                    </a:lnTo>
                    <a:lnTo>
                      <a:pt x="15" y="113"/>
                    </a:lnTo>
                    <a:lnTo>
                      <a:pt x="24" y="106"/>
                    </a:lnTo>
                    <a:lnTo>
                      <a:pt x="35" y="100"/>
                    </a:lnTo>
                    <a:lnTo>
                      <a:pt x="39" y="99"/>
                    </a:lnTo>
                    <a:lnTo>
                      <a:pt x="35" y="97"/>
                    </a:lnTo>
                    <a:lnTo>
                      <a:pt x="38" y="99"/>
                    </a:lnTo>
                    <a:lnTo>
                      <a:pt x="39" y="99"/>
                    </a:lnTo>
                    <a:lnTo>
                      <a:pt x="39" y="99"/>
                    </a:lnTo>
                    <a:close/>
                    <a:moveTo>
                      <a:pt x="35" y="55"/>
                    </a:moveTo>
                    <a:lnTo>
                      <a:pt x="35" y="58"/>
                    </a:lnTo>
                    <a:lnTo>
                      <a:pt x="35" y="64"/>
                    </a:lnTo>
                    <a:lnTo>
                      <a:pt x="38" y="72"/>
                    </a:lnTo>
                    <a:lnTo>
                      <a:pt x="42" y="78"/>
                    </a:lnTo>
                    <a:lnTo>
                      <a:pt x="45" y="79"/>
                    </a:lnTo>
                    <a:lnTo>
                      <a:pt x="46" y="82"/>
                    </a:lnTo>
                    <a:lnTo>
                      <a:pt x="49" y="85"/>
                    </a:lnTo>
                    <a:lnTo>
                      <a:pt x="53" y="86"/>
                    </a:lnTo>
                    <a:lnTo>
                      <a:pt x="57" y="88"/>
                    </a:lnTo>
                    <a:lnTo>
                      <a:pt x="67" y="89"/>
                    </a:lnTo>
                    <a:lnTo>
                      <a:pt x="70" y="89"/>
                    </a:lnTo>
                    <a:lnTo>
                      <a:pt x="72" y="89"/>
                    </a:lnTo>
                    <a:lnTo>
                      <a:pt x="77" y="89"/>
                    </a:lnTo>
                    <a:lnTo>
                      <a:pt x="86" y="86"/>
                    </a:lnTo>
                    <a:lnTo>
                      <a:pt x="91" y="82"/>
                    </a:lnTo>
                    <a:lnTo>
                      <a:pt x="94" y="79"/>
                    </a:lnTo>
                    <a:lnTo>
                      <a:pt x="96" y="78"/>
                    </a:lnTo>
                    <a:lnTo>
                      <a:pt x="98" y="75"/>
                    </a:lnTo>
                    <a:lnTo>
                      <a:pt x="100" y="72"/>
                    </a:lnTo>
                    <a:lnTo>
                      <a:pt x="103" y="64"/>
                    </a:lnTo>
                    <a:lnTo>
                      <a:pt x="104" y="57"/>
                    </a:lnTo>
                    <a:lnTo>
                      <a:pt x="103" y="49"/>
                    </a:lnTo>
                    <a:lnTo>
                      <a:pt x="100" y="41"/>
                    </a:lnTo>
                    <a:lnTo>
                      <a:pt x="96" y="34"/>
                    </a:lnTo>
                    <a:lnTo>
                      <a:pt x="94" y="31"/>
                    </a:lnTo>
                    <a:lnTo>
                      <a:pt x="88" y="28"/>
                    </a:lnTo>
                    <a:lnTo>
                      <a:pt x="80" y="24"/>
                    </a:lnTo>
                    <a:lnTo>
                      <a:pt x="72" y="23"/>
                    </a:lnTo>
                    <a:lnTo>
                      <a:pt x="70" y="21"/>
                    </a:lnTo>
                    <a:lnTo>
                      <a:pt x="62" y="23"/>
                    </a:lnTo>
                    <a:lnTo>
                      <a:pt x="57" y="24"/>
                    </a:lnTo>
                    <a:lnTo>
                      <a:pt x="49" y="28"/>
                    </a:lnTo>
                    <a:lnTo>
                      <a:pt x="45" y="31"/>
                    </a:lnTo>
                    <a:lnTo>
                      <a:pt x="42" y="34"/>
                    </a:lnTo>
                    <a:lnTo>
                      <a:pt x="39" y="37"/>
                    </a:lnTo>
                    <a:lnTo>
                      <a:pt x="36" y="45"/>
                    </a:lnTo>
                    <a:lnTo>
                      <a:pt x="35" y="54"/>
                    </a:lnTo>
                    <a:lnTo>
                      <a:pt x="35" y="55"/>
                    </a:lnTo>
                    <a:lnTo>
                      <a:pt x="35" y="59"/>
                    </a:lnTo>
                    <a:lnTo>
                      <a:pt x="35" y="55"/>
                    </a:lnTo>
                    <a:lnTo>
                      <a:pt x="35" y="55"/>
                    </a:lnTo>
                    <a:close/>
                    <a:moveTo>
                      <a:pt x="26" y="154"/>
                    </a:moveTo>
                    <a:lnTo>
                      <a:pt x="26" y="157"/>
                    </a:lnTo>
                    <a:lnTo>
                      <a:pt x="26" y="159"/>
                    </a:lnTo>
                    <a:lnTo>
                      <a:pt x="28" y="166"/>
                    </a:lnTo>
                    <a:lnTo>
                      <a:pt x="31" y="174"/>
                    </a:lnTo>
                    <a:lnTo>
                      <a:pt x="32" y="175"/>
                    </a:lnTo>
                    <a:lnTo>
                      <a:pt x="33" y="181"/>
                    </a:lnTo>
                    <a:lnTo>
                      <a:pt x="36" y="183"/>
                    </a:lnTo>
                    <a:lnTo>
                      <a:pt x="42" y="189"/>
                    </a:lnTo>
                    <a:lnTo>
                      <a:pt x="48" y="192"/>
                    </a:lnTo>
                    <a:lnTo>
                      <a:pt x="52" y="195"/>
                    </a:lnTo>
                    <a:lnTo>
                      <a:pt x="59" y="197"/>
                    </a:lnTo>
                    <a:lnTo>
                      <a:pt x="67" y="197"/>
                    </a:lnTo>
                    <a:lnTo>
                      <a:pt x="70" y="197"/>
                    </a:lnTo>
                    <a:lnTo>
                      <a:pt x="73" y="197"/>
                    </a:lnTo>
                    <a:lnTo>
                      <a:pt x="79" y="197"/>
                    </a:lnTo>
                    <a:lnTo>
                      <a:pt x="88" y="193"/>
                    </a:lnTo>
                    <a:lnTo>
                      <a:pt x="98" y="188"/>
                    </a:lnTo>
                    <a:lnTo>
                      <a:pt x="101" y="185"/>
                    </a:lnTo>
                    <a:lnTo>
                      <a:pt x="103" y="183"/>
                    </a:lnTo>
                    <a:lnTo>
                      <a:pt x="105" y="179"/>
                    </a:lnTo>
                    <a:lnTo>
                      <a:pt x="111" y="169"/>
                    </a:lnTo>
                    <a:lnTo>
                      <a:pt x="112" y="158"/>
                    </a:lnTo>
                    <a:lnTo>
                      <a:pt x="114" y="154"/>
                    </a:lnTo>
                    <a:lnTo>
                      <a:pt x="112" y="145"/>
                    </a:lnTo>
                    <a:lnTo>
                      <a:pt x="111" y="140"/>
                    </a:lnTo>
                    <a:lnTo>
                      <a:pt x="105" y="130"/>
                    </a:lnTo>
                    <a:lnTo>
                      <a:pt x="101" y="123"/>
                    </a:lnTo>
                    <a:lnTo>
                      <a:pt x="98" y="121"/>
                    </a:lnTo>
                    <a:lnTo>
                      <a:pt x="94" y="119"/>
                    </a:lnTo>
                    <a:lnTo>
                      <a:pt x="83" y="113"/>
                    </a:lnTo>
                    <a:lnTo>
                      <a:pt x="72" y="111"/>
                    </a:lnTo>
                    <a:lnTo>
                      <a:pt x="69" y="110"/>
                    </a:lnTo>
                    <a:lnTo>
                      <a:pt x="65" y="111"/>
                    </a:lnTo>
                    <a:lnTo>
                      <a:pt x="59" y="111"/>
                    </a:lnTo>
                    <a:lnTo>
                      <a:pt x="49" y="116"/>
                    </a:lnTo>
                    <a:lnTo>
                      <a:pt x="39" y="121"/>
                    </a:lnTo>
                    <a:lnTo>
                      <a:pt x="38" y="123"/>
                    </a:lnTo>
                    <a:lnTo>
                      <a:pt x="35" y="126"/>
                    </a:lnTo>
                    <a:lnTo>
                      <a:pt x="32" y="130"/>
                    </a:lnTo>
                    <a:lnTo>
                      <a:pt x="28" y="140"/>
                    </a:lnTo>
                    <a:lnTo>
                      <a:pt x="26" y="151"/>
                    </a:lnTo>
                    <a:lnTo>
                      <a:pt x="26" y="154"/>
                    </a:lnTo>
                    <a:lnTo>
                      <a:pt x="26" y="158"/>
                    </a:lnTo>
                    <a:lnTo>
                      <a:pt x="26" y="154"/>
                    </a:lnTo>
                    <a:lnTo>
                      <a:pt x="26"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0" name="Freeform 225"/>
              <p:cNvSpPr>
                <a:spLocks noEditPoints="1"/>
              </p:cNvSpPr>
              <p:nvPr/>
            </p:nvSpPr>
            <p:spPr bwMode="auto">
              <a:xfrm>
                <a:off x="1169" y="1389"/>
                <a:ext cx="50" cy="73"/>
              </a:xfrm>
              <a:custGeom>
                <a:avLst/>
                <a:gdLst>
                  <a:gd name="T0" fmla="*/ 95 w 150"/>
                  <a:gd name="T1" fmla="*/ 207 h 215"/>
                  <a:gd name="T2" fmla="*/ 93 w 150"/>
                  <a:gd name="T3" fmla="*/ 163 h 215"/>
                  <a:gd name="T4" fmla="*/ 79 w 150"/>
                  <a:gd name="T5" fmla="*/ 162 h 215"/>
                  <a:gd name="T6" fmla="*/ 3 w 150"/>
                  <a:gd name="T7" fmla="*/ 162 h 215"/>
                  <a:gd name="T8" fmla="*/ 2 w 150"/>
                  <a:gd name="T9" fmla="*/ 159 h 215"/>
                  <a:gd name="T10" fmla="*/ 0 w 150"/>
                  <a:gd name="T11" fmla="*/ 139 h 215"/>
                  <a:gd name="T12" fmla="*/ 3 w 150"/>
                  <a:gd name="T13" fmla="*/ 136 h 215"/>
                  <a:gd name="T14" fmla="*/ 62 w 150"/>
                  <a:gd name="T15" fmla="*/ 52 h 215"/>
                  <a:gd name="T16" fmla="*/ 99 w 150"/>
                  <a:gd name="T17" fmla="*/ 0 h 215"/>
                  <a:gd name="T18" fmla="*/ 112 w 150"/>
                  <a:gd name="T19" fmla="*/ 0 h 215"/>
                  <a:gd name="T20" fmla="*/ 120 w 150"/>
                  <a:gd name="T21" fmla="*/ 0 h 215"/>
                  <a:gd name="T22" fmla="*/ 119 w 150"/>
                  <a:gd name="T23" fmla="*/ 87 h 215"/>
                  <a:gd name="T24" fmla="*/ 120 w 150"/>
                  <a:gd name="T25" fmla="*/ 138 h 215"/>
                  <a:gd name="T26" fmla="*/ 138 w 150"/>
                  <a:gd name="T27" fmla="*/ 138 h 215"/>
                  <a:gd name="T28" fmla="*/ 150 w 150"/>
                  <a:gd name="T29" fmla="*/ 138 h 215"/>
                  <a:gd name="T30" fmla="*/ 148 w 150"/>
                  <a:gd name="T31" fmla="*/ 153 h 215"/>
                  <a:gd name="T32" fmla="*/ 150 w 150"/>
                  <a:gd name="T33" fmla="*/ 162 h 215"/>
                  <a:gd name="T34" fmla="*/ 130 w 150"/>
                  <a:gd name="T35" fmla="*/ 162 h 215"/>
                  <a:gd name="T36" fmla="*/ 120 w 150"/>
                  <a:gd name="T37" fmla="*/ 162 h 215"/>
                  <a:gd name="T38" fmla="*/ 119 w 150"/>
                  <a:gd name="T39" fmla="*/ 195 h 215"/>
                  <a:gd name="T40" fmla="*/ 120 w 150"/>
                  <a:gd name="T41" fmla="*/ 214 h 215"/>
                  <a:gd name="T42" fmla="*/ 103 w 150"/>
                  <a:gd name="T43" fmla="*/ 214 h 215"/>
                  <a:gd name="T44" fmla="*/ 95 w 150"/>
                  <a:gd name="T45" fmla="*/ 214 h 215"/>
                  <a:gd name="T46" fmla="*/ 95 w 150"/>
                  <a:gd name="T47" fmla="*/ 214 h 215"/>
                  <a:gd name="T48" fmla="*/ 95 w 150"/>
                  <a:gd name="T49" fmla="*/ 214 h 215"/>
                  <a:gd name="T50" fmla="*/ 95 w 150"/>
                  <a:gd name="T51" fmla="*/ 138 h 215"/>
                  <a:gd name="T52" fmla="*/ 93 w 150"/>
                  <a:gd name="T53" fmla="*/ 78 h 215"/>
                  <a:gd name="T54" fmla="*/ 95 w 150"/>
                  <a:gd name="T55" fmla="*/ 42 h 215"/>
                  <a:gd name="T56" fmla="*/ 83 w 150"/>
                  <a:gd name="T57" fmla="*/ 57 h 215"/>
                  <a:gd name="T58" fmla="*/ 27 w 150"/>
                  <a:gd name="T59" fmla="*/ 136 h 215"/>
                  <a:gd name="T60" fmla="*/ 37 w 150"/>
                  <a:gd name="T61" fmla="*/ 138 h 215"/>
                  <a:gd name="T62" fmla="*/ 93 w 150"/>
                  <a:gd name="T63" fmla="*/ 138 h 215"/>
                  <a:gd name="T64" fmla="*/ 93 w 150"/>
                  <a:gd name="T65" fmla="*/ 139 h 215"/>
                  <a:gd name="T66" fmla="*/ 93 w 150"/>
                  <a:gd name="T67" fmla="*/ 138 h 215"/>
                  <a:gd name="T68" fmla="*/ 95 w 150"/>
                  <a:gd name="T6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5">
                    <a:moveTo>
                      <a:pt x="95" y="214"/>
                    </a:moveTo>
                    <a:lnTo>
                      <a:pt x="95" y="207"/>
                    </a:lnTo>
                    <a:lnTo>
                      <a:pt x="93" y="181"/>
                    </a:lnTo>
                    <a:lnTo>
                      <a:pt x="93" y="163"/>
                    </a:lnTo>
                    <a:lnTo>
                      <a:pt x="95" y="162"/>
                    </a:lnTo>
                    <a:lnTo>
                      <a:pt x="79" y="162"/>
                    </a:lnTo>
                    <a:lnTo>
                      <a:pt x="35" y="162"/>
                    </a:lnTo>
                    <a:lnTo>
                      <a:pt x="3" y="162"/>
                    </a:lnTo>
                    <a:lnTo>
                      <a:pt x="2" y="162"/>
                    </a:lnTo>
                    <a:lnTo>
                      <a:pt x="2" y="159"/>
                    </a:lnTo>
                    <a:lnTo>
                      <a:pt x="0" y="148"/>
                    </a:lnTo>
                    <a:lnTo>
                      <a:pt x="0" y="139"/>
                    </a:lnTo>
                    <a:lnTo>
                      <a:pt x="2" y="138"/>
                    </a:lnTo>
                    <a:lnTo>
                      <a:pt x="3" y="136"/>
                    </a:lnTo>
                    <a:lnTo>
                      <a:pt x="16" y="117"/>
                    </a:lnTo>
                    <a:lnTo>
                      <a:pt x="62" y="52"/>
                    </a:lnTo>
                    <a:lnTo>
                      <a:pt x="96" y="2"/>
                    </a:lnTo>
                    <a:lnTo>
                      <a:pt x="99" y="0"/>
                    </a:lnTo>
                    <a:lnTo>
                      <a:pt x="102" y="0"/>
                    </a:lnTo>
                    <a:lnTo>
                      <a:pt x="112" y="0"/>
                    </a:lnTo>
                    <a:lnTo>
                      <a:pt x="119" y="0"/>
                    </a:lnTo>
                    <a:lnTo>
                      <a:pt x="120" y="0"/>
                    </a:lnTo>
                    <a:lnTo>
                      <a:pt x="120" y="22"/>
                    </a:lnTo>
                    <a:lnTo>
                      <a:pt x="119" y="87"/>
                    </a:lnTo>
                    <a:lnTo>
                      <a:pt x="119" y="136"/>
                    </a:lnTo>
                    <a:lnTo>
                      <a:pt x="120" y="138"/>
                    </a:lnTo>
                    <a:lnTo>
                      <a:pt x="124" y="138"/>
                    </a:lnTo>
                    <a:lnTo>
                      <a:pt x="138" y="138"/>
                    </a:lnTo>
                    <a:lnTo>
                      <a:pt x="148" y="138"/>
                    </a:lnTo>
                    <a:lnTo>
                      <a:pt x="150" y="138"/>
                    </a:lnTo>
                    <a:lnTo>
                      <a:pt x="150" y="142"/>
                    </a:lnTo>
                    <a:lnTo>
                      <a:pt x="148" y="153"/>
                    </a:lnTo>
                    <a:lnTo>
                      <a:pt x="148" y="162"/>
                    </a:lnTo>
                    <a:lnTo>
                      <a:pt x="150" y="162"/>
                    </a:lnTo>
                    <a:lnTo>
                      <a:pt x="144" y="162"/>
                    </a:lnTo>
                    <a:lnTo>
                      <a:pt x="130" y="162"/>
                    </a:lnTo>
                    <a:lnTo>
                      <a:pt x="120" y="162"/>
                    </a:lnTo>
                    <a:lnTo>
                      <a:pt x="120" y="162"/>
                    </a:lnTo>
                    <a:lnTo>
                      <a:pt x="120" y="170"/>
                    </a:lnTo>
                    <a:lnTo>
                      <a:pt x="119" y="195"/>
                    </a:lnTo>
                    <a:lnTo>
                      <a:pt x="119" y="214"/>
                    </a:lnTo>
                    <a:lnTo>
                      <a:pt x="120" y="214"/>
                    </a:lnTo>
                    <a:lnTo>
                      <a:pt x="116" y="214"/>
                    </a:lnTo>
                    <a:lnTo>
                      <a:pt x="103" y="214"/>
                    </a:lnTo>
                    <a:lnTo>
                      <a:pt x="95" y="214"/>
                    </a:lnTo>
                    <a:lnTo>
                      <a:pt x="95" y="214"/>
                    </a:lnTo>
                    <a:lnTo>
                      <a:pt x="93" y="215"/>
                    </a:lnTo>
                    <a:lnTo>
                      <a:pt x="95" y="214"/>
                    </a:lnTo>
                    <a:lnTo>
                      <a:pt x="93" y="214"/>
                    </a:lnTo>
                    <a:lnTo>
                      <a:pt x="95" y="214"/>
                    </a:lnTo>
                    <a:lnTo>
                      <a:pt x="95" y="214"/>
                    </a:lnTo>
                    <a:close/>
                    <a:moveTo>
                      <a:pt x="95" y="138"/>
                    </a:moveTo>
                    <a:lnTo>
                      <a:pt x="95" y="124"/>
                    </a:lnTo>
                    <a:lnTo>
                      <a:pt x="93" y="78"/>
                    </a:lnTo>
                    <a:lnTo>
                      <a:pt x="93" y="45"/>
                    </a:lnTo>
                    <a:lnTo>
                      <a:pt x="95" y="42"/>
                    </a:lnTo>
                    <a:lnTo>
                      <a:pt x="93" y="45"/>
                    </a:lnTo>
                    <a:lnTo>
                      <a:pt x="83" y="57"/>
                    </a:lnTo>
                    <a:lnTo>
                      <a:pt x="52" y="102"/>
                    </a:lnTo>
                    <a:lnTo>
                      <a:pt x="27" y="136"/>
                    </a:lnTo>
                    <a:lnTo>
                      <a:pt x="27" y="138"/>
                    </a:lnTo>
                    <a:lnTo>
                      <a:pt x="37" y="138"/>
                    </a:lnTo>
                    <a:lnTo>
                      <a:pt x="68" y="138"/>
                    </a:lnTo>
                    <a:lnTo>
                      <a:pt x="93" y="138"/>
                    </a:lnTo>
                    <a:lnTo>
                      <a:pt x="95" y="138"/>
                    </a:lnTo>
                    <a:lnTo>
                      <a:pt x="93" y="139"/>
                    </a:lnTo>
                    <a:lnTo>
                      <a:pt x="95" y="138"/>
                    </a:lnTo>
                    <a:lnTo>
                      <a:pt x="93" y="138"/>
                    </a:lnTo>
                    <a:lnTo>
                      <a:pt x="95" y="138"/>
                    </a:lnTo>
                    <a:lnTo>
                      <a:pt x="95"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1" name="Freeform 226"/>
              <p:cNvSpPr>
                <a:spLocks/>
              </p:cNvSpPr>
              <p:nvPr/>
            </p:nvSpPr>
            <p:spPr bwMode="auto">
              <a:xfrm>
                <a:off x="1237" y="1389"/>
                <a:ext cx="24" cy="73"/>
              </a:xfrm>
              <a:custGeom>
                <a:avLst/>
                <a:gdLst>
                  <a:gd name="T0" fmla="*/ 80 w 80"/>
                  <a:gd name="T1" fmla="*/ 216 h 216"/>
                  <a:gd name="T2" fmla="*/ 76 w 80"/>
                  <a:gd name="T3" fmla="*/ 216 h 216"/>
                  <a:gd name="T4" fmla="*/ 63 w 80"/>
                  <a:gd name="T5" fmla="*/ 216 h 216"/>
                  <a:gd name="T6" fmla="*/ 55 w 80"/>
                  <a:gd name="T7" fmla="*/ 216 h 216"/>
                  <a:gd name="T8" fmla="*/ 55 w 80"/>
                  <a:gd name="T9" fmla="*/ 216 h 216"/>
                  <a:gd name="T10" fmla="*/ 55 w 80"/>
                  <a:gd name="T11" fmla="*/ 190 h 216"/>
                  <a:gd name="T12" fmla="*/ 53 w 80"/>
                  <a:gd name="T13" fmla="*/ 111 h 216"/>
                  <a:gd name="T14" fmla="*/ 53 w 80"/>
                  <a:gd name="T15" fmla="*/ 52 h 216"/>
                  <a:gd name="T16" fmla="*/ 55 w 80"/>
                  <a:gd name="T17" fmla="*/ 48 h 216"/>
                  <a:gd name="T18" fmla="*/ 52 w 80"/>
                  <a:gd name="T19" fmla="*/ 51 h 216"/>
                  <a:gd name="T20" fmla="*/ 49 w 80"/>
                  <a:gd name="T21" fmla="*/ 54 h 216"/>
                  <a:gd name="T22" fmla="*/ 41 w 80"/>
                  <a:gd name="T23" fmla="*/ 59 h 216"/>
                  <a:gd name="T24" fmla="*/ 31 w 80"/>
                  <a:gd name="T25" fmla="*/ 65 h 216"/>
                  <a:gd name="T26" fmla="*/ 29 w 80"/>
                  <a:gd name="T27" fmla="*/ 66 h 216"/>
                  <a:gd name="T28" fmla="*/ 26 w 80"/>
                  <a:gd name="T29" fmla="*/ 68 h 216"/>
                  <a:gd name="T30" fmla="*/ 21 w 80"/>
                  <a:gd name="T31" fmla="*/ 71 h 216"/>
                  <a:gd name="T32" fmla="*/ 11 w 80"/>
                  <a:gd name="T33" fmla="*/ 75 h 216"/>
                  <a:gd name="T34" fmla="*/ 3 w 80"/>
                  <a:gd name="T35" fmla="*/ 79 h 216"/>
                  <a:gd name="T36" fmla="*/ 1 w 80"/>
                  <a:gd name="T37" fmla="*/ 79 h 216"/>
                  <a:gd name="T38" fmla="*/ 1 w 80"/>
                  <a:gd name="T39" fmla="*/ 76 h 216"/>
                  <a:gd name="T40" fmla="*/ 0 w 80"/>
                  <a:gd name="T41" fmla="*/ 64 h 216"/>
                  <a:gd name="T42" fmla="*/ 0 w 80"/>
                  <a:gd name="T43" fmla="*/ 55 h 216"/>
                  <a:gd name="T44" fmla="*/ 1 w 80"/>
                  <a:gd name="T45" fmla="*/ 54 h 216"/>
                  <a:gd name="T46" fmla="*/ 4 w 80"/>
                  <a:gd name="T47" fmla="*/ 52 h 216"/>
                  <a:gd name="T48" fmla="*/ 11 w 80"/>
                  <a:gd name="T49" fmla="*/ 49 h 216"/>
                  <a:gd name="T50" fmla="*/ 25 w 80"/>
                  <a:gd name="T51" fmla="*/ 41 h 216"/>
                  <a:gd name="T52" fmla="*/ 36 w 80"/>
                  <a:gd name="T53" fmla="*/ 31 h 216"/>
                  <a:gd name="T54" fmla="*/ 41 w 80"/>
                  <a:gd name="T55" fmla="*/ 28 h 216"/>
                  <a:gd name="T56" fmla="*/ 42 w 80"/>
                  <a:gd name="T57" fmla="*/ 27 h 216"/>
                  <a:gd name="T58" fmla="*/ 48 w 80"/>
                  <a:gd name="T59" fmla="*/ 21 h 216"/>
                  <a:gd name="T60" fmla="*/ 55 w 80"/>
                  <a:gd name="T61" fmla="*/ 13 h 216"/>
                  <a:gd name="T62" fmla="*/ 62 w 80"/>
                  <a:gd name="T63" fmla="*/ 3 h 216"/>
                  <a:gd name="T64" fmla="*/ 63 w 80"/>
                  <a:gd name="T65" fmla="*/ 0 h 216"/>
                  <a:gd name="T66" fmla="*/ 65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5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5" y="216"/>
                    </a:lnTo>
                    <a:lnTo>
                      <a:pt x="55" y="216"/>
                    </a:lnTo>
                    <a:lnTo>
                      <a:pt x="55" y="190"/>
                    </a:lnTo>
                    <a:lnTo>
                      <a:pt x="53" y="111"/>
                    </a:lnTo>
                    <a:lnTo>
                      <a:pt x="53" y="52"/>
                    </a:lnTo>
                    <a:lnTo>
                      <a:pt x="55" y="48"/>
                    </a:lnTo>
                    <a:lnTo>
                      <a:pt x="52" y="51"/>
                    </a:lnTo>
                    <a:lnTo>
                      <a:pt x="49" y="54"/>
                    </a:lnTo>
                    <a:lnTo>
                      <a:pt x="41" y="59"/>
                    </a:lnTo>
                    <a:lnTo>
                      <a:pt x="31" y="65"/>
                    </a:lnTo>
                    <a:lnTo>
                      <a:pt x="29" y="66"/>
                    </a:lnTo>
                    <a:lnTo>
                      <a:pt x="26" y="68"/>
                    </a:lnTo>
                    <a:lnTo>
                      <a:pt x="21" y="71"/>
                    </a:lnTo>
                    <a:lnTo>
                      <a:pt x="11" y="75"/>
                    </a:lnTo>
                    <a:lnTo>
                      <a:pt x="3" y="79"/>
                    </a:lnTo>
                    <a:lnTo>
                      <a:pt x="1" y="79"/>
                    </a:lnTo>
                    <a:lnTo>
                      <a:pt x="1" y="76"/>
                    </a:lnTo>
                    <a:lnTo>
                      <a:pt x="0" y="64"/>
                    </a:lnTo>
                    <a:lnTo>
                      <a:pt x="0" y="55"/>
                    </a:lnTo>
                    <a:lnTo>
                      <a:pt x="1" y="54"/>
                    </a:lnTo>
                    <a:lnTo>
                      <a:pt x="4" y="52"/>
                    </a:lnTo>
                    <a:lnTo>
                      <a:pt x="11" y="49"/>
                    </a:lnTo>
                    <a:lnTo>
                      <a:pt x="25" y="41"/>
                    </a:lnTo>
                    <a:lnTo>
                      <a:pt x="36" y="31"/>
                    </a:lnTo>
                    <a:lnTo>
                      <a:pt x="41" y="28"/>
                    </a:lnTo>
                    <a:lnTo>
                      <a:pt x="42" y="27"/>
                    </a:lnTo>
                    <a:lnTo>
                      <a:pt x="48" y="21"/>
                    </a:lnTo>
                    <a:lnTo>
                      <a:pt x="55" y="13"/>
                    </a:lnTo>
                    <a:lnTo>
                      <a:pt x="62" y="3"/>
                    </a:lnTo>
                    <a:lnTo>
                      <a:pt x="63" y="0"/>
                    </a:lnTo>
                    <a:lnTo>
                      <a:pt x="65" y="0"/>
                    </a:lnTo>
                    <a:lnTo>
                      <a:pt x="73" y="0"/>
                    </a:lnTo>
                    <a:lnTo>
                      <a:pt x="79" y="0"/>
                    </a:lnTo>
                    <a:lnTo>
                      <a:pt x="80" y="0"/>
                    </a:lnTo>
                    <a:lnTo>
                      <a:pt x="79" y="6"/>
                    </a:lnTo>
                    <a:lnTo>
                      <a:pt x="80" y="34"/>
                    </a:lnTo>
                    <a:lnTo>
                      <a:pt x="79" y="135"/>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2" name="Freeform 227"/>
              <p:cNvSpPr>
                <a:spLocks/>
              </p:cNvSpPr>
              <p:nvPr/>
            </p:nvSpPr>
            <p:spPr bwMode="auto">
              <a:xfrm>
                <a:off x="1073" y="1489"/>
                <a:ext cx="26" cy="72"/>
              </a:xfrm>
              <a:custGeom>
                <a:avLst/>
                <a:gdLst>
                  <a:gd name="T0" fmla="*/ 80 w 80"/>
                  <a:gd name="T1" fmla="*/ 216 h 216"/>
                  <a:gd name="T2" fmla="*/ 76 w 80"/>
                  <a:gd name="T3" fmla="*/ 216 h 216"/>
                  <a:gd name="T4" fmla="*/ 64 w 80"/>
                  <a:gd name="T5" fmla="*/ 216 h 216"/>
                  <a:gd name="T6" fmla="*/ 54 w 80"/>
                  <a:gd name="T7" fmla="*/ 216 h 216"/>
                  <a:gd name="T8" fmla="*/ 54 w 80"/>
                  <a:gd name="T9" fmla="*/ 216 h 216"/>
                  <a:gd name="T10" fmla="*/ 54 w 80"/>
                  <a:gd name="T11" fmla="*/ 191 h 216"/>
                  <a:gd name="T12" fmla="*/ 52 w 80"/>
                  <a:gd name="T13" fmla="*/ 112 h 216"/>
                  <a:gd name="T14" fmla="*/ 52 w 80"/>
                  <a:gd name="T15" fmla="*/ 52 h 216"/>
                  <a:gd name="T16" fmla="*/ 54 w 80"/>
                  <a:gd name="T17" fmla="*/ 48 h 216"/>
                  <a:gd name="T18" fmla="*/ 51 w 80"/>
                  <a:gd name="T19" fmla="*/ 51 h 216"/>
                  <a:gd name="T20" fmla="*/ 48 w 80"/>
                  <a:gd name="T21" fmla="*/ 54 h 216"/>
                  <a:gd name="T22" fmla="*/ 41 w 80"/>
                  <a:gd name="T23" fmla="*/ 60 h 216"/>
                  <a:gd name="T24" fmla="*/ 31 w 80"/>
                  <a:gd name="T25" fmla="*/ 65 h 216"/>
                  <a:gd name="T26" fmla="*/ 30 w 80"/>
                  <a:gd name="T27" fmla="*/ 67 h 216"/>
                  <a:gd name="T28" fmla="*/ 27 w 80"/>
                  <a:gd name="T29" fmla="*/ 68 h 216"/>
                  <a:gd name="T30" fmla="*/ 21 w 80"/>
                  <a:gd name="T31" fmla="*/ 71 h 216"/>
                  <a:gd name="T32" fmla="*/ 11 w 80"/>
                  <a:gd name="T33" fmla="*/ 75 h 216"/>
                  <a:gd name="T34" fmla="*/ 3 w 80"/>
                  <a:gd name="T35" fmla="*/ 79 h 216"/>
                  <a:gd name="T36" fmla="*/ 2 w 80"/>
                  <a:gd name="T37" fmla="*/ 79 h 216"/>
                  <a:gd name="T38" fmla="*/ 2 w 80"/>
                  <a:gd name="T39" fmla="*/ 76 h 216"/>
                  <a:gd name="T40" fmla="*/ 0 w 80"/>
                  <a:gd name="T41" fmla="*/ 64 h 216"/>
                  <a:gd name="T42" fmla="*/ 0 w 80"/>
                  <a:gd name="T43" fmla="*/ 55 h 216"/>
                  <a:gd name="T44" fmla="*/ 2 w 80"/>
                  <a:gd name="T45" fmla="*/ 54 h 216"/>
                  <a:gd name="T46" fmla="*/ 4 w 80"/>
                  <a:gd name="T47" fmla="*/ 52 h 216"/>
                  <a:gd name="T48" fmla="*/ 11 w 80"/>
                  <a:gd name="T49" fmla="*/ 50 h 216"/>
                  <a:gd name="T50" fmla="*/ 24 w 80"/>
                  <a:gd name="T51" fmla="*/ 41 h 216"/>
                  <a:gd name="T52" fmla="*/ 35 w 80"/>
                  <a:gd name="T53" fmla="*/ 33 h 216"/>
                  <a:gd name="T54" fmla="*/ 40 w 80"/>
                  <a:gd name="T55" fmla="*/ 30 h 216"/>
                  <a:gd name="T56" fmla="*/ 41 w 80"/>
                  <a:gd name="T57" fmla="*/ 29 h 216"/>
                  <a:gd name="T58" fmla="*/ 47 w 80"/>
                  <a:gd name="T59" fmla="*/ 23 h 216"/>
                  <a:gd name="T60" fmla="*/ 55 w 80"/>
                  <a:gd name="T61" fmla="*/ 13 h 216"/>
                  <a:gd name="T62" fmla="*/ 62 w 80"/>
                  <a:gd name="T63" fmla="*/ 3 h 216"/>
                  <a:gd name="T64" fmla="*/ 64 w 80"/>
                  <a:gd name="T65" fmla="*/ 0 h 216"/>
                  <a:gd name="T66" fmla="*/ 65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6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4" y="216"/>
                    </a:lnTo>
                    <a:lnTo>
                      <a:pt x="54" y="216"/>
                    </a:lnTo>
                    <a:lnTo>
                      <a:pt x="54" y="216"/>
                    </a:lnTo>
                    <a:lnTo>
                      <a:pt x="54" y="191"/>
                    </a:lnTo>
                    <a:lnTo>
                      <a:pt x="52" y="112"/>
                    </a:lnTo>
                    <a:lnTo>
                      <a:pt x="52" y="52"/>
                    </a:lnTo>
                    <a:lnTo>
                      <a:pt x="54" y="48"/>
                    </a:lnTo>
                    <a:lnTo>
                      <a:pt x="51" y="51"/>
                    </a:lnTo>
                    <a:lnTo>
                      <a:pt x="48" y="54"/>
                    </a:lnTo>
                    <a:lnTo>
                      <a:pt x="41" y="60"/>
                    </a:lnTo>
                    <a:lnTo>
                      <a:pt x="31" y="65"/>
                    </a:lnTo>
                    <a:lnTo>
                      <a:pt x="30" y="67"/>
                    </a:lnTo>
                    <a:lnTo>
                      <a:pt x="27" y="68"/>
                    </a:lnTo>
                    <a:lnTo>
                      <a:pt x="21" y="71"/>
                    </a:lnTo>
                    <a:lnTo>
                      <a:pt x="11" y="75"/>
                    </a:lnTo>
                    <a:lnTo>
                      <a:pt x="3" y="79"/>
                    </a:lnTo>
                    <a:lnTo>
                      <a:pt x="2" y="79"/>
                    </a:lnTo>
                    <a:lnTo>
                      <a:pt x="2" y="76"/>
                    </a:lnTo>
                    <a:lnTo>
                      <a:pt x="0" y="64"/>
                    </a:lnTo>
                    <a:lnTo>
                      <a:pt x="0" y="55"/>
                    </a:lnTo>
                    <a:lnTo>
                      <a:pt x="2" y="54"/>
                    </a:lnTo>
                    <a:lnTo>
                      <a:pt x="4" y="52"/>
                    </a:lnTo>
                    <a:lnTo>
                      <a:pt x="11" y="50"/>
                    </a:lnTo>
                    <a:lnTo>
                      <a:pt x="24" y="41"/>
                    </a:lnTo>
                    <a:lnTo>
                      <a:pt x="35" y="33"/>
                    </a:lnTo>
                    <a:lnTo>
                      <a:pt x="40" y="30"/>
                    </a:lnTo>
                    <a:lnTo>
                      <a:pt x="41" y="29"/>
                    </a:lnTo>
                    <a:lnTo>
                      <a:pt x="47" y="23"/>
                    </a:lnTo>
                    <a:lnTo>
                      <a:pt x="55" y="13"/>
                    </a:lnTo>
                    <a:lnTo>
                      <a:pt x="62" y="3"/>
                    </a:lnTo>
                    <a:lnTo>
                      <a:pt x="64" y="0"/>
                    </a:lnTo>
                    <a:lnTo>
                      <a:pt x="65" y="0"/>
                    </a:lnTo>
                    <a:lnTo>
                      <a:pt x="73" y="0"/>
                    </a:lnTo>
                    <a:lnTo>
                      <a:pt x="79" y="0"/>
                    </a:lnTo>
                    <a:lnTo>
                      <a:pt x="80" y="0"/>
                    </a:lnTo>
                    <a:lnTo>
                      <a:pt x="79" y="6"/>
                    </a:lnTo>
                    <a:lnTo>
                      <a:pt x="80" y="34"/>
                    </a:lnTo>
                    <a:lnTo>
                      <a:pt x="79" y="136"/>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3" name="Freeform 228"/>
              <p:cNvSpPr>
                <a:spLocks noEditPoints="1"/>
              </p:cNvSpPr>
              <p:nvPr/>
            </p:nvSpPr>
            <p:spPr bwMode="auto">
              <a:xfrm>
                <a:off x="1128" y="1489"/>
                <a:ext cx="54" cy="73"/>
              </a:xfrm>
              <a:custGeom>
                <a:avLst/>
                <a:gdLst>
                  <a:gd name="T0" fmla="*/ 32 w 142"/>
                  <a:gd name="T1" fmla="*/ 98 h 219"/>
                  <a:gd name="T2" fmla="*/ 17 w 142"/>
                  <a:gd name="T3" fmla="*/ 82 h 219"/>
                  <a:gd name="T4" fmla="*/ 10 w 142"/>
                  <a:gd name="T5" fmla="*/ 69 h 219"/>
                  <a:gd name="T6" fmla="*/ 10 w 142"/>
                  <a:gd name="T7" fmla="*/ 52 h 219"/>
                  <a:gd name="T8" fmla="*/ 24 w 142"/>
                  <a:gd name="T9" fmla="*/ 20 h 219"/>
                  <a:gd name="T10" fmla="*/ 35 w 142"/>
                  <a:gd name="T11" fmla="*/ 10 h 219"/>
                  <a:gd name="T12" fmla="*/ 70 w 142"/>
                  <a:gd name="T13" fmla="*/ 0 h 219"/>
                  <a:gd name="T14" fmla="*/ 98 w 142"/>
                  <a:gd name="T15" fmla="*/ 7 h 219"/>
                  <a:gd name="T16" fmla="*/ 117 w 142"/>
                  <a:gd name="T17" fmla="*/ 20 h 219"/>
                  <a:gd name="T18" fmla="*/ 131 w 142"/>
                  <a:gd name="T19" fmla="*/ 54 h 219"/>
                  <a:gd name="T20" fmla="*/ 129 w 142"/>
                  <a:gd name="T21" fmla="*/ 74 h 219"/>
                  <a:gd name="T22" fmla="*/ 122 w 142"/>
                  <a:gd name="T23" fmla="*/ 85 h 219"/>
                  <a:gd name="T24" fmla="*/ 103 w 142"/>
                  <a:gd name="T25" fmla="*/ 99 h 219"/>
                  <a:gd name="T26" fmla="*/ 110 w 142"/>
                  <a:gd name="T27" fmla="*/ 103 h 219"/>
                  <a:gd name="T28" fmla="*/ 131 w 142"/>
                  <a:gd name="T29" fmla="*/ 120 h 219"/>
                  <a:gd name="T30" fmla="*/ 139 w 142"/>
                  <a:gd name="T31" fmla="*/ 140 h 219"/>
                  <a:gd name="T32" fmla="*/ 141 w 142"/>
                  <a:gd name="T33" fmla="*/ 160 h 219"/>
                  <a:gd name="T34" fmla="*/ 125 w 142"/>
                  <a:gd name="T35" fmla="*/ 198 h 219"/>
                  <a:gd name="T36" fmla="*/ 111 w 142"/>
                  <a:gd name="T37" fmla="*/ 209 h 219"/>
                  <a:gd name="T38" fmla="*/ 72 w 142"/>
                  <a:gd name="T39" fmla="*/ 219 h 219"/>
                  <a:gd name="T40" fmla="*/ 38 w 142"/>
                  <a:gd name="T41" fmla="*/ 213 h 219"/>
                  <a:gd name="T42" fmla="*/ 15 w 142"/>
                  <a:gd name="T43" fmla="*/ 198 h 219"/>
                  <a:gd name="T44" fmla="*/ 0 w 142"/>
                  <a:gd name="T45" fmla="*/ 160 h 219"/>
                  <a:gd name="T46" fmla="*/ 0 w 142"/>
                  <a:gd name="T47" fmla="*/ 144 h 219"/>
                  <a:gd name="T48" fmla="*/ 11 w 142"/>
                  <a:gd name="T49" fmla="*/ 119 h 219"/>
                  <a:gd name="T50" fmla="*/ 25 w 142"/>
                  <a:gd name="T51" fmla="*/ 106 h 219"/>
                  <a:gd name="T52" fmla="*/ 38 w 142"/>
                  <a:gd name="T53" fmla="*/ 99 h 219"/>
                  <a:gd name="T54" fmla="*/ 41 w 142"/>
                  <a:gd name="T55" fmla="*/ 99 h 219"/>
                  <a:gd name="T56" fmla="*/ 36 w 142"/>
                  <a:gd name="T57" fmla="*/ 58 h 219"/>
                  <a:gd name="T58" fmla="*/ 43 w 142"/>
                  <a:gd name="T59" fmla="*/ 78 h 219"/>
                  <a:gd name="T60" fmla="*/ 51 w 142"/>
                  <a:gd name="T61" fmla="*/ 85 h 219"/>
                  <a:gd name="T62" fmla="*/ 69 w 142"/>
                  <a:gd name="T63" fmla="*/ 89 h 219"/>
                  <a:gd name="T64" fmla="*/ 79 w 142"/>
                  <a:gd name="T65" fmla="*/ 89 h 219"/>
                  <a:gd name="T66" fmla="*/ 96 w 142"/>
                  <a:gd name="T67" fmla="*/ 79 h 219"/>
                  <a:gd name="T68" fmla="*/ 101 w 142"/>
                  <a:gd name="T69" fmla="*/ 72 h 219"/>
                  <a:gd name="T70" fmla="*/ 104 w 142"/>
                  <a:gd name="T71" fmla="*/ 50 h 219"/>
                  <a:gd name="T72" fmla="*/ 96 w 142"/>
                  <a:gd name="T73" fmla="*/ 33 h 219"/>
                  <a:gd name="T74" fmla="*/ 82 w 142"/>
                  <a:gd name="T75" fmla="*/ 26 h 219"/>
                  <a:gd name="T76" fmla="*/ 62 w 142"/>
                  <a:gd name="T77" fmla="*/ 24 h 219"/>
                  <a:gd name="T78" fmla="*/ 46 w 142"/>
                  <a:gd name="T79" fmla="*/ 31 h 219"/>
                  <a:gd name="T80" fmla="*/ 38 w 142"/>
                  <a:gd name="T81" fmla="*/ 45 h 219"/>
                  <a:gd name="T82" fmla="*/ 36 w 142"/>
                  <a:gd name="T83" fmla="*/ 60 h 219"/>
                  <a:gd name="T84" fmla="*/ 28 w 142"/>
                  <a:gd name="T85" fmla="*/ 154 h 219"/>
                  <a:gd name="T86" fmla="*/ 29 w 142"/>
                  <a:gd name="T87" fmla="*/ 167 h 219"/>
                  <a:gd name="T88" fmla="*/ 35 w 142"/>
                  <a:gd name="T89" fmla="*/ 181 h 219"/>
                  <a:gd name="T90" fmla="*/ 49 w 142"/>
                  <a:gd name="T91" fmla="*/ 192 h 219"/>
                  <a:gd name="T92" fmla="*/ 60 w 142"/>
                  <a:gd name="T93" fmla="*/ 198 h 219"/>
                  <a:gd name="T94" fmla="*/ 74 w 142"/>
                  <a:gd name="T95" fmla="*/ 198 h 219"/>
                  <a:gd name="T96" fmla="*/ 100 w 142"/>
                  <a:gd name="T97" fmla="*/ 188 h 219"/>
                  <a:gd name="T98" fmla="*/ 107 w 142"/>
                  <a:gd name="T99" fmla="*/ 179 h 219"/>
                  <a:gd name="T100" fmla="*/ 115 w 142"/>
                  <a:gd name="T101" fmla="*/ 155 h 219"/>
                  <a:gd name="T102" fmla="*/ 107 w 142"/>
                  <a:gd name="T103" fmla="*/ 130 h 219"/>
                  <a:gd name="T104" fmla="*/ 96 w 142"/>
                  <a:gd name="T105" fmla="*/ 119 h 219"/>
                  <a:gd name="T106" fmla="*/ 70 w 142"/>
                  <a:gd name="T107" fmla="*/ 110 h 219"/>
                  <a:gd name="T108" fmla="*/ 51 w 142"/>
                  <a:gd name="T109" fmla="*/ 116 h 219"/>
                  <a:gd name="T110" fmla="*/ 36 w 142"/>
                  <a:gd name="T111" fmla="*/ 126 h 219"/>
                  <a:gd name="T112" fmla="*/ 28 w 142"/>
                  <a:gd name="T113" fmla="*/ 151 h 219"/>
                  <a:gd name="T114" fmla="*/ 28 w 142"/>
                  <a:gd name="T115" fmla="*/ 1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219">
                    <a:moveTo>
                      <a:pt x="41" y="99"/>
                    </a:moveTo>
                    <a:lnTo>
                      <a:pt x="38" y="99"/>
                    </a:lnTo>
                    <a:lnTo>
                      <a:pt x="32" y="98"/>
                    </a:lnTo>
                    <a:lnTo>
                      <a:pt x="24" y="92"/>
                    </a:lnTo>
                    <a:lnTo>
                      <a:pt x="18" y="85"/>
                    </a:lnTo>
                    <a:lnTo>
                      <a:pt x="17" y="82"/>
                    </a:lnTo>
                    <a:lnTo>
                      <a:pt x="15" y="81"/>
                    </a:lnTo>
                    <a:lnTo>
                      <a:pt x="12" y="78"/>
                    </a:lnTo>
                    <a:lnTo>
                      <a:pt x="10" y="69"/>
                    </a:lnTo>
                    <a:lnTo>
                      <a:pt x="10" y="58"/>
                    </a:lnTo>
                    <a:lnTo>
                      <a:pt x="10" y="55"/>
                    </a:lnTo>
                    <a:lnTo>
                      <a:pt x="10" y="52"/>
                    </a:lnTo>
                    <a:lnTo>
                      <a:pt x="10" y="45"/>
                    </a:lnTo>
                    <a:lnTo>
                      <a:pt x="15" y="31"/>
                    </a:lnTo>
                    <a:lnTo>
                      <a:pt x="24" y="20"/>
                    </a:lnTo>
                    <a:lnTo>
                      <a:pt x="27" y="17"/>
                    </a:lnTo>
                    <a:lnTo>
                      <a:pt x="29" y="16"/>
                    </a:lnTo>
                    <a:lnTo>
                      <a:pt x="35" y="10"/>
                    </a:lnTo>
                    <a:lnTo>
                      <a:pt x="49" y="5"/>
                    </a:lnTo>
                    <a:lnTo>
                      <a:pt x="65" y="2"/>
                    </a:lnTo>
                    <a:lnTo>
                      <a:pt x="70" y="0"/>
                    </a:lnTo>
                    <a:lnTo>
                      <a:pt x="74" y="2"/>
                    </a:lnTo>
                    <a:lnTo>
                      <a:pt x="83" y="2"/>
                    </a:lnTo>
                    <a:lnTo>
                      <a:pt x="98" y="7"/>
                    </a:lnTo>
                    <a:lnTo>
                      <a:pt x="111" y="16"/>
                    </a:lnTo>
                    <a:lnTo>
                      <a:pt x="115" y="17"/>
                    </a:lnTo>
                    <a:lnTo>
                      <a:pt x="117" y="20"/>
                    </a:lnTo>
                    <a:lnTo>
                      <a:pt x="122" y="26"/>
                    </a:lnTo>
                    <a:lnTo>
                      <a:pt x="128" y="38"/>
                    </a:lnTo>
                    <a:lnTo>
                      <a:pt x="131" y="54"/>
                    </a:lnTo>
                    <a:lnTo>
                      <a:pt x="132" y="57"/>
                    </a:lnTo>
                    <a:lnTo>
                      <a:pt x="131" y="65"/>
                    </a:lnTo>
                    <a:lnTo>
                      <a:pt x="129" y="74"/>
                    </a:lnTo>
                    <a:lnTo>
                      <a:pt x="125" y="81"/>
                    </a:lnTo>
                    <a:lnTo>
                      <a:pt x="125" y="82"/>
                    </a:lnTo>
                    <a:lnTo>
                      <a:pt x="122" y="85"/>
                    </a:lnTo>
                    <a:lnTo>
                      <a:pt x="120" y="89"/>
                    </a:lnTo>
                    <a:lnTo>
                      <a:pt x="113" y="95"/>
                    </a:lnTo>
                    <a:lnTo>
                      <a:pt x="103" y="99"/>
                    </a:lnTo>
                    <a:lnTo>
                      <a:pt x="101" y="99"/>
                    </a:lnTo>
                    <a:lnTo>
                      <a:pt x="104" y="100"/>
                    </a:lnTo>
                    <a:lnTo>
                      <a:pt x="110" y="103"/>
                    </a:lnTo>
                    <a:lnTo>
                      <a:pt x="120" y="110"/>
                    </a:lnTo>
                    <a:lnTo>
                      <a:pt x="128" y="119"/>
                    </a:lnTo>
                    <a:lnTo>
                      <a:pt x="131" y="120"/>
                    </a:lnTo>
                    <a:lnTo>
                      <a:pt x="132" y="123"/>
                    </a:lnTo>
                    <a:lnTo>
                      <a:pt x="135" y="129"/>
                    </a:lnTo>
                    <a:lnTo>
                      <a:pt x="139" y="140"/>
                    </a:lnTo>
                    <a:lnTo>
                      <a:pt x="141" y="151"/>
                    </a:lnTo>
                    <a:lnTo>
                      <a:pt x="142" y="154"/>
                    </a:lnTo>
                    <a:lnTo>
                      <a:pt x="141" y="160"/>
                    </a:lnTo>
                    <a:lnTo>
                      <a:pt x="141" y="168"/>
                    </a:lnTo>
                    <a:lnTo>
                      <a:pt x="135" y="184"/>
                    </a:lnTo>
                    <a:lnTo>
                      <a:pt x="125" y="198"/>
                    </a:lnTo>
                    <a:lnTo>
                      <a:pt x="122" y="201"/>
                    </a:lnTo>
                    <a:lnTo>
                      <a:pt x="118" y="205"/>
                    </a:lnTo>
                    <a:lnTo>
                      <a:pt x="111" y="209"/>
                    </a:lnTo>
                    <a:lnTo>
                      <a:pt x="96" y="216"/>
                    </a:lnTo>
                    <a:lnTo>
                      <a:pt x="76" y="219"/>
                    </a:lnTo>
                    <a:lnTo>
                      <a:pt x="72" y="219"/>
                    </a:lnTo>
                    <a:lnTo>
                      <a:pt x="66" y="219"/>
                    </a:lnTo>
                    <a:lnTo>
                      <a:pt x="56" y="219"/>
                    </a:lnTo>
                    <a:lnTo>
                      <a:pt x="38" y="213"/>
                    </a:lnTo>
                    <a:lnTo>
                      <a:pt x="22" y="205"/>
                    </a:lnTo>
                    <a:lnTo>
                      <a:pt x="19" y="201"/>
                    </a:lnTo>
                    <a:lnTo>
                      <a:pt x="15" y="198"/>
                    </a:lnTo>
                    <a:lnTo>
                      <a:pt x="11" y="191"/>
                    </a:lnTo>
                    <a:lnTo>
                      <a:pt x="3" y="177"/>
                    </a:lnTo>
                    <a:lnTo>
                      <a:pt x="0" y="160"/>
                    </a:lnTo>
                    <a:lnTo>
                      <a:pt x="0" y="154"/>
                    </a:lnTo>
                    <a:lnTo>
                      <a:pt x="0" y="151"/>
                    </a:lnTo>
                    <a:lnTo>
                      <a:pt x="0" y="144"/>
                    </a:lnTo>
                    <a:lnTo>
                      <a:pt x="3" y="133"/>
                    </a:lnTo>
                    <a:lnTo>
                      <a:pt x="8" y="122"/>
                    </a:lnTo>
                    <a:lnTo>
                      <a:pt x="11" y="119"/>
                    </a:lnTo>
                    <a:lnTo>
                      <a:pt x="12" y="117"/>
                    </a:lnTo>
                    <a:lnTo>
                      <a:pt x="17" y="113"/>
                    </a:lnTo>
                    <a:lnTo>
                      <a:pt x="25" y="106"/>
                    </a:lnTo>
                    <a:lnTo>
                      <a:pt x="36" y="100"/>
                    </a:lnTo>
                    <a:lnTo>
                      <a:pt x="41" y="99"/>
                    </a:lnTo>
                    <a:lnTo>
                      <a:pt x="38" y="99"/>
                    </a:lnTo>
                    <a:lnTo>
                      <a:pt x="36" y="99"/>
                    </a:lnTo>
                    <a:lnTo>
                      <a:pt x="39" y="99"/>
                    </a:lnTo>
                    <a:lnTo>
                      <a:pt x="41" y="99"/>
                    </a:lnTo>
                    <a:lnTo>
                      <a:pt x="41" y="99"/>
                    </a:lnTo>
                    <a:close/>
                    <a:moveTo>
                      <a:pt x="36" y="55"/>
                    </a:moveTo>
                    <a:lnTo>
                      <a:pt x="36" y="58"/>
                    </a:lnTo>
                    <a:lnTo>
                      <a:pt x="36" y="64"/>
                    </a:lnTo>
                    <a:lnTo>
                      <a:pt x="39" y="72"/>
                    </a:lnTo>
                    <a:lnTo>
                      <a:pt x="43" y="78"/>
                    </a:lnTo>
                    <a:lnTo>
                      <a:pt x="46" y="79"/>
                    </a:lnTo>
                    <a:lnTo>
                      <a:pt x="48" y="82"/>
                    </a:lnTo>
                    <a:lnTo>
                      <a:pt x="51" y="85"/>
                    </a:lnTo>
                    <a:lnTo>
                      <a:pt x="55" y="86"/>
                    </a:lnTo>
                    <a:lnTo>
                      <a:pt x="59" y="88"/>
                    </a:lnTo>
                    <a:lnTo>
                      <a:pt x="69" y="89"/>
                    </a:lnTo>
                    <a:lnTo>
                      <a:pt x="72" y="89"/>
                    </a:lnTo>
                    <a:lnTo>
                      <a:pt x="73" y="89"/>
                    </a:lnTo>
                    <a:lnTo>
                      <a:pt x="79" y="89"/>
                    </a:lnTo>
                    <a:lnTo>
                      <a:pt x="87" y="86"/>
                    </a:lnTo>
                    <a:lnTo>
                      <a:pt x="93" y="82"/>
                    </a:lnTo>
                    <a:lnTo>
                      <a:pt x="96" y="79"/>
                    </a:lnTo>
                    <a:lnTo>
                      <a:pt x="97" y="78"/>
                    </a:lnTo>
                    <a:lnTo>
                      <a:pt x="100" y="75"/>
                    </a:lnTo>
                    <a:lnTo>
                      <a:pt x="101" y="72"/>
                    </a:lnTo>
                    <a:lnTo>
                      <a:pt x="104" y="64"/>
                    </a:lnTo>
                    <a:lnTo>
                      <a:pt x="105" y="57"/>
                    </a:lnTo>
                    <a:lnTo>
                      <a:pt x="104" y="50"/>
                    </a:lnTo>
                    <a:lnTo>
                      <a:pt x="101" y="41"/>
                    </a:lnTo>
                    <a:lnTo>
                      <a:pt x="97" y="36"/>
                    </a:lnTo>
                    <a:lnTo>
                      <a:pt x="96" y="33"/>
                    </a:lnTo>
                    <a:lnTo>
                      <a:pt x="93" y="31"/>
                    </a:lnTo>
                    <a:lnTo>
                      <a:pt x="90" y="29"/>
                    </a:lnTo>
                    <a:lnTo>
                      <a:pt x="82" y="26"/>
                    </a:lnTo>
                    <a:lnTo>
                      <a:pt x="72" y="24"/>
                    </a:lnTo>
                    <a:lnTo>
                      <a:pt x="70" y="23"/>
                    </a:lnTo>
                    <a:lnTo>
                      <a:pt x="62" y="24"/>
                    </a:lnTo>
                    <a:lnTo>
                      <a:pt x="53" y="27"/>
                    </a:lnTo>
                    <a:lnTo>
                      <a:pt x="48" y="31"/>
                    </a:lnTo>
                    <a:lnTo>
                      <a:pt x="46" y="31"/>
                    </a:lnTo>
                    <a:lnTo>
                      <a:pt x="43" y="34"/>
                    </a:lnTo>
                    <a:lnTo>
                      <a:pt x="41" y="37"/>
                    </a:lnTo>
                    <a:lnTo>
                      <a:pt x="38" y="45"/>
                    </a:lnTo>
                    <a:lnTo>
                      <a:pt x="36" y="54"/>
                    </a:lnTo>
                    <a:lnTo>
                      <a:pt x="36" y="55"/>
                    </a:lnTo>
                    <a:lnTo>
                      <a:pt x="36" y="60"/>
                    </a:lnTo>
                    <a:lnTo>
                      <a:pt x="36" y="55"/>
                    </a:lnTo>
                    <a:lnTo>
                      <a:pt x="36" y="55"/>
                    </a:lnTo>
                    <a:close/>
                    <a:moveTo>
                      <a:pt x="28" y="154"/>
                    </a:moveTo>
                    <a:lnTo>
                      <a:pt x="28" y="157"/>
                    </a:lnTo>
                    <a:lnTo>
                      <a:pt x="28" y="160"/>
                    </a:lnTo>
                    <a:lnTo>
                      <a:pt x="29" y="167"/>
                    </a:lnTo>
                    <a:lnTo>
                      <a:pt x="31" y="174"/>
                    </a:lnTo>
                    <a:lnTo>
                      <a:pt x="32" y="175"/>
                    </a:lnTo>
                    <a:lnTo>
                      <a:pt x="35" y="181"/>
                    </a:lnTo>
                    <a:lnTo>
                      <a:pt x="41" y="186"/>
                    </a:lnTo>
                    <a:lnTo>
                      <a:pt x="46" y="192"/>
                    </a:lnTo>
                    <a:lnTo>
                      <a:pt x="49" y="192"/>
                    </a:lnTo>
                    <a:lnTo>
                      <a:pt x="51" y="193"/>
                    </a:lnTo>
                    <a:lnTo>
                      <a:pt x="53" y="195"/>
                    </a:lnTo>
                    <a:lnTo>
                      <a:pt x="60" y="198"/>
                    </a:lnTo>
                    <a:lnTo>
                      <a:pt x="69" y="198"/>
                    </a:lnTo>
                    <a:lnTo>
                      <a:pt x="72" y="198"/>
                    </a:lnTo>
                    <a:lnTo>
                      <a:pt x="74" y="198"/>
                    </a:lnTo>
                    <a:lnTo>
                      <a:pt x="80" y="198"/>
                    </a:lnTo>
                    <a:lnTo>
                      <a:pt x="90" y="193"/>
                    </a:lnTo>
                    <a:lnTo>
                      <a:pt x="100" y="188"/>
                    </a:lnTo>
                    <a:lnTo>
                      <a:pt x="103" y="185"/>
                    </a:lnTo>
                    <a:lnTo>
                      <a:pt x="104" y="184"/>
                    </a:lnTo>
                    <a:lnTo>
                      <a:pt x="107" y="179"/>
                    </a:lnTo>
                    <a:lnTo>
                      <a:pt x="113" y="169"/>
                    </a:lnTo>
                    <a:lnTo>
                      <a:pt x="114" y="158"/>
                    </a:lnTo>
                    <a:lnTo>
                      <a:pt x="115" y="155"/>
                    </a:lnTo>
                    <a:lnTo>
                      <a:pt x="114" y="147"/>
                    </a:lnTo>
                    <a:lnTo>
                      <a:pt x="113" y="141"/>
                    </a:lnTo>
                    <a:lnTo>
                      <a:pt x="107" y="130"/>
                    </a:lnTo>
                    <a:lnTo>
                      <a:pt x="103" y="123"/>
                    </a:lnTo>
                    <a:lnTo>
                      <a:pt x="100" y="122"/>
                    </a:lnTo>
                    <a:lnTo>
                      <a:pt x="96" y="119"/>
                    </a:lnTo>
                    <a:lnTo>
                      <a:pt x="84" y="113"/>
                    </a:lnTo>
                    <a:lnTo>
                      <a:pt x="73" y="112"/>
                    </a:lnTo>
                    <a:lnTo>
                      <a:pt x="70" y="110"/>
                    </a:lnTo>
                    <a:lnTo>
                      <a:pt x="66" y="112"/>
                    </a:lnTo>
                    <a:lnTo>
                      <a:pt x="60" y="112"/>
                    </a:lnTo>
                    <a:lnTo>
                      <a:pt x="51" y="116"/>
                    </a:lnTo>
                    <a:lnTo>
                      <a:pt x="41" y="122"/>
                    </a:lnTo>
                    <a:lnTo>
                      <a:pt x="39" y="123"/>
                    </a:lnTo>
                    <a:lnTo>
                      <a:pt x="36" y="126"/>
                    </a:lnTo>
                    <a:lnTo>
                      <a:pt x="34" y="130"/>
                    </a:lnTo>
                    <a:lnTo>
                      <a:pt x="29" y="140"/>
                    </a:lnTo>
                    <a:lnTo>
                      <a:pt x="28" y="151"/>
                    </a:lnTo>
                    <a:lnTo>
                      <a:pt x="28" y="154"/>
                    </a:lnTo>
                    <a:lnTo>
                      <a:pt x="28" y="158"/>
                    </a:lnTo>
                    <a:lnTo>
                      <a:pt x="28" y="154"/>
                    </a:lnTo>
                    <a:lnTo>
                      <a:pt x="28"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4" name="Freeform 229"/>
              <p:cNvSpPr>
                <a:spLocks/>
              </p:cNvSpPr>
              <p:nvPr/>
            </p:nvSpPr>
            <p:spPr bwMode="auto">
              <a:xfrm>
                <a:off x="1182" y="1491"/>
                <a:ext cx="55" cy="71"/>
              </a:xfrm>
              <a:custGeom>
                <a:avLst/>
                <a:gdLst>
                  <a:gd name="T0" fmla="*/ 2 w 142"/>
                  <a:gd name="T1" fmla="*/ 155 h 214"/>
                  <a:gd name="T2" fmla="*/ 25 w 142"/>
                  <a:gd name="T3" fmla="*/ 153 h 214"/>
                  <a:gd name="T4" fmla="*/ 26 w 142"/>
                  <a:gd name="T5" fmla="*/ 156 h 214"/>
                  <a:gd name="T6" fmla="*/ 32 w 142"/>
                  <a:gd name="T7" fmla="*/ 173 h 214"/>
                  <a:gd name="T8" fmla="*/ 40 w 142"/>
                  <a:gd name="T9" fmla="*/ 183 h 214"/>
                  <a:gd name="T10" fmla="*/ 50 w 142"/>
                  <a:gd name="T11" fmla="*/ 190 h 214"/>
                  <a:gd name="T12" fmla="*/ 69 w 142"/>
                  <a:gd name="T13" fmla="*/ 193 h 214"/>
                  <a:gd name="T14" fmla="*/ 77 w 142"/>
                  <a:gd name="T15" fmla="*/ 193 h 214"/>
                  <a:gd name="T16" fmla="*/ 97 w 142"/>
                  <a:gd name="T17" fmla="*/ 181 h 214"/>
                  <a:gd name="T18" fmla="*/ 101 w 142"/>
                  <a:gd name="T19" fmla="*/ 177 h 214"/>
                  <a:gd name="T20" fmla="*/ 111 w 142"/>
                  <a:gd name="T21" fmla="*/ 159 h 214"/>
                  <a:gd name="T22" fmla="*/ 114 w 142"/>
                  <a:gd name="T23" fmla="*/ 141 h 214"/>
                  <a:gd name="T24" fmla="*/ 108 w 142"/>
                  <a:gd name="T25" fmla="*/ 118 h 214"/>
                  <a:gd name="T26" fmla="*/ 101 w 142"/>
                  <a:gd name="T27" fmla="*/ 105 h 214"/>
                  <a:gd name="T28" fmla="*/ 94 w 142"/>
                  <a:gd name="T29" fmla="*/ 101 h 214"/>
                  <a:gd name="T30" fmla="*/ 70 w 142"/>
                  <a:gd name="T31" fmla="*/ 94 h 214"/>
                  <a:gd name="T32" fmla="*/ 60 w 142"/>
                  <a:gd name="T33" fmla="*/ 94 h 214"/>
                  <a:gd name="T34" fmla="*/ 46 w 142"/>
                  <a:gd name="T35" fmla="*/ 98 h 214"/>
                  <a:gd name="T36" fmla="*/ 42 w 142"/>
                  <a:gd name="T37" fmla="*/ 100 h 214"/>
                  <a:gd name="T38" fmla="*/ 33 w 142"/>
                  <a:gd name="T39" fmla="*/ 107 h 214"/>
                  <a:gd name="T40" fmla="*/ 29 w 142"/>
                  <a:gd name="T41" fmla="*/ 112 h 214"/>
                  <a:gd name="T42" fmla="*/ 25 w 142"/>
                  <a:gd name="T43" fmla="*/ 112 h 214"/>
                  <a:gd name="T44" fmla="*/ 4 w 142"/>
                  <a:gd name="T45" fmla="*/ 111 h 214"/>
                  <a:gd name="T46" fmla="*/ 4 w 142"/>
                  <a:gd name="T47" fmla="*/ 108 h 214"/>
                  <a:gd name="T48" fmla="*/ 16 w 142"/>
                  <a:gd name="T49" fmla="*/ 42 h 214"/>
                  <a:gd name="T50" fmla="*/ 25 w 142"/>
                  <a:gd name="T51" fmla="*/ 0 h 214"/>
                  <a:gd name="T52" fmla="*/ 90 w 142"/>
                  <a:gd name="T53" fmla="*/ 0 h 214"/>
                  <a:gd name="T54" fmla="*/ 131 w 142"/>
                  <a:gd name="T55" fmla="*/ 0 h 214"/>
                  <a:gd name="T56" fmla="*/ 129 w 142"/>
                  <a:gd name="T57" fmla="*/ 16 h 214"/>
                  <a:gd name="T58" fmla="*/ 131 w 142"/>
                  <a:gd name="T59" fmla="*/ 25 h 214"/>
                  <a:gd name="T60" fmla="*/ 77 w 142"/>
                  <a:gd name="T61" fmla="*/ 25 h 214"/>
                  <a:gd name="T62" fmla="*/ 46 w 142"/>
                  <a:gd name="T63" fmla="*/ 25 h 214"/>
                  <a:gd name="T64" fmla="*/ 39 w 142"/>
                  <a:gd name="T65" fmla="*/ 62 h 214"/>
                  <a:gd name="T66" fmla="*/ 35 w 142"/>
                  <a:gd name="T67" fmla="*/ 83 h 214"/>
                  <a:gd name="T68" fmla="*/ 43 w 142"/>
                  <a:gd name="T69" fmla="*/ 77 h 214"/>
                  <a:gd name="T70" fmla="*/ 70 w 142"/>
                  <a:gd name="T71" fmla="*/ 70 h 214"/>
                  <a:gd name="T72" fmla="*/ 78 w 142"/>
                  <a:gd name="T73" fmla="*/ 70 h 214"/>
                  <a:gd name="T74" fmla="*/ 104 w 142"/>
                  <a:gd name="T75" fmla="*/ 76 h 214"/>
                  <a:gd name="T76" fmla="*/ 122 w 142"/>
                  <a:gd name="T77" fmla="*/ 88 h 214"/>
                  <a:gd name="T78" fmla="*/ 129 w 142"/>
                  <a:gd name="T79" fmla="*/ 100 h 214"/>
                  <a:gd name="T80" fmla="*/ 140 w 142"/>
                  <a:gd name="T81" fmla="*/ 133 h 214"/>
                  <a:gd name="T82" fmla="*/ 140 w 142"/>
                  <a:gd name="T83" fmla="*/ 143 h 214"/>
                  <a:gd name="T84" fmla="*/ 135 w 142"/>
                  <a:gd name="T85" fmla="*/ 170 h 214"/>
                  <a:gd name="T86" fmla="*/ 125 w 142"/>
                  <a:gd name="T87" fmla="*/ 188 h 214"/>
                  <a:gd name="T88" fmla="*/ 112 w 142"/>
                  <a:gd name="T89" fmla="*/ 200 h 214"/>
                  <a:gd name="T90" fmla="*/ 73 w 142"/>
                  <a:gd name="T91" fmla="*/ 214 h 214"/>
                  <a:gd name="T92" fmla="*/ 63 w 142"/>
                  <a:gd name="T93" fmla="*/ 214 h 214"/>
                  <a:gd name="T94" fmla="*/ 38 w 142"/>
                  <a:gd name="T95" fmla="*/ 210 h 214"/>
                  <a:gd name="T96" fmla="*/ 21 w 142"/>
                  <a:gd name="T97" fmla="*/ 198 h 214"/>
                  <a:gd name="T98" fmla="*/ 12 w 142"/>
                  <a:gd name="T99" fmla="*/ 190 h 214"/>
                  <a:gd name="T100" fmla="*/ 0 w 142"/>
                  <a:gd name="T101" fmla="*/ 160 h 214"/>
                  <a:gd name="T102" fmla="*/ 0 w 142"/>
                  <a:gd name="T103" fmla="*/ 15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4">
                    <a:moveTo>
                      <a:pt x="0" y="155"/>
                    </a:moveTo>
                    <a:lnTo>
                      <a:pt x="2" y="155"/>
                    </a:lnTo>
                    <a:lnTo>
                      <a:pt x="15" y="153"/>
                    </a:lnTo>
                    <a:lnTo>
                      <a:pt x="25" y="153"/>
                    </a:lnTo>
                    <a:lnTo>
                      <a:pt x="26" y="152"/>
                    </a:lnTo>
                    <a:lnTo>
                      <a:pt x="26" y="156"/>
                    </a:lnTo>
                    <a:lnTo>
                      <a:pt x="28" y="162"/>
                    </a:lnTo>
                    <a:lnTo>
                      <a:pt x="32" y="173"/>
                    </a:lnTo>
                    <a:lnTo>
                      <a:pt x="38" y="181"/>
                    </a:lnTo>
                    <a:lnTo>
                      <a:pt x="40" y="183"/>
                    </a:lnTo>
                    <a:lnTo>
                      <a:pt x="46" y="188"/>
                    </a:lnTo>
                    <a:lnTo>
                      <a:pt x="50" y="190"/>
                    </a:lnTo>
                    <a:lnTo>
                      <a:pt x="60" y="193"/>
                    </a:lnTo>
                    <a:lnTo>
                      <a:pt x="69" y="193"/>
                    </a:lnTo>
                    <a:lnTo>
                      <a:pt x="71" y="193"/>
                    </a:lnTo>
                    <a:lnTo>
                      <a:pt x="77" y="193"/>
                    </a:lnTo>
                    <a:lnTo>
                      <a:pt x="87" y="188"/>
                    </a:lnTo>
                    <a:lnTo>
                      <a:pt x="97" y="181"/>
                    </a:lnTo>
                    <a:lnTo>
                      <a:pt x="100" y="179"/>
                    </a:lnTo>
                    <a:lnTo>
                      <a:pt x="101" y="177"/>
                    </a:lnTo>
                    <a:lnTo>
                      <a:pt x="105" y="172"/>
                    </a:lnTo>
                    <a:lnTo>
                      <a:pt x="111" y="159"/>
                    </a:lnTo>
                    <a:lnTo>
                      <a:pt x="112" y="145"/>
                    </a:lnTo>
                    <a:lnTo>
                      <a:pt x="114" y="141"/>
                    </a:lnTo>
                    <a:lnTo>
                      <a:pt x="112" y="131"/>
                    </a:lnTo>
                    <a:lnTo>
                      <a:pt x="108" y="118"/>
                    </a:lnTo>
                    <a:lnTo>
                      <a:pt x="102" y="108"/>
                    </a:lnTo>
                    <a:lnTo>
                      <a:pt x="101" y="105"/>
                    </a:lnTo>
                    <a:lnTo>
                      <a:pt x="98" y="104"/>
                    </a:lnTo>
                    <a:lnTo>
                      <a:pt x="94" y="101"/>
                    </a:lnTo>
                    <a:lnTo>
                      <a:pt x="83" y="95"/>
                    </a:lnTo>
                    <a:lnTo>
                      <a:pt x="70" y="94"/>
                    </a:lnTo>
                    <a:lnTo>
                      <a:pt x="67" y="93"/>
                    </a:lnTo>
                    <a:lnTo>
                      <a:pt x="60" y="94"/>
                    </a:lnTo>
                    <a:lnTo>
                      <a:pt x="53" y="95"/>
                    </a:lnTo>
                    <a:lnTo>
                      <a:pt x="46" y="98"/>
                    </a:lnTo>
                    <a:lnTo>
                      <a:pt x="45" y="98"/>
                    </a:lnTo>
                    <a:lnTo>
                      <a:pt x="42" y="100"/>
                    </a:lnTo>
                    <a:lnTo>
                      <a:pt x="39" y="101"/>
                    </a:lnTo>
                    <a:lnTo>
                      <a:pt x="33" y="107"/>
                    </a:lnTo>
                    <a:lnTo>
                      <a:pt x="29" y="112"/>
                    </a:lnTo>
                    <a:lnTo>
                      <a:pt x="29" y="112"/>
                    </a:lnTo>
                    <a:lnTo>
                      <a:pt x="28" y="112"/>
                    </a:lnTo>
                    <a:lnTo>
                      <a:pt x="25" y="112"/>
                    </a:lnTo>
                    <a:lnTo>
                      <a:pt x="12" y="111"/>
                    </a:lnTo>
                    <a:lnTo>
                      <a:pt x="4" y="111"/>
                    </a:lnTo>
                    <a:lnTo>
                      <a:pt x="4" y="110"/>
                    </a:lnTo>
                    <a:lnTo>
                      <a:pt x="4" y="108"/>
                    </a:lnTo>
                    <a:lnTo>
                      <a:pt x="7" y="93"/>
                    </a:lnTo>
                    <a:lnTo>
                      <a:pt x="16" y="42"/>
                    </a:lnTo>
                    <a:lnTo>
                      <a:pt x="23" y="2"/>
                    </a:lnTo>
                    <a:lnTo>
                      <a:pt x="25" y="0"/>
                    </a:lnTo>
                    <a:lnTo>
                      <a:pt x="40" y="0"/>
                    </a:lnTo>
                    <a:lnTo>
                      <a:pt x="90" y="0"/>
                    </a:lnTo>
                    <a:lnTo>
                      <a:pt x="128" y="0"/>
                    </a:lnTo>
                    <a:lnTo>
                      <a:pt x="131" y="0"/>
                    </a:lnTo>
                    <a:lnTo>
                      <a:pt x="131" y="4"/>
                    </a:lnTo>
                    <a:lnTo>
                      <a:pt x="129" y="16"/>
                    </a:lnTo>
                    <a:lnTo>
                      <a:pt x="129" y="25"/>
                    </a:lnTo>
                    <a:lnTo>
                      <a:pt x="131" y="25"/>
                    </a:lnTo>
                    <a:lnTo>
                      <a:pt x="117" y="25"/>
                    </a:lnTo>
                    <a:lnTo>
                      <a:pt x="77" y="25"/>
                    </a:lnTo>
                    <a:lnTo>
                      <a:pt x="47" y="25"/>
                    </a:lnTo>
                    <a:lnTo>
                      <a:pt x="46" y="25"/>
                    </a:lnTo>
                    <a:lnTo>
                      <a:pt x="43" y="35"/>
                    </a:lnTo>
                    <a:lnTo>
                      <a:pt x="39" y="62"/>
                    </a:lnTo>
                    <a:lnTo>
                      <a:pt x="35" y="83"/>
                    </a:lnTo>
                    <a:lnTo>
                      <a:pt x="35" y="83"/>
                    </a:lnTo>
                    <a:lnTo>
                      <a:pt x="38" y="81"/>
                    </a:lnTo>
                    <a:lnTo>
                      <a:pt x="43" y="77"/>
                    </a:lnTo>
                    <a:lnTo>
                      <a:pt x="56" y="71"/>
                    </a:lnTo>
                    <a:lnTo>
                      <a:pt x="70" y="70"/>
                    </a:lnTo>
                    <a:lnTo>
                      <a:pt x="74" y="69"/>
                    </a:lnTo>
                    <a:lnTo>
                      <a:pt x="78" y="70"/>
                    </a:lnTo>
                    <a:lnTo>
                      <a:pt x="87" y="70"/>
                    </a:lnTo>
                    <a:lnTo>
                      <a:pt x="104" y="76"/>
                    </a:lnTo>
                    <a:lnTo>
                      <a:pt x="118" y="86"/>
                    </a:lnTo>
                    <a:lnTo>
                      <a:pt x="122" y="88"/>
                    </a:lnTo>
                    <a:lnTo>
                      <a:pt x="125" y="93"/>
                    </a:lnTo>
                    <a:lnTo>
                      <a:pt x="129" y="100"/>
                    </a:lnTo>
                    <a:lnTo>
                      <a:pt x="138" y="115"/>
                    </a:lnTo>
                    <a:lnTo>
                      <a:pt x="140" y="133"/>
                    </a:lnTo>
                    <a:lnTo>
                      <a:pt x="142" y="138"/>
                    </a:lnTo>
                    <a:lnTo>
                      <a:pt x="140" y="143"/>
                    </a:lnTo>
                    <a:lnTo>
                      <a:pt x="140" y="153"/>
                    </a:lnTo>
                    <a:lnTo>
                      <a:pt x="135" y="170"/>
                    </a:lnTo>
                    <a:lnTo>
                      <a:pt x="126" y="186"/>
                    </a:lnTo>
                    <a:lnTo>
                      <a:pt x="125" y="188"/>
                    </a:lnTo>
                    <a:lnTo>
                      <a:pt x="121" y="193"/>
                    </a:lnTo>
                    <a:lnTo>
                      <a:pt x="112" y="200"/>
                    </a:lnTo>
                    <a:lnTo>
                      <a:pt x="94" y="210"/>
                    </a:lnTo>
                    <a:lnTo>
                      <a:pt x="73" y="214"/>
                    </a:lnTo>
                    <a:lnTo>
                      <a:pt x="69" y="214"/>
                    </a:lnTo>
                    <a:lnTo>
                      <a:pt x="63" y="214"/>
                    </a:lnTo>
                    <a:lnTo>
                      <a:pt x="54" y="214"/>
                    </a:lnTo>
                    <a:lnTo>
                      <a:pt x="38" y="210"/>
                    </a:lnTo>
                    <a:lnTo>
                      <a:pt x="23" y="201"/>
                    </a:lnTo>
                    <a:lnTo>
                      <a:pt x="21" y="198"/>
                    </a:lnTo>
                    <a:lnTo>
                      <a:pt x="16" y="196"/>
                    </a:lnTo>
                    <a:lnTo>
                      <a:pt x="12" y="190"/>
                    </a:lnTo>
                    <a:lnTo>
                      <a:pt x="4" y="176"/>
                    </a:lnTo>
                    <a:lnTo>
                      <a:pt x="0" y="160"/>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5" name="Freeform 230"/>
              <p:cNvSpPr>
                <a:spLocks/>
              </p:cNvSpPr>
              <p:nvPr/>
            </p:nvSpPr>
            <p:spPr bwMode="auto">
              <a:xfrm>
                <a:off x="1239" y="1489"/>
                <a:ext cx="34" cy="72"/>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1 h 216"/>
                  <a:gd name="T12" fmla="*/ 54 w 81"/>
                  <a:gd name="T13" fmla="*/ 112 h 216"/>
                  <a:gd name="T14" fmla="*/ 54 w 81"/>
                  <a:gd name="T15" fmla="*/ 52 h 216"/>
                  <a:gd name="T16" fmla="*/ 55 w 81"/>
                  <a:gd name="T17" fmla="*/ 48 h 216"/>
                  <a:gd name="T18" fmla="*/ 52 w 81"/>
                  <a:gd name="T19" fmla="*/ 51 h 216"/>
                  <a:gd name="T20" fmla="*/ 50 w 81"/>
                  <a:gd name="T21" fmla="*/ 54 h 216"/>
                  <a:gd name="T22" fmla="*/ 41 w 81"/>
                  <a:gd name="T23" fmla="*/ 60 h 216"/>
                  <a:gd name="T24" fmla="*/ 31 w 81"/>
                  <a:gd name="T25" fmla="*/ 65 h 216"/>
                  <a:gd name="T26" fmla="*/ 30 w 81"/>
                  <a:gd name="T27" fmla="*/ 67 h 216"/>
                  <a:gd name="T28" fmla="*/ 27 w 81"/>
                  <a:gd name="T29" fmla="*/ 68 h 216"/>
                  <a:gd name="T30" fmla="*/ 21 w 81"/>
                  <a:gd name="T31" fmla="*/ 71 h 216"/>
                  <a:gd name="T32" fmla="*/ 11 w 81"/>
                  <a:gd name="T33" fmla="*/ 75 h 216"/>
                  <a:gd name="T34" fmla="*/ 3 w 81"/>
                  <a:gd name="T35" fmla="*/ 79 h 216"/>
                  <a:gd name="T36" fmla="*/ 2 w 81"/>
                  <a:gd name="T37" fmla="*/ 79 h 216"/>
                  <a:gd name="T38" fmla="*/ 2 w 81"/>
                  <a:gd name="T39" fmla="*/ 76 h 216"/>
                  <a:gd name="T40" fmla="*/ 0 w 81"/>
                  <a:gd name="T41" fmla="*/ 64 h 216"/>
                  <a:gd name="T42" fmla="*/ 0 w 81"/>
                  <a:gd name="T43" fmla="*/ 55 h 216"/>
                  <a:gd name="T44" fmla="*/ 2 w 81"/>
                  <a:gd name="T45" fmla="*/ 54 h 216"/>
                  <a:gd name="T46" fmla="*/ 4 w 81"/>
                  <a:gd name="T47" fmla="*/ 52 h 216"/>
                  <a:gd name="T48" fmla="*/ 11 w 81"/>
                  <a:gd name="T49" fmla="*/ 50 h 216"/>
                  <a:gd name="T50" fmla="*/ 26 w 81"/>
                  <a:gd name="T51" fmla="*/ 41 h 216"/>
                  <a:gd name="T52" fmla="*/ 37 w 81"/>
                  <a:gd name="T53" fmla="*/ 33 h 216"/>
                  <a:gd name="T54" fmla="*/ 41 w 81"/>
                  <a:gd name="T55" fmla="*/ 30 h 216"/>
                  <a:gd name="T56" fmla="*/ 42 w 81"/>
                  <a:gd name="T57" fmla="*/ 29 h 216"/>
                  <a:gd name="T58" fmla="*/ 48 w 81"/>
                  <a:gd name="T59" fmla="*/ 23 h 216"/>
                  <a:gd name="T60" fmla="*/ 55 w 81"/>
                  <a:gd name="T61" fmla="*/ 13 h 216"/>
                  <a:gd name="T62" fmla="*/ 62 w 81"/>
                  <a:gd name="T63" fmla="*/ 3 h 216"/>
                  <a:gd name="T64" fmla="*/ 64 w 81"/>
                  <a:gd name="T65" fmla="*/ 0 h 216"/>
                  <a:gd name="T66" fmla="*/ 65 w 81"/>
                  <a:gd name="T67" fmla="*/ 0 h 216"/>
                  <a:gd name="T68" fmla="*/ 73 w 81"/>
                  <a:gd name="T69" fmla="*/ 0 h 216"/>
                  <a:gd name="T70" fmla="*/ 79 w 81"/>
                  <a:gd name="T71" fmla="*/ 0 h 216"/>
                  <a:gd name="T72" fmla="*/ 81 w 81"/>
                  <a:gd name="T73" fmla="*/ 0 h 216"/>
                  <a:gd name="T74" fmla="*/ 79 w 81"/>
                  <a:gd name="T75" fmla="*/ 6 h 216"/>
                  <a:gd name="T76" fmla="*/ 81 w 81"/>
                  <a:gd name="T77" fmla="*/ 34 h 216"/>
                  <a:gd name="T78" fmla="*/ 79 w 81"/>
                  <a:gd name="T79" fmla="*/ 136 h 216"/>
                  <a:gd name="T80" fmla="*/ 79 w 81"/>
                  <a:gd name="T81" fmla="*/ 212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1"/>
                    </a:lnTo>
                    <a:lnTo>
                      <a:pt x="54" y="112"/>
                    </a:lnTo>
                    <a:lnTo>
                      <a:pt x="54" y="52"/>
                    </a:lnTo>
                    <a:lnTo>
                      <a:pt x="55" y="48"/>
                    </a:lnTo>
                    <a:lnTo>
                      <a:pt x="52" y="51"/>
                    </a:lnTo>
                    <a:lnTo>
                      <a:pt x="50" y="54"/>
                    </a:lnTo>
                    <a:lnTo>
                      <a:pt x="41" y="60"/>
                    </a:lnTo>
                    <a:lnTo>
                      <a:pt x="31" y="65"/>
                    </a:lnTo>
                    <a:lnTo>
                      <a:pt x="30" y="67"/>
                    </a:lnTo>
                    <a:lnTo>
                      <a:pt x="27" y="68"/>
                    </a:lnTo>
                    <a:lnTo>
                      <a:pt x="21" y="71"/>
                    </a:lnTo>
                    <a:lnTo>
                      <a:pt x="11" y="75"/>
                    </a:lnTo>
                    <a:lnTo>
                      <a:pt x="3" y="79"/>
                    </a:lnTo>
                    <a:lnTo>
                      <a:pt x="2" y="79"/>
                    </a:lnTo>
                    <a:lnTo>
                      <a:pt x="2" y="76"/>
                    </a:lnTo>
                    <a:lnTo>
                      <a:pt x="0" y="64"/>
                    </a:lnTo>
                    <a:lnTo>
                      <a:pt x="0" y="55"/>
                    </a:lnTo>
                    <a:lnTo>
                      <a:pt x="2" y="54"/>
                    </a:lnTo>
                    <a:lnTo>
                      <a:pt x="4" y="52"/>
                    </a:lnTo>
                    <a:lnTo>
                      <a:pt x="11" y="50"/>
                    </a:lnTo>
                    <a:lnTo>
                      <a:pt x="26" y="41"/>
                    </a:lnTo>
                    <a:lnTo>
                      <a:pt x="37" y="33"/>
                    </a:lnTo>
                    <a:lnTo>
                      <a:pt x="41" y="30"/>
                    </a:lnTo>
                    <a:lnTo>
                      <a:pt x="42" y="29"/>
                    </a:lnTo>
                    <a:lnTo>
                      <a:pt x="48" y="23"/>
                    </a:lnTo>
                    <a:lnTo>
                      <a:pt x="55" y="13"/>
                    </a:lnTo>
                    <a:lnTo>
                      <a:pt x="62" y="3"/>
                    </a:lnTo>
                    <a:lnTo>
                      <a:pt x="64" y="0"/>
                    </a:lnTo>
                    <a:lnTo>
                      <a:pt x="65" y="0"/>
                    </a:lnTo>
                    <a:lnTo>
                      <a:pt x="73" y="0"/>
                    </a:lnTo>
                    <a:lnTo>
                      <a:pt x="79" y="0"/>
                    </a:lnTo>
                    <a:lnTo>
                      <a:pt x="81" y="0"/>
                    </a:lnTo>
                    <a:lnTo>
                      <a:pt x="79" y="6"/>
                    </a:lnTo>
                    <a:lnTo>
                      <a:pt x="81" y="34"/>
                    </a:lnTo>
                    <a:lnTo>
                      <a:pt x="79" y="136"/>
                    </a:lnTo>
                    <a:lnTo>
                      <a:pt x="79" y="212"/>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6" name="Freeform 231"/>
              <p:cNvSpPr>
                <a:spLocks/>
              </p:cNvSpPr>
              <p:nvPr/>
            </p:nvSpPr>
            <p:spPr bwMode="auto">
              <a:xfrm>
                <a:off x="1075" y="1585"/>
                <a:ext cx="35" cy="72"/>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1 h 216"/>
                  <a:gd name="T12" fmla="*/ 54 w 81"/>
                  <a:gd name="T13" fmla="*/ 112 h 216"/>
                  <a:gd name="T14" fmla="*/ 54 w 81"/>
                  <a:gd name="T15" fmla="*/ 53 h 216"/>
                  <a:gd name="T16" fmla="*/ 55 w 81"/>
                  <a:gd name="T17" fmla="*/ 48 h 216"/>
                  <a:gd name="T18" fmla="*/ 52 w 81"/>
                  <a:gd name="T19" fmla="*/ 51 h 216"/>
                  <a:gd name="T20" fmla="*/ 50 w 81"/>
                  <a:gd name="T21" fmla="*/ 54 h 216"/>
                  <a:gd name="T22" fmla="*/ 41 w 81"/>
                  <a:gd name="T23" fmla="*/ 60 h 216"/>
                  <a:gd name="T24" fmla="*/ 31 w 81"/>
                  <a:gd name="T25" fmla="*/ 65 h 216"/>
                  <a:gd name="T26" fmla="*/ 30 w 81"/>
                  <a:gd name="T27" fmla="*/ 67 h 216"/>
                  <a:gd name="T28" fmla="*/ 27 w 81"/>
                  <a:gd name="T29" fmla="*/ 68 h 216"/>
                  <a:gd name="T30" fmla="*/ 21 w 81"/>
                  <a:gd name="T31" fmla="*/ 71 h 216"/>
                  <a:gd name="T32" fmla="*/ 11 w 81"/>
                  <a:gd name="T33" fmla="*/ 75 h 216"/>
                  <a:gd name="T34" fmla="*/ 3 w 81"/>
                  <a:gd name="T35" fmla="*/ 79 h 216"/>
                  <a:gd name="T36" fmla="*/ 2 w 81"/>
                  <a:gd name="T37" fmla="*/ 79 h 216"/>
                  <a:gd name="T38" fmla="*/ 2 w 81"/>
                  <a:gd name="T39" fmla="*/ 77 h 216"/>
                  <a:gd name="T40" fmla="*/ 0 w 81"/>
                  <a:gd name="T41" fmla="*/ 64 h 216"/>
                  <a:gd name="T42" fmla="*/ 0 w 81"/>
                  <a:gd name="T43" fmla="*/ 55 h 216"/>
                  <a:gd name="T44" fmla="*/ 2 w 81"/>
                  <a:gd name="T45" fmla="*/ 54 h 216"/>
                  <a:gd name="T46" fmla="*/ 4 w 81"/>
                  <a:gd name="T47" fmla="*/ 53 h 216"/>
                  <a:gd name="T48" fmla="*/ 11 w 81"/>
                  <a:gd name="T49" fmla="*/ 50 h 216"/>
                  <a:gd name="T50" fmla="*/ 26 w 81"/>
                  <a:gd name="T51" fmla="*/ 41 h 216"/>
                  <a:gd name="T52" fmla="*/ 37 w 81"/>
                  <a:gd name="T53" fmla="*/ 32 h 216"/>
                  <a:gd name="T54" fmla="*/ 41 w 81"/>
                  <a:gd name="T55" fmla="*/ 29 h 216"/>
                  <a:gd name="T56" fmla="*/ 42 w 81"/>
                  <a:gd name="T57" fmla="*/ 27 h 216"/>
                  <a:gd name="T58" fmla="*/ 48 w 81"/>
                  <a:gd name="T59" fmla="*/ 22 h 216"/>
                  <a:gd name="T60" fmla="*/ 57 w 81"/>
                  <a:gd name="T61" fmla="*/ 13 h 216"/>
                  <a:gd name="T62" fmla="*/ 62 w 81"/>
                  <a:gd name="T63" fmla="*/ 3 h 216"/>
                  <a:gd name="T64" fmla="*/ 64 w 81"/>
                  <a:gd name="T65" fmla="*/ 0 h 216"/>
                  <a:gd name="T66" fmla="*/ 65 w 81"/>
                  <a:gd name="T67" fmla="*/ 0 h 216"/>
                  <a:gd name="T68" fmla="*/ 73 w 81"/>
                  <a:gd name="T69" fmla="*/ 0 h 216"/>
                  <a:gd name="T70" fmla="*/ 79 w 81"/>
                  <a:gd name="T71" fmla="*/ 0 h 216"/>
                  <a:gd name="T72" fmla="*/ 81 w 81"/>
                  <a:gd name="T73" fmla="*/ 0 h 216"/>
                  <a:gd name="T74" fmla="*/ 79 w 81"/>
                  <a:gd name="T75" fmla="*/ 6 h 216"/>
                  <a:gd name="T76" fmla="*/ 81 w 81"/>
                  <a:gd name="T77" fmla="*/ 34 h 216"/>
                  <a:gd name="T78" fmla="*/ 79 w 81"/>
                  <a:gd name="T79" fmla="*/ 136 h 216"/>
                  <a:gd name="T80" fmla="*/ 79 w 81"/>
                  <a:gd name="T81" fmla="*/ 212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1"/>
                    </a:lnTo>
                    <a:lnTo>
                      <a:pt x="54" y="112"/>
                    </a:lnTo>
                    <a:lnTo>
                      <a:pt x="54" y="53"/>
                    </a:lnTo>
                    <a:lnTo>
                      <a:pt x="55" y="48"/>
                    </a:lnTo>
                    <a:lnTo>
                      <a:pt x="52" y="51"/>
                    </a:lnTo>
                    <a:lnTo>
                      <a:pt x="50" y="54"/>
                    </a:lnTo>
                    <a:lnTo>
                      <a:pt x="41" y="60"/>
                    </a:lnTo>
                    <a:lnTo>
                      <a:pt x="31" y="65"/>
                    </a:lnTo>
                    <a:lnTo>
                      <a:pt x="30" y="67"/>
                    </a:lnTo>
                    <a:lnTo>
                      <a:pt x="27" y="68"/>
                    </a:lnTo>
                    <a:lnTo>
                      <a:pt x="21" y="71"/>
                    </a:lnTo>
                    <a:lnTo>
                      <a:pt x="11" y="75"/>
                    </a:lnTo>
                    <a:lnTo>
                      <a:pt x="3" y="79"/>
                    </a:lnTo>
                    <a:lnTo>
                      <a:pt x="2" y="79"/>
                    </a:lnTo>
                    <a:lnTo>
                      <a:pt x="2" y="77"/>
                    </a:lnTo>
                    <a:lnTo>
                      <a:pt x="0" y="64"/>
                    </a:lnTo>
                    <a:lnTo>
                      <a:pt x="0" y="55"/>
                    </a:lnTo>
                    <a:lnTo>
                      <a:pt x="2" y="54"/>
                    </a:lnTo>
                    <a:lnTo>
                      <a:pt x="4" y="53"/>
                    </a:lnTo>
                    <a:lnTo>
                      <a:pt x="11" y="50"/>
                    </a:lnTo>
                    <a:lnTo>
                      <a:pt x="26" y="41"/>
                    </a:lnTo>
                    <a:lnTo>
                      <a:pt x="37" y="32"/>
                    </a:lnTo>
                    <a:lnTo>
                      <a:pt x="41" y="29"/>
                    </a:lnTo>
                    <a:lnTo>
                      <a:pt x="42" y="27"/>
                    </a:lnTo>
                    <a:lnTo>
                      <a:pt x="48" y="22"/>
                    </a:lnTo>
                    <a:lnTo>
                      <a:pt x="57" y="13"/>
                    </a:lnTo>
                    <a:lnTo>
                      <a:pt x="62" y="3"/>
                    </a:lnTo>
                    <a:lnTo>
                      <a:pt x="64" y="0"/>
                    </a:lnTo>
                    <a:lnTo>
                      <a:pt x="65" y="0"/>
                    </a:lnTo>
                    <a:lnTo>
                      <a:pt x="73" y="0"/>
                    </a:lnTo>
                    <a:lnTo>
                      <a:pt x="79" y="0"/>
                    </a:lnTo>
                    <a:lnTo>
                      <a:pt x="81" y="0"/>
                    </a:lnTo>
                    <a:lnTo>
                      <a:pt x="79" y="6"/>
                    </a:lnTo>
                    <a:lnTo>
                      <a:pt x="81" y="34"/>
                    </a:lnTo>
                    <a:lnTo>
                      <a:pt x="79" y="136"/>
                    </a:lnTo>
                    <a:lnTo>
                      <a:pt x="79" y="212"/>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7" name="Freeform 232"/>
              <p:cNvSpPr>
                <a:spLocks noEditPoints="1"/>
              </p:cNvSpPr>
              <p:nvPr/>
            </p:nvSpPr>
            <p:spPr bwMode="auto">
              <a:xfrm>
                <a:off x="1128" y="1585"/>
                <a:ext cx="54" cy="73"/>
              </a:xfrm>
              <a:custGeom>
                <a:avLst/>
                <a:gdLst>
                  <a:gd name="T0" fmla="*/ 33 w 141"/>
                  <a:gd name="T1" fmla="*/ 96 h 219"/>
                  <a:gd name="T2" fmla="*/ 17 w 141"/>
                  <a:gd name="T3" fmla="*/ 82 h 219"/>
                  <a:gd name="T4" fmla="*/ 10 w 141"/>
                  <a:gd name="T5" fmla="*/ 70 h 219"/>
                  <a:gd name="T6" fmla="*/ 9 w 141"/>
                  <a:gd name="T7" fmla="*/ 53 h 219"/>
                  <a:gd name="T8" fmla="*/ 23 w 141"/>
                  <a:gd name="T9" fmla="*/ 20 h 219"/>
                  <a:gd name="T10" fmla="*/ 34 w 141"/>
                  <a:gd name="T11" fmla="*/ 10 h 219"/>
                  <a:gd name="T12" fmla="*/ 71 w 141"/>
                  <a:gd name="T13" fmla="*/ 0 h 219"/>
                  <a:gd name="T14" fmla="*/ 99 w 141"/>
                  <a:gd name="T15" fmla="*/ 8 h 219"/>
                  <a:gd name="T16" fmla="*/ 117 w 141"/>
                  <a:gd name="T17" fmla="*/ 20 h 219"/>
                  <a:gd name="T18" fmla="*/ 131 w 141"/>
                  <a:gd name="T19" fmla="*/ 54 h 219"/>
                  <a:gd name="T20" fmla="*/ 128 w 141"/>
                  <a:gd name="T21" fmla="*/ 74 h 219"/>
                  <a:gd name="T22" fmla="*/ 123 w 141"/>
                  <a:gd name="T23" fmla="*/ 85 h 219"/>
                  <a:gd name="T24" fmla="*/ 103 w 141"/>
                  <a:gd name="T25" fmla="*/ 99 h 219"/>
                  <a:gd name="T26" fmla="*/ 110 w 141"/>
                  <a:gd name="T27" fmla="*/ 103 h 219"/>
                  <a:gd name="T28" fmla="*/ 131 w 141"/>
                  <a:gd name="T29" fmla="*/ 120 h 219"/>
                  <a:gd name="T30" fmla="*/ 138 w 141"/>
                  <a:gd name="T31" fmla="*/ 140 h 219"/>
                  <a:gd name="T32" fmla="*/ 140 w 141"/>
                  <a:gd name="T33" fmla="*/ 160 h 219"/>
                  <a:gd name="T34" fmla="*/ 124 w 141"/>
                  <a:gd name="T35" fmla="*/ 198 h 219"/>
                  <a:gd name="T36" fmla="*/ 110 w 141"/>
                  <a:gd name="T37" fmla="*/ 209 h 219"/>
                  <a:gd name="T38" fmla="*/ 71 w 141"/>
                  <a:gd name="T39" fmla="*/ 219 h 219"/>
                  <a:gd name="T40" fmla="*/ 37 w 141"/>
                  <a:gd name="T41" fmla="*/ 213 h 219"/>
                  <a:gd name="T42" fmla="*/ 16 w 141"/>
                  <a:gd name="T43" fmla="*/ 198 h 219"/>
                  <a:gd name="T44" fmla="*/ 0 w 141"/>
                  <a:gd name="T45" fmla="*/ 160 h 219"/>
                  <a:gd name="T46" fmla="*/ 0 w 141"/>
                  <a:gd name="T47" fmla="*/ 144 h 219"/>
                  <a:gd name="T48" fmla="*/ 11 w 141"/>
                  <a:gd name="T49" fmla="*/ 119 h 219"/>
                  <a:gd name="T50" fmla="*/ 26 w 141"/>
                  <a:gd name="T51" fmla="*/ 106 h 219"/>
                  <a:gd name="T52" fmla="*/ 38 w 141"/>
                  <a:gd name="T53" fmla="*/ 99 h 219"/>
                  <a:gd name="T54" fmla="*/ 41 w 141"/>
                  <a:gd name="T55" fmla="*/ 99 h 219"/>
                  <a:gd name="T56" fmla="*/ 35 w 141"/>
                  <a:gd name="T57" fmla="*/ 58 h 219"/>
                  <a:gd name="T58" fmla="*/ 44 w 141"/>
                  <a:gd name="T59" fmla="*/ 78 h 219"/>
                  <a:gd name="T60" fmla="*/ 50 w 141"/>
                  <a:gd name="T61" fmla="*/ 85 h 219"/>
                  <a:gd name="T62" fmla="*/ 71 w 141"/>
                  <a:gd name="T63" fmla="*/ 89 h 219"/>
                  <a:gd name="T64" fmla="*/ 86 w 141"/>
                  <a:gd name="T65" fmla="*/ 86 h 219"/>
                  <a:gd name="T66" fmla="*/ 99 w 141"/>
                  <a:gd name="T67" fmla="*/ 75 h 219"/>
                  <a:gd name="T68" fmla="*/ 106 w 141"/>
                  <a:gd name="T69" fmla="*/ 57 h 219"/>
                  <a:gd name="T70" fmla="*/ 99 w 141"/>
                  <a:gd name="T71" fmla="*/ 37 h 219"/>
                  <a:gd name="T72" fmla="*/ 82 w 141"/>
                  <a:gd name="T73" fmla="*/ 24 h 219"/>
                  <a:gd name="T74" fmla="*/ 62 w 141"/>
                  <a:gd name="T75" fmla="*/ 23 h 219"/>
                  <a:gd name="T76" fmla="*/ 45 w 141"/>
                  <a:gd name="T77" fmla="*/ 32 h 219"/>
                  <a:gd name="T78" fmla="*/ 37 w 141"/>
                  <a:gd name="T79" fmla="*/ 46 h 219"/>
                  <a:gd name="T80" fmla="*/ 35 w 141"/>
                  <a:gd name="T81" fmla="*/ 60 h 219"/>
                  <a:gd name="T82" fmla="*/ 27 w 141"/>
                  <a:gd name="T83" fmla="*/ 154 h 219"/>
                  <a:gd name="T84" fmla="*/ 28 w 141"/>
                  <a:gd name="T85" fmla="*/ 167 h 219"/>
                  <a:gd name="T86" fmla="*/ 34 w 141"/>
                  <a:gd name="T87" fmla="*/ 181 h 219"/>
                  <a:gd name="T88" fmla="*/ 48 w 141"/>
                  <a:gd name="T89" fmla="*/ 192 h 219"/>
                  <a:gd name="T90" fmla="*/ 68 w 141"/>
                  <a:gd name="T91" fmla="*/ 198 h 219"/>
                  <a:gd name="T92" fmla="*/ 79 w 141"/>
                  <a:gd name="T93" fmla="*/ 198 h 219"/>
                  <a:gd name="T94" fmla="*/ 102 w 141"/>
                  <a:gd name="T95" fmla="*/ 185 h 219"/>
                  <a:gd name="T96" fmla="*/ 112 w 141"/>
                  <a:gd name="T97" fmla="*/ 170 h 219"/>
                  <a:gd name="T98" fmla="*/ 113 w 141"/>
                  <a:gd name="T99" fmla="*/ 146 h 219"/>
                  <a:gd name="T100" fmla="*/ 102 w 141"/>
                  <a:gd name="T101" fmla="*/ 123 h 219"/>
                  <a:gd name="T102" fmla="*/ 85 w 141"/>
                  <a:gd name="T103" fmla="*/ 113 h 219"/>
                  <a:gd name="T104" fmla="*/ 66 w 141"/>
                  <a:gd name="T105" fmla="*/ 112 h 219"/>
                  <a:gd name="T106" fmla="*/ 41 w 141"/>
                  <a:gd name="T107" fmla="*/ 122 h 219"/>
                  <a:gd name="T108" fmla="*/ 34 w 141"/>
                  <a:gd name="T109" fmla="*/ 130 h 219"/>
                  <a:gd name="T110" fmla="*/ 27 w 141"/>
                  <a:gd name="T111" fmla="*/ 154 h 219"/>
                  <a:gd name="T112" fmla="*/ 27 w 141"/>
                  <a:gd name="T113" fmla="*/ 1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19">
                    <a:moveTo>
                      <a:pt x="41" y="99"/>
                    </a:moveTo>
                    <a:lnTo>
                      <a:pt x="38" y="99"/>
                    </a:lnTo>
                    <a:lnTo>
                      <a:pt x="33" y="96"/>
                    </a:lnTo>
                    <a:lnTo>
                      <a:pt x="24" y="91"/>
                    </a:lnTo>
                    <a:lnTo>
                      <a:pt x="17" y="85"/>
                    </a:lnTo>
                    <a:lnTo>
                      <a:pt x="17" y="82"/>
                    </a:lnTo>
                    <a:lnTo>
                      <a:pt x="16" y="81"/>
                    </a:lnTo>
                    <a:lnTo>
                      <a:pt x="13" y="78"/>
                    </a:lnTo>
                    <a:lnTo>
                      <a:pt x="10" y="70"/>
                    </a:lnTo>
                    <a:lnTo>
                      <a:pt x="9" y="58"/>
                    </a:lnTo>
                    <a:lnTo>
                      <a:pt x="9" y="55"/>
                    </a:lnTo>
                    <a:lnTo>
                      <a:pt x="9" y="53"/>
                    </a:lnTo>
                    <a:lnTo>
                      <a:pt x="9" y="46"/>
                    </a:lnTo>
                    <a:lnTo>
                      <a:pt x="14" y="32"/>
                    </a:lnTo>
                    <a:lnTo>
                      <a:pt x="23" y="20"/>
                    </a:lnTo>
                    <a:lnTo>
                      <a:pt x="26" y="16"/>
                    </a:lnTo>
                    <a:lnTo>
                      <a:pt x="28" y="15"/>
                    </a:lnTo>
                    <a:lnTo>
                      <a:pt x="34" y="10"/>
                    </a:lnTo>
                    <a:lnTo>
                      <a:pt x="48" y="5"/>
                    </a:lnTo>
                    <a:lnTo>
                      <a:pt x="65" y="2"/>
                    </a:lnTo>
                    <a:lnTo>
                      <a:pt x="71" y="0"/>
                    </a:lnTo>
                    <a:lnTo>
                      <a:pt x="75" y="2"/>
                    </a:lnTo>
                    <a:lnTo>
                      <a:pt x="83" y="2"/>
                    </a:lnTo>
                    <a:lnTo>
                      <a:pt x="99" y="8"/>
                    </a:lnTo>
                    <a:lnTo>
                      <a:pt x="112" y="16"/>
                    </a:lnTo>
                    <a:lnTo>
                      <a:pt x="116" y="17"/>
                    </a:lnTo>
                    <a:lnTo>
                      <a:pt x="117" y="20"/>
                    </a:lnTo>
                    <a:lnTo>
                      <a:pt x="123" y="26"/>
                    </a:lnTo>
                    <a:lnTo>
                      <a:pt x="128" y="39"/>
                    </a:lnTo>
                    <a:lnTo>
                      <a:pt x="131" y="54"/>
                    </a:lnTo>
                    <a:lnTo>
                      <a:pt x="133" y="57"/>
                    </a:lnTo>
                    <a:lnTo>
                      <a:pt x="131" y="65"/>
                    </a:lnTo>
                    <a:lnTo>
                      <a:pt x="128" y="74"/>
                    </a:lnTo>
                    <a:lnTo>
                      <a:pt x="124" y="81"/>
                    </a:lnTo>
                    <a:lnTo>
                      <a:pt x="124" y="82"/>
                    </a:lnTo>
                    <a:lnTo>
                      <a:pt x="123" y="85"/>
                    </a:lnTo>
                    <a:lnTo>
                      <a:pt x="120" y="88"/>
                    </a:lnTo>
                    <a:lnTo>
                      <a:pt x="113" y="94"/>
                    </a:lnTo>
                    <a:lnTo>
                      <a:pt x="103" y="99"/>
                    </a:lnTo>
                    <a:lnTo>
                      <a:pt x="102" y="99"/>
                    </a:lnTo>
                    <a:lnTo>
                      <a:pt x="105" y="101"/>
                    </a:lnTo>
                    <a:lnTo>
                      <a:pt x="110" y="103"/>
                    </a:lnTo>
                    <a:lnTo>
                      <a:pt x="120" y="110"/>
                    </a:lnTo>
                    <a:lnTo>
                      <a:pt x="128" y="119"/>
                    </a:lnTo>
                    <a:lnTo>
                      <a:pt x="131" y="120"/>
                    </a:lnTo>
                    <a:lnTo>
                      <a:pt x="133" y="123"/>
                    </a:lnTo>
                    <a:lnTo>
                      <a:pt x="136" y="129"/>
                    </a:lnTo>
                    <a:lnTo>
                      <a:pt x="138" y="140"/>
                    </a:lnTo>
                    <a:lnTo>
                      <a:pt x="140" y="151"/>
                    </a:lnTo>
                    <a:lnTo>
                      <a:pt x="141" y="154"/>
                    </a:lnTo>
                    <a:lnTo>
                      <a:pt x="140" y="160"/>
                    </a:lnTo>
                    <a:lnTo>
                      <a:pt x="140" y="168"/>
                    </a:lnTo>
                    <a:lnTo>
                      <a:pt x="134" y="184"/>
                    </a:lnTo>
                    <a:lnTo>
                      <a:pt x="124" y="198"/>
                    </a:lnTo>
                    <a:lnTo>
                      <a:pt x="121" y="201"/>
                    </a:lnTo>
                    <a:lnTo>
                      <a:pt x="117" y="205"/>
                    </a:lnTo>
                    <a:lnTo>
                      <a:pt x="110" y="209"/>
                    </a:lnTo>
                    <a:lnTo>
                      <a:pt x="95" y="216"/>
                    </a:lnTo>
                    <a:lnTo>
                      <a:pt x="75" y="219"/>
                    </a:lnTo>
                    <a:lnTo>
                      <a:pt x="71" y="219"/>
                    </a:lnTo>
                    <a:lnTo>
                      <a:pt x="65" y="219"/>
                    </a:lnTo>
                    <a:lnTo>
                      <a:pt x="55" y="219"/>
                    </a:lnTo>
                    <a:lnTo>
                      <a:pt x="37" y="213"/>
                    </a:lnTo>
                    <a:lnTo>
                      <a:pt x="23" y="205"/>
                    </a:lnTo>
                    <a:lnTo>
                      <a:pt x="20" y="201"/>
                    </a:lnTo>
                    <a:lnTo>
                      <a:pt x="16" y="198"/>
                    </a:lnTo>
                    <a:lnTo>
                      <a:pt x="11" y="191"/>
                    </a:lnTo>
                    <a:lnTo>
                      <a:pt x="3" y="177"/>
                    </a:lnTo>
                    <a:lnTo>
                      <a:pt x="0" y="160"/>
                    </a:lnTo>
                    <a:lnTo>
                      <a:pt x="0" y="154"/>
                    </a:lnTo>
                    <a:lnTo>
                      <a:pt x="0" y="151"/>
                    </a:lnTo>
                    <a:lnTo>
                      <a:pt x="0" y="144"/>
                    </a:lnTo>
                    <a:lnTo>
                      <a:pt x="3" y="132"/>
                    </a:lnTo>
                    <a:lnTo>
                      <a:pt x="9" y="122"/>
                    </a:lnTo>
                    <a:lnTo>
                      <a:pt x="11" y="119"/>
                    </a:lnTo>
                    <a:lnTo>
                      <a:pt x="13" y="117"/>
                    </a:lnTo>
                    <a:lnTo>
                      <a:pt x="17" y="113"/>
                    </a:lnTo>
                    <a:lnTo>
                      <a:pt x="26" y="106"/>
                    </a:lnTo>
                    <a:lnTo>
                      <a:pt x="37" y="101"/>
                    </a:lnTo>
                    <a:lnTo>
                      <a:pt x="41" y="99"/>
                    </a:lnTo>
                    <a:lnTo>
                      <a:pt x="38" y="99"/>
                    </a:lnTo>
                    <a:lnTo>
                      <a:pt x="35" y="98"/>
                    </a:lnTo>
                    <a:lnTo>
                      <a:pt x="40" y="99"/>
                    </a:lnTo>
                    <a:lnTo>
                      <a:pt x="41" y="99"/>
                    </a:lnTo>
                    <a:lnTo>
                      <a:pt x="41" y="99"/>
                    </a:lnTo>
                    <a:close/>
                    <a:moveTo>
                      <a:pt x="35" y="55"/>
                    </a:moveTo>
                    <a:lnTo>
                      <a:pt x="35" y="58"/>
                    </a:lnTo>
                    <a:lnTo>
                      <a:pt x="35" y="64"/>
                    </a:lnTo>
                    <a:lnTo>
                      <a:pt x="38" y="72"/>
                    </a:lnTo>
                    <a:lnTo>
                      <a:pt x="44" y="78"/>
                    </a:lnTo>
                    <a:lnTo>
                      <a:pt x="45" y="79"/>
                    </a:lnTo>
                    <a:lnTo>
                      <a:pt x="47" y="82"/>
                    </a:lnTo>
                    <a:lnTo>
                      <a:pt x="50" y="85"/>
                    </a:lnTo>
                    <a:lnTo>
                      <a:pt x="58" y="88"/>
                    </a:lnTo>
                    <a:lnTo>
                      <a:pt x="68" y="89"/>
                    </a:lnTo>
                    <a:lnTo>
                      <a:pt x="71" y="89"/>
                    </a:lnTo>
                    <a:lnTo>
                      <a:pt x="72" y="89"/>
                    </a:lnTo>
                    <a:lnTo>
                      <a:pt x="78" y="89"/>
                    </a:lnTo>
                    <a:lnTo>
                      <a:pt x="86" y="86"/>
                    </a:lnTo>
                    <a:lnTo>
                      <a:pt x="93" y="82"/>
                    </a:lnTo>
                    <a:lnTo>
                      <a:pt x="96" y="79"/>
                    </a:lnTo>
                    <a:lnTo>
                      <a:pt x="99" y="75"/>
                    </a:lnTo>
                    <a:lnTo>
                      <a:pt x="102" y="72"/>
                    </a:lnTo>
                    <a:lnTo>
                      <a:pt x="105" y="64"/>
                    </a:lnTo>
                    <a:lnTo>
                      <a:pt x="106" y="57"/>
                    </a:lnTo>
                    <a:lnTo>
                      <a:pt x="105" y="50"/>
                    </a:lnTo>
                    <a:lnTo>
                      <a:pt x="103" y="46"/>
                    </a:lnTo>
                    <a:lnTo>
                      <a:pt x="99" y="37"/>
                    </a:lnTo>
                    <a:lnTo>
                      <a:pt x="96" y="32"/>
                    </a:lnTo>
                    <a:lnTo>
                      <a:pt x="90" y="29"/>
                    </a:lnTo>
                    <a:lnTo>
                      <a:pt x="82" y="24"/>
                    </a:lnTo>
                    <a:lnTo>
                      <a:pt x="72" y="23"/>
                    </a:lnTo>
                    <a:lnTo>
                      <a:pt x="71" y="22"/>
                    </a:lnTo>
                    <a:lnTo>
                      <a:pt x="62" y="23"/>
                    </a:lnTo>
                    <a:lnTo>
                      <a:pt x="58" y="24"/>
                    </a:lnTo>
                    <a:lnTo>
                      <a:pt x="50" y="29"/>
                    </a:lnTo>
                    <a:lnTo>
                      <a:pt x="45" y="32"/>
                    </a:lnTo>
                    <a:lnTo>
                      <a:pt x="44" y="34"/>
                    </a:lnTo>
                    <a:lnTo>
                      <a:pt x="41" y="37"/>
                    </a:lnTo>
                    <a:lnTo>
                      <a:pt x="37" y="46"/>
                    </a:lnTo>
                    <a:lnTo>
                      <a:pt x="35" y="54"/>
                    </a:lnTo>
                    <a:lnTo>
                      <a:pt x="35" y="55"/>
                    </a:lnTo>
                    <a:lnTo>
                      <a:pt x="35" y="60"/>
                    </a:lnTo>
                    <a:lnTo>
                      <a:pt x="35" y="55"/>
                    </a:lnTo>
                    <a:lnTo>
                      <a:pt x="35" y="55"/>
                    </a:lnTo>
                    <a:close/>
                    <a:moveTo>
                      <a:pt x="27" y="154"/>
                    </a:moveTo>
                    <a:lnTo>
                      <a:pt x="27" y="157"/>
                    </a:lnTo>
                    <a:lnTo>
                      <a:pt x="27" y="160"/>
                    </a:lnTo>
                    <a:lnTo>
                      <a:pt x="28" y="167"/>
                    </a:lnTo>
                    <a:lnTo>
                      <a:pt x="31" y="174"/>
                    </a:lnTo>
                    <a:lnTo>
                      <a:pt x="33" y="175"/>
                    </a:lnTo>
                    <a:lnTo>
                      <a:pt x="34" y="181"/>
                    </a:lnTo>
                    <a:lnTo>
                      <a:pt x="37" y="184"/>
                    </a:lnTo>
                    <a:lnTo>
                      <a:pt x="43" y="189"/>
                    </a:lnTo>
                    <a:lnTo>
                      <a:pt x="48" y="192"/>
                    </a:lnTo>
                    <a:lnTo>
                      <a:pt x="52" y="195"/>
                    </a:lnTo>
                    <a:lnTo>
                      <a:pt x="61" y="198"/>
                    </a:lnTo>
                    <a:lnTo>
                      <a:pt x="68" y="198"/>
                    </a:lnTo>
                    <a:lnTo>
                      <a:pt x="71" y="198"/>
                    </a:lnTo>
                    <a:lnTo>
                      <a:pt x="74" y="198"/>
                    </a:lnTo>
                    <a:lnTo>
                      <a:pt x="79" y="198"/>
                    </a:lnTo>
                    <a:lnTo>
                      <a:pt x="90" y="194"/>
                    </a:lnTo>
                    <a:lnTo>
                      <a:pt x="99" y="188"/>
                    </a:lnTo>
                    <a:lnTo>
                      <a:pt x="102" y="185"/>
                    </a:lnTo>
                    <a:lnTo>
                      <a:pt x="103" y="184"/>
                    </a:lnTo>
                    <a:lnTo>
                      <a:pt x="106" y="180"/>
                    </a:lnTo>
                    <a:lnTo>
                      <a:pt x="112" y="170"/>
                    </a:lnTo>
                    <a:lnTo>
                      <a:pt x="113" y="158"/>
                    </a:lnTo>
                    <a:lnTo>
                      <a:pt x="114" y="154"/>
                    </a:lnTo>
                    <a:lnTo>
                      <a:pt x="113" y="146"/>
                    </a:lnTo>
                    <a:lnTo>
                      <a:pt x="112" y="140"/>
                    </a:lnTo>
                    <a:lnTo>
                      <a:pt x="106" y="130"/>
                    </a:lnTo>
                    <a:lnTo>
                      <a:pt x="102" y="123"/>
                    </a:lnTo>
                    <a:lnTo>
                      <a:pt x="99" y="122"/>
                    </a:lnTo>
                    <a:lnTo>
                      <a:pt x="95" y="119"/>
                    </a:lnTo>
                    <a:lnTo>
                      <a:pt x="85" y="113"/>
                    </a:lnTo>
                    <a:lnTo>
                      <a:pt x="74" y="112"/>
                    </a:lnTo>
                    <a:lnTo>
                      <a:pt x="71" y="110"/>
                    </a:lnTo>
                    <a:lnTo>
                      <a:pt x="66" y="112"/>
                    </a:lnTo>
                    <a:lnTo>
                      <a:pt x="61" y="112"/>
                    </a:lnTo>
                    <a:lnTo>
                      <a:pt x="51" y="116"/>
                    </a:lnTo>
                    <a:lnTo>
                      <a:pt x="41" y="122"/>
                    </a:lnTo>
                    <a:lnTo>
                      <a:pt x="40" y="123"/>
                    </a:lnTo>
                    <a:lnTo>
                      <a:pt x="37" y="126"/>
                    </a:lnTo>
                    <a:lnTo>
                      <a:pt x="34" y="130"/>
                    </a:lnTo>
                    <a:lnTo>
                      <a:pt x="28" y="140"/>
                    </a:lnTo>
                    <a:lnTo>
                      <a:pt x="27" y="151"/>
                    </a:lnTo>
                    <a:lnTo>
                      <a:pt x="27" y="154"/>
                    </a:lnTo>
                    <a:lnTo>
                      <a:pt x="27" y="158"/>
                    </a:lnTo>
                    <a:lnTo>
                      <a:pt x="27" y="154"/>
                    </a:lnTo>
                    <a:lnTo>
                      <a:pt x="27"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8" name="Freeform 233"/>
              <p:cNvSpPr>
                <a:spLocks noEditPoints="1"/>
              </p:cNvSpPr>
              <p:nvPr/>
            </p:nvSpPr>
            <p:spPr bwMode="auto">
              <a:xfrm>
                <a:off x="1182" y="1585"/>
                <a:ext cx="55" cy="73"/>
              </a:xfrm>
              <a:custGeom>
                <a:avLst/>
                <a:gdLst>
                  <a:gd name="T0" fmla="*/ 121 w 143"/>
                  <a:gd name="T1" fmla="*/ 55 h 219"/>
                  <a:gd name="T2" fmla="*/ 110 w 143"/>
                  <a:gd name="T3" fmla="*/ 50 h 219"/>
                  <a:gd name="T4" fmla="*/ 103 w 143"/>
                  <a:gd name="T5" fmla="*/ 33 h 219"/>
                  <a:gd name="T6" fmla="*/ 88 w 143"/>
                  <a:gd name="T7" fmla="*/ 24 h 219"/>
                  <a:gd name="T8" fmla="*/ 69 w 143"/>
                  <a:gd name="T9" fmla="*/ 23 h 219"/>
                  <a:gd name="T10" fmla="*/ 54 w 143"/>
                  <a:gd name="T11" fmla="*/ 29 h 219"/>
                  <a:gd name="T12" fmla="*/ 41 w 143"/>
                  <a:gd name="T13" fmla="*/ 43 h 219"/>
                  <a:gd name="T14" fmla="*/ 33 w 143"/>
                  <a:gd name="T15" fmla="*/ 60 h 219"/>
                  <a:gd name="T16" fmla="*/ 27 w 143"/>
                  <a:gd name="T17" fmla="*/ 101 h 219"/>
                  <a:gd name="T18" fmla="*/ 31 w 143"/>
                  <a:gd name="T19" fmla="*/ 99 h 219"/>
                  <a:gd name="T20" fmla="*/ 51 w 143"/>
                  <a:gd name="T21" fmla="*/ 84 h 219"/>
                  <a:gd name="T22" fmla="*/ 76 w 143"/>
                  <a:gd name="T23" fmla="*/ 78 h 219"/>
                  <a:gd name="T24" fmla="*/ 99 w 143"/>
                  <a:gd name="T25" fmla="*/ 81 h 219"/>
                  <a:gd name="T26" fmla="*/ 126 w 143"/>
                  <a:gd name="T27" fmla="*/ 101 h 219"/>
                  <a:gd name="T28" fmla="*/ 141 w 143"/>
                  <a:gd name="T29" fmla="*/ 141 h 219"/>
                  <a:gd name="T30" fmla="*/ 141 w 143"/>
                  <a:gd name="T31" fmla="*/ 157 h 219"/>
                  <a:gd name="T32" fmla="*/ 134 w 143"/>
                  <a:gd name="T33" fmla="*/ 184 h 219"/>
                  <a:gd name="T34" fmla="*/ 121 w 143"/>
                  <a:gd name="T35" fmla="*/ 202 h 219"/>
                  <a:gd name="T36" fmla="*/ 107 w 143"/>
                  <a:gd name="T37" fmla="*/ 212 h 219"/>
                  <a:gd name="T38" fmla="*/ 78 w 143"/>
                  <a:gd name="T39" fmla="*/ 219 h 219"/>
                  <a:gd name="T40" fmla="*/ 59 w 143"/>
                  <a:gd name="T41" fmla="*/ 218 h 219"/>
                  <a:gd name="T42" fmla="*/ 21 w 143"/>
                  <a:gd name="T43" fmla="*/ 195 h 219"/>
                  <a:gd name="T44" fmla="*/ 7 w 143"/>
                  <a:gd name="T45" fmla="*/ 171 h 219"/>
                  <a:gd name="T46" fmla="*/ 0 w 143"/>
                  <a:gd name="T47" fmla="*/ 105 h 219"/>
                  <a:gd name="T48" fmla="*/ 20 w 143"/>
                  <a:gd name="T49" fmla="*/ 30 h 219"/>
                  <a:gd name="T50" fmla="*/ 34 w 143"/>
                  <a:gd name="T51" fmla="*/ 15 h 219"/>
                  <a:gd name="T52" fmla="*/ 78 w 143"/>
                  <a:gd name="T53" fmla="*/ 0 h 219"/>
                  <a:gd name="T54" fmla="*/ 116 w 143"/>
                  <a:gd name="T55" fmla="*/ 13 h 219"/>
                  <a:gd name="T56" fmla="*/ 126 w 143"/>
                  <a:gd name="T57" fmla="*/ 23 h 219"/>
                  <a:gd name="T58" fmla="*/ 138 w 143"/>
                  <a:gd name="T59" fmla="*/ 54 h 219"/>
                  <a:gd name="T60" fmla="*/ 137 w 143"/>
                  <a:gd name="T61" fmla="*/ 54 h 219"/>
                  <a:gd name="T62" fmla="*/ 31 w 143"/>
                  <a:gd name="T63" fmla="*/ 146 h 219"/>
                  <a:gd name="T64" fmla="*/ 33 w 143"/>
                  <a:gd name="T65" fmla="*/ 163 h 219"/>
                  <a:gd name="T66" fmla="*/ 40 w 143"/>
                  <a:gd name="T67" fmla="*/ 180 h 219"/>
                  <a:gd name="T68" fmla="*/ 52 w 143"/>
                  <a:gd name="T69" fmla="*/ 191 h 219"/>
                  <a:gd name="T70" fmla="*/ 65 w 143"/>
                  <a:gd name="T71" fmla="*/ 198 h 219"/>
                  <a:gd name="T72" fmla="*/ 76 w 143"/>
                  <a:gd name="T73" fmla="*/ 198 h 219"/>
                  <a:gd name="T74" fmla="*/ 100 w 143"/>
                  <a:gd name="T75" fmla="*/ 187 h 219"/>
                  <a:gd name="T76" fmla="*/ 107 w 143"/>
                  <a:gd name="T77" fmla="*/ 177 h 219"/>
                  <a:gd name="T78" fmla="*/ 116 w 143"/>
                  <a:gd name="T79" fmla="*/ 147 h 219"/>
                  <a:gd name="T80" fmla="*/ 104 w 143"/>
                  <a:gd name="T81" fmla="*/ 116 h 219"/>
                  <a:gd name="T82" fmla="*/ 96 w 143"/>
                  <a:gd name="T83" fmla="*/ 109 h 219"/>
                  <a:gd name="T84" fmla="*/ 73 w 143"/>
                  <a:gd name="T85" fmla="*/ 101 h 219"/>
                  <a:gd name="T86" fmla="*/ 49 w 143"/>
                  <a:gd name="T87" fmla="*/ 109 h 219"/>
                  <a:gd name="T88" fmla="*/ 38 w 143"/>
                  <a:gd name="T89" fmla="*/ 120 h 219"/>
                  <a:gd name="T90" fmla="*/ 31 w 143"/>
                  <a:gd name="T91" fmla="*/ 146 h 219"/>
                  <a:gd name="T92" fmla="*/ 31 w 143"/>
                  <a:gd name="T93" fmla="*/ 14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219">
                    <a:moveTo>
                      <a:pt x="138" y="54"/>
                    </a:moveTo>
                    <a:lnTo>
                      <a:pt x="134" y="55"/>
                    </a:lnTo>
                    <a:lnTo>
                      <a:pt x="121" y="55"/>
                    </a:lnTo>
                    <a:lnTo>
                      <a:pt x="113" y="55"/>
                    </a:lnTo>
                    <a:lnTo>
                      <a:pt x="113" y="55"/>
                    </a:lnTo>
                    <a:lnTo>
                      <a:pt x="110" y="50"/>
                    </a:lnTo>
                    <a:lnTo>
                      <a:pt x="107" y="41"/>
                    </a:lnTo>
                    <a:lnTo>
                      <a:pt x="103" y="36"/>
                    </a:lnTo>
                    <a:lnTo>
                      <a:pt x="103" y="33"/>
                    </a:lnTo>
                    <a:lnTo>
                      <a:pt x="100" y="32"/>
                    </a:lnTo>
                    <a:lnTo>
                      <a:pt x="96" y="29"/>
                    </a:lnTo>
                    <a:lnTo>
                      <a:pt x="88" y="24"/>
                    </a:lnTo>
                    <a:lnTo>
                      <a:pt x="78" y="23"/>
                    </a:lnTo>
                    <a:lnTo>
                      <a:pt x="76" y="22"/>
                    </a:lnTo>
                    <a:lnTo>
                      <a:pt x="69" y="23"/>
                    </a:lnTo>
                    <a:lnTo>
                      <a:pt x="62" y="24"/>
                    </a:lnTo>
                    <a:lnTo>
                      <a:pt x="55" y="29"/>
                    </a:lnTo>
                    <a:lnTo>
                      <a:pt x="54" y="29"/>
                    </a:lnTo>
                    <a:lnTo>
                      <a:pt x="51" y="32"/>
                    </a:lnTo>
                    <a:lnTo>
                      <a:pt x="47" y="34"/>
                    </a:lnTo>
                    <a:lnTo>
                      <a:pt x="41" y="43"/>
                    </a:lnTo>
                    <a:lnTo>
                      <a:pt x="35" y="54"/>
                    </a:lnTo>
                    <a:lnTo>
                      <a:pt x="34" y="55"/>
                    </a:lnTo>
                    <a:lnTo>
                      <a:pt x="33" y="60"/>
                    </a:lnTo>
                    <a:lnTo>
                      <a:pt x="30" y="65"/>
                    </a:lnTo>
                    <a:lnTo>
                      <a:pt x="27" y="81"/>
                    </a:lnTo>
                    <a:lnTo>
                      <a:pt x="27" y="101"/>
                    </a:lnTo>
                    <a:lnTo>
                      <a:pt x="27" y="105"/>
                    </a:lnTo>
                    <a:lnTo>
                      <a:pt x="28" y="103"/>
                    </a:lnTo>
                    <a:lnTo>
                      <a:pt x="31" y="99"/>
                    </a:lnTo>
                    <a:lnTo>
                      <a:pt x="40" y="91"/>
                    </a:lnTo>
                    <a:lnTo>
                      <a:pt x="48" y="85"/>
                    </a:lnTo>
                    <a:lnTo>
                      <a:pt x="51" y="84"/>
                    </a:lnTo>
                    <a:lnTo>
                      <a:pt x="57" y="81"/>
                    </a:lnTo>
                    <a:lnTo>
                      <a:pt x="66" y="78"/>
                    </a:lnTo>
                    <a:lnTo>
                      <a:pt x="76" y="78"/>
                    </a:lnTo>
                    <a:lnTo>
                      <a:pt x="79" y="77"/>
                    </a:lnTo>
                    <a:lnTo>
                      <a:pt x="90" y="78"/>
                    </a:lnTo>
                    <a:lnTo>
                      <a:pt x="99" y="81"/>
                    </a:lnTo>
                    <a:lnTo>
                      <a:pt x="113" y="89"/>
                    </a:lnTo>
                    <a:lnTo>
                      <a:pt x="124" y="96"/>
                    </a:lnTo>
                    <a:lnTo>
                      <a:pt x="126" y="101"/>
                    </a:lnTo>
                    <a:lnTo>
                      <a:pt x="131" y="108"/>
                    </a:lnTo>
                    <a:lnTo>
                      <a:pt x="138" y="123"/>
                    </a:lnTo>
                    <a:lnTo>
                      <a:pt x="141" y="141"/>
                    </a:lnTo>
                    <a:lnTo>
                      <a:pt x="143" y="146"/>
                    </a:lnTo>
                    <a:lnTo>
                      <a:pt x="141" y="150"/>
                    </a:lnTo>
                    <a:lnTo>
                      <a:pt x="141" y="157"/>
                    </a:lnTo>
                    <a:lnTo>
                      <a:pt x="138" y="170"/>
                    </a:lnTo>
                    <a:lnTo>
                      <a:pt x="134" y="181"/>
                    </a:lnTo>
                    <a:lnTo>
                      <a:pt x="134" y="184"/>
                    </a:lnTo>
                    <a:lnTo>
                      <a:pt x="131" y="187"/>
                    </a:lnTo>
                    <a:lnTo>
                      <a:pt x="128" y="192"/>
                    </a:lnTo>
                    <a:lnTo>
                      <a:pt x="121" y="202"/>
                    </a:lnTo>
                    <a:lnTo>
                      <a:pt x="112" y="209"/>
                    </a:lnTo>
                    <a:lnTo>
                      <a:pt x="110" y="211"/>
                    </a:lnTo>
                    <a:lnTo>
                      <a:pt x="107" y="212"/>
                    </a:lnTo>
                    <a:lnTo>
                      <a:pt x="102" y="215"/>
                    </a:lnTo>
                    <a:lnTo>
                      <a:pt x="90" y="218"/>
                    </a:lnTo>
                    <a:lnTo>
                      <a:pt x="78" y="219"/>
                    </a:lnTo>
                    <a:lnTo>
                      <a:pt x="75" y="219"/>
                    </a:lnTo>
                    <a:lnTo>
                      <a:pt x="69" y="219"/>
                    </a:lnTo>
                    <a:lnTo>
                      <a:pt x="59" y="218"/>
                    </a:lnTo>
                    <a:lnTo>
                      <a:pt x="40" y="212"/>
                    </a:lnTo>
                    <a:lnTo>
                      <a:pt x="24" y="199"/>
                    </a:lnTo>
                    <a:lnTo>
                      <a:pt x="21" y="195"/>
                    </a:lnTo>
                    <a:lnTo>
                      <a:pt x="17" y="192"/>
                    </a:lnTo>
                    <a:lnTo>
                      <a:pt x="11" y="182"/>
                    </a:lnTo>
                    <a:lnTo>
                      <a:pt x="7" y="171"/>
                    </a:lnTo>
                    <a:lnTo>
                      <a:pt x="0" y="141"/>
                    </a:lnTo>
                    <a:lnTo>
                      <a:pt x="0" y="115"/>
                    </a:lnTo>
                    <a:lnTo>
                      <a:pt x="0" y="105"/>
                    </a:lnTo>
                    <a:lnTo>
                      <a:pt x="2" y="86"/>
                    </a:lnTo>
                    <a:lnTo>
                      <a:pt x="7" y="55"/>
                    </a:lnTo>
                    <a:lnTo>
                      <a:pt x="20" y="30"/>
                    </a:lnTo>
                    <a:lnTo>
                      <a:pt x="24" y="24"/>
                    </a:lnTo>
                    <a:lnTo>
                      <a:pt x="27" y="22"/>
                    </a:lnTo>
                    <a:lnTo>
                      <a:pt x="34" y="15"/>
                    </a:lnTo>
                    <a:lnTo>
                      <a:pt x="51" y="6"/>
                    </a:lnTo>
                    <a:lnTo>
                      <a:pt x="72" y="2"/>
                    </a:lnTo>
                    <a:lnTo>
                      <a:pt x="78" y="0"/>
                    </a:lnTo>
                    <a:lnTo>
                      <a:pt x="89" y="2"/>
                    </a:lnTo>
                    <a:lnTo>
                      <a:pt x="103" y="6"/>
                    </a:lnTo>
                    <a:lnTo>
                      <a:pt x="116" y="13"/>
                    </a:lnTo>
                    <a:lnTo>
                      <a:pt x="119" y="15"/>
                    </a:lnTo>
                    <a:lnTo>
                      <a:pt x="120" y="17"/>
                    </a:lnTo>
                    <a:lnTo>
                      <a:pt x="126" y="23"/>
                    </a:lnTo>
                    <a:lnTo>
                      <a:pt x="133" y="36"/>
                    </a:lnTo>
                    <a:lnTo>
                      <a:pt x="137" y="51"/>
                    </a:lnTo>
                    <a:lnTo>
                      <a:pt x="138" y="54"/>
                    </a:lnTo>
                    <a:lnTo>
                      <a:pt x="137" y="55"/>
                    </a:lnTo>
                    <a:lnTo>
                      <a:pt x="138" y="54"/>
                    </a:lnTo>
                    <a:lnTo>
                      <a:pt x="137" y="54"/>
                    </a:lnTo>
                    <a:lnTo>
                      <a:pt x="138" y="54"/>
                    </a:lnTo>
                    <a:lnTo>
                      <a:pt x="138" y="54"/>
                    </a:lnTo>
                    <a:close/>
                    <a:moveTo>
                      <a:pt x="31" y="146"/>
                    </a:moveTo>
                    <a:lnTo>
                      <a:pt x="31" y="149"/>
                    </a:lnTo>
                    <a:lnTo>
                      <a:pt x="31" y="154"/>
                    </a:lnTo>
                    <a:lnTo>
                      <a:pt x="33" y="163"/>
                    </a:lnTo>
                    <a:lnTo>
                      <a:pt x="35" y="171"/>
                    </a:lnTo>
                    <a:lnTo>
                      <a:pt x="37" y="172"/>
                    </a:lnTo>
                    <a:lnTo>
                      <a:pt x="40" y="180"/>
                    </a:lnTo>
                    <a:lnTo>
                      <a:pt x="45" y="185"/>
                    </a:lnTo>
                    <a:lnTo>
                      <a:pt x="51" y="191"/>
                    </a:lnTo>
                    <a:lnTo>
                      <a:pt x="52" y="191"/>
                    </a:lnTo>
                    <a:lnTo>
                      <a:pt x="54" y="192"/>
                    </a:lnTo>
                    <a:lnTo>
                      <a:pt x="57" y="195"/>
                    </a:lnTo>
                    <a:lnTo>
                      <a:pt x="65" y="198"/>
                    </a:lnTo>
                    <a:lnTo>
                      <a:pt x="72" y="198"/>
                    </a:lnTo>
                    <a:lnTo>
                      <a:pt x="75" y="198"/>
                    </a:lnTo>
                    <a:lnTo>
                      <a:pt x="76" y="198"/>
                    </a:lnTo>
                    <a:lnTo>
                      <a:pt x="82" y="198"/>
                    </a:lnTo>
                    <a:lnTo>
                      <a:pt x="92" y="194"/>
                    </a:lnTo>
                    <a:lnTo>
                      <a:pt x="100" y="187"/>
                    </a:lnTo>
                    <a:lnTo>
                      <a:pt x="103" y="184"/>
                    </a:lnTo>
                    <a:lnTo>
                      <a:pt x="104" y="182"/>
                    </a:lnTo>
                    <a:lnTo>
                      <a:pt x="107" y="177"/>
                    </a:lnTo>
                    <a:lnTo>
                      <a:pt x="113" y="165"/>
                    </a:lnTo>
                    <a:lnTo>
                      <a:pt x="114" y="151"/>
                    </a:lnTo>
                    <a:lnTo>
                      <a:pt x="116" y="147"/>
                    </a:lnTo>
                    <a:lnTo>
                      <a:pt x="114" y="137"/>
                    </a:lnTo>
                    <a:lnTo>
                      <a:pt x="110" y="126"/>
                    </a:lnTo>
                    <a:lnTo>
                      <a:pt x="104" y="116"/>
                    </a:lnTo>
                    <a:lnTo>
                      <a:pt x="103" y="113"/>
                    </a:lnTo>
                    <a:lnTo>
                      <a:pt x="100" y="112"/>
                    </a:lnTo>
                    <a:lnTo>
                      <a:pt x="96" y="109"/>
                    </a:lnTo>
                    <a:lnTo>
                      <a:pt x="88" y="103"/>
                    </a:lnTo>
                    <a:lnTo>
                      <a:pt x="76" y="102"/>
                    </a:lnTo>
                    <a:lnTo>
                      <a:pt x="73" y="101"/>
                    </a:lnTo>
                    <a:lnTo>
                      <a:pt x="65" y="102"/>
                    </a:lnTo>
                    <a:lnTo>
                      <a:pt x="59" y="103"/>
                    </a:lnTo>
                    <a:lnTo>
                      <a:pt x="49" y="109"/>
                    </a:lnTo>
                    <a:lnTo>
                      <a:pt x="44" y="113"/>
                    </a:lnTo>
                    <a:lnTo>
                      <a:pt x="41" y="116"/>
                    </a:lnTo>
                    <a:lnTo>
                      <a:pt x="38" y="120"/>
                    </a:lnTo>
                    <a:lnTo>
                      <a:pt x="33" y="132"/>
                    </a:lnTo>
                    <a:lnTo>
                      <a:pt x="31" y="143"/>
                    </a:lnTo>
                    <a:lnTo>
                      <a:pt x="31" y="146"/>
                    </a:lnTo>
                    <a:lnTo>
                      <a:pt x="31" y="150"/>
                    </a:lnTo>
                    <a:lnTo>
                      <a:pt x="31" y="146"/>
                    </a:lnTo>
                    <a:lnTo>
                      <a:pt x="31"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69" name="Freeform 234"/>
              <p:cNvSpPr>
                <a:spLocks/>
              </p:cNvSpPr>
              <p:nvPr/>
            </p:nvSpPr>
            <p:spPr bwMode="auto">
              <a:xfrm>
                <a:off x="1242" y="1585"/>
                <a:ext cx="31" cy="72"/>
              </a:xfrm>
              <a:custGeom>
                <a:avLst/>
                <a:gdLst>
                  <a:gd name="T0" fmla="*/ 80 w 80"/>
                  <a:gd name="T1" fmla="*/ 216 h 216"/>
                  <a:gd name="T2" fmla="*/ 76 w 80"/>
                  <a:gd name="T3" fmla="*/ 216 h 216"/>
                  <a:gd name="T4" fmla="*/ 63 w 80"/>
                  <a:gd name="T5" fmla="*/ 216 h 216"/>
                  <a:gd name="T6" fmla="*/ 53 w 80"/>
                  <a:gd name="T7" fmla="*/ 216 h 216"/>
                  <a:gd name="T8" fmla="*/ 53 w 80"/>
                  <a:gd name="T9" fmla="*/ 216 h 216"/>
                  <a:gd name="T10" fmla="*/ 53 w 80"/>
                  <a:gd name="T11" fmla="*/ 191 h 216"/>
                  <a:gd name="T12" fmla="*/ 52 w 80"/>
                  <a:gd name="T13" fmla="*/ 112 h 216"/>
                  <a:gd name="T14" fmla="*/ 52 w 80"/>
                  <a:gd name="T15" fmla="*/ 53 h 216"/>
                  <a:gd name="T16" fmla="*/ 53 w 80"/>
                  <a:gd name="T17" fmla="*/ 48 h 216"/>
                  <a:gd name="T18" fmla="*/ 50 w 80"/>
                  <a:gd name="T19" fmla="*/ 51 h 216"/>
                  <a:gd name="T20" fmla="*/ 48 w 80"/>
                  <a:gd name="T21" fmla="*/ 54 h 216"/>
                  <a:gd name="T22" fmla="*/ 39 w 80"/>
                  <a:gd name="T23" fmla="*/ 60 h 216"/>
                  <a:gd name="T24" fmla="*/ 29 w 80"/>
                  <a:gd name="T25" fmla="*/ 65 h 216"/>
                  <a:gd name="T26" fmla="*/ 28 w 80"/>
                  <a:gd name="T27" fmla="*/ 67 h 216"/>
                  <a:gd name="T28" fmla="*/ 25 w 80"/>
                  <a:gd name="T29" fmla="*/ 68 h 216"/>
                  <a:gd name="T30" fmla="*/ 19 w 80"/>
                  <a:gd name="T31" fmla="*/ 71 h 216"/>
                  <a:gd name="T32" fmla="*/ 11 w 80"/>
                  <a:gd name="T33" fmla="*/ 75 h 216"/>
                  <a:gd name="T34" fmla="*/ 2 w 80"/>
                  <a:gd name="T35" fmla="*/ 79 h 216"/>
                  <a:gd name="T36" fmla="*/ 1 w 80"/>
                  <a:gd name="T37" fmla="*/ 79 h 216"/>
                  <a:gd name="T38" fmla="*/ 1 w 80"/>
                  <a:gd name="T39" fmla="*/ 77 h 216"/>
                  <a:gd name="T40" fmla="*/ 0 w 80"/>
                  <a:gd name="T41" fmla="*/ 64 h 216"/>
                  <a:gd name="T42" fmla="*/ 0 w 80"/>
                  <a:gd name="T43" fmla="*/ 55 h 216"/>
                  <a:gd name="T44" fmla="*/ 1 w 80"/>
                  <a:gd name="T45" fmla="*/ 54 h 216"/>
                  <a:gd name="T46" fmla="*/ 4 w 80"/>
                  <a:gd name="T47" fmla="*/ 53 h 216"/>
                  <a:gd name="T48" fmla="*/ 11 w 80"/>
                  <a:gd name="T49" fmla="*/ 50 h 216"/>
                  <a:gd name="T50" fmla="*/ 24 w 80"/>
                  <a:gd name="T51" fmla="*/ 41 h 216"/>
                  <a:gd name="T52" fmla="*/ 35 w 80"/>
                  <a:gd name="T53" fmla="*/ 32 h 216"/>
                  <a:gd name="T54" fmla="*/ 39 w 80"/>
                  <a:gd name="T55" fmla="*/ 29 h 216"/>
                  <a:gd name="T56" fmla="*/ 41 w 80"/>
                  <a:gd name="T57" fmla="*/ 27 h 216"/>
                  <a:gd name="T58" fmla="*/ 46 w 80"/>
                  <a:gd name="T59" fmla="*/ 22 h 216"/>
                  <a:gd name="T60" fmla="*/ 55 w 80"/>
                  <a:gd name="T61" fmla="*/ 13 h 216"/>
                  <a:gd name="T62" fmla="*/ 60 w 80"/>
                  <a:gd name="T63" fmla="*/ 3 h 216"/>
                  <a:gd name="T64" fmla="*/ 63 w 80"/>
                  <a:gd name="T65" fmla="*/ 0 h 216"/>
                  <a:gd name="T66" fmla="*/ 64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6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3" y="216"/>
                    </a:lnTo>
                    <a:lnTo>
                      <a:pt x="53" y="216"/>
                    </a:lnTo>
                    <a:lnTo>
                      <a:pt x="53" y="191"/>
                    </a:lnTo>
                    <a:lnTo>
                      <a:pt x="52" y="112"/>
                    </a:lnTo>
                    <a:lnTo>
                      <a:pt x="52" y="53"/>
                    </a:lnTo>
                    <a:lnTo>
                      <a:pt x="53" y="48"/>
                    </a:lnTo>
                    <a:lnTo>
                      <a:pt x="50" y="51"/>
                    </a:lnTo>
                    <a:lnTo>
                      <a:pt x="48" y="54"/>
                    </a:lnTo>
                    <a:lnTo>
                      <a:pt x="39" y="60"/>
                    </a:lnTo>
                    <a:lnTo>
                      <a:pt x="29" y="65"/>
                    </a:lnTo>
                    <a:lnTo>
                      <a:pt x="28" y="67"/>
                    </a:lnTo>
                    <a:lnTo>
                      <a:pt x="25" y="68"/>
                    </a:lnTo>
                    <a:lnTo>
                      <a:pt x="19" y="71"/>
                    </a:lnTo>
                    <a:lnTo>
                      <a:pt x="11" y="75"/>
                    </a:lnTo>
                    <a:lnTo>
                      <a:pt x="2" y="79"/>
                    </a:lnTo>
                    <a:lnTo>
                      <a:pt x="1" y="79"/>
                    </a:lnTo>
                    <a:lnTo>
                      <a:pt x="1" y="77"/>
                    </a:lnTo>
                    <a:lnTo>
                      <a:pt x="0" y="64"/>
                    </a:lnTo>
                    <a:lnTo>
                      <a:pt x="0" y="55"/>
                    </a:lnTo>
                    <a:lnTo>
                      <a:pt x="1" y="54"/>
                    </a:lnTo>
                    <a:lnTo>
                      <a:pt x="4" y="53"/>
                    </a:lnTo>
                    <a:lnTo>
                      <a:pt x="11" y="50"/>
                    </a:lnTo>
                    <a:lnTo>
                      <a:pt x="24" y="41"/>
                    </a:lnTo>
                    <a:lnTo>
                      <a:pt x="35" y="32"/>
                    </a:lnTo>
                    <a:lnTo>
                      <a:pt x="39" y="29"/>
                    </a:lnTo>
                    <a:lnTo>
                      <a:pt x="41" y="27"/>
                    </a:lnTo>
                    <a:lnTo>
                      <a:pt x="46" y="22"/>
                    </a:lnTo>
                    <a:lnTo>
                      <a:pt x="55" y="13"/>
                    </a:lnTo>
                    <a:lnTo>
                      <a:pt x="60" y="3"/>
                    </a:lnTo>
                    <a:lnTo>
                      <a:pt x="63" y="0"/>
                    </a:lnTo>
                    <a:lnTo>
                      <a:pt x="64" y="0"/>
                    </a:lnTo>
                    <a:lnTo>
                      <a:pt x="73" y="0"/>
                    </a:lnTo>
                    <a:lnTo>
                      <a:pt x="79" y="0"/>
                    </a:lnTo>
                    <a:lnTo>
                      <a:pt x="80" y="0"/>
                    </a:lnTo>
                    <a:lnTo>
                      <a:pt x="79" y="6"/>
                    </a:lnTo>
                    <a:lnTo>
                      <a:pt x="80" y="34"/>
                    </a:lnTo>
                    <a:lnTo>
                      <a:pt x="79" y="136"/>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0" name="Freeform 235"/>
              <p:cNvSpPr>
                <a:spLocks/>
              </p:cNvSpPr>
              <p:nvPr/>
            </p:nvSpPr>
            <p:spPr bwMode="auto">
              <a:xfrm>
                <a:off x="1073" y="1681"/>
                <a:ext cx="26" cy="73"/>
              </a:xfrm>
              <a:custGeom>
                <a:avLst/>
                <a:gdLst>
                  <a:gd name="T0" fmla="*/ 80 w 80"/>
                  <a:gd name="T1" fmla="*/ 215 h 215"/>
                  <a:gd name="T2" fmla="*/ 76 w 80"/>
                  <a:gd name="T3" fmla="*/ 215 h 215"/>
                  <a:gd name="T4" fmla="*/ 64 w 80"/>
                  <a:gd name="T5" fmla="*/ 215 h 215"/>
                  <a:gd name="T6" fmla="*/ 54 w 80"/>
                  <a:gd name="T7" fmla="*/ 215 h 215"/>
                  <a:gd name="T8" fmla="*/ 54 w 80"/>
                  <a:gd name="T9" fmla="*/ 215 h 215"/>
                  <a:gd name="T10" fmla="*/ 54 w 80"/>
                  <a:gd name="T11" fmla="*/ 190 h 215"/>
                  <a:gd name="T12" fmla="*/ 52 w 80"/>
                  <a:gd name="T13" fmla="*/ 111 h 215"/>
                  <a:gd name="T14" fmla="*/ 52 w 80"/>
                  <a:gd name="T15" fmla="*/ 52 h 215"/>
                  <a:gd name="T16" fmla="*/ 54 w 80"/>
                  <a:gd name="T17" fmla="*/ 48 h 215"/>
                  <a:gd name="T18" fmla="*/ 51 w 80"/>
                  <a:gd name="T19" fmla="*/ 50 h 215"/>
                  <a:gd name="T20" fmla="*/ 48 w 80"/>
                  <a:gd name="T21" fmla="*/ 53 h 215"/>
                  <a:gd name="T22" fmla="*/ 41 w 80"/>
                  <a:gd name="T23" fmla="*/ 59 h 215"/>
                  <a:gd name="T24" fmla="*/ 31 w 80"/>
                  <a:gd name="T25" fmla="*/ 65 h 215"/>
                  <a:gd name="T26" fmla="*/ 30 w 80"/>
                  <a:gd name="T27" fmla="*/ 66 h 215"/>
                  <a:gd name="T28" fmla="*/ 27 w 80"/>
                  <a:gd name="T29" fmla="*/ 67 h 215"/>
                  <a:gd name="T30" fmla="*/ 21 w 80"/>
                  <a:gd name="T31" fmla="*/ 70 h 215"/>
                  <a:gd name="T32" fmla="*/ 11 w 80"/>
                  <a:gd name="T33" fmla="*/ 74 h 215"/>
                  <a:gd name="T34" fmla="*/ 3 w 80"/>
                  <a:gd name="T35" fmla="*/ 79 h 215"/>
                  <a:gd name="T36" fmla="*/ 2 w 80"/>
                  <a:gd name="T37" fmla="*/ 79 h 215"/>
                  <a:gd name="T38" fmla="*/ 2 w 80"/>
                  <a:gd name="T39" fmla="*/ 76 h 215"/>
                  <a:gd name="T40" fmla="*/ 0 w 80"/>
                  <a:gd name="T41" fmla="*/ 63 h 215"/>
                  <a:gd name="T42" fmla="*/ 0 w 80"/>
                  <a:gd name="T43" fmla="*/ 55 h 215"/>
                  <a:gd name="T44" fmla="*/ 2 w 80"/>
                  <a:gd name="T45" fmla="*/ 53 h 215"/>
                  <a:gd name="T46" fmla="*/ 4 w 80"/>
                  <a:gd name="T47" fmla="*/ 52 h 215"/>
                  <a:gd name="T48" fmla="*/ 11 w 80"/>
                  <a:gd name="T49" fmla="*/ 49 h 215"/>
                  <a:gd name="T50" fmla="*/ 24 w 80"/>
                  <a:gd name="T51" fmla="*/ 41 h 215"/>
                  <a:gd name="T52" fmla="*/ 35 w 80"/>
                  <a:gd name="T53" fmla="*/ 32 h 215"/>
                  <a:gd name="T54" fmla="*/ 40 w 80"/>
                  <a:gd name="T55" fmla="*/ 29 h 215"/>
                  <a:gd name="T56" fmla="*/ 41 w 80"/>
                  <a:gd name="T57" fmla="*/ 28 h 215"/>
                  <a:gd name="T58" fmla="*/ 47 w 80"/>
                  <a:gd name="T59" fmla="*/ 22 h 215"/>
                  <a:gd name="T60" fmla="*/ 55 w 80"/>
                  <a:gd name="T61" fmla="*/ 12 h 215"/>
                  <a:gd name="T62" fmla="*/ 62 w 80"/>
                  <a:gd name="T63" fmla="*/ 3 h 215"/>
                  <a:gd name="T64" fmla="*/ 64 w 80"/>
                  <a:gd name="T65" fmla="*/ 0 h 215"/>
                  <a:gd name="T66" fmla="*/ 65 w 80"/>
                  <a:gd name="T67" fmla="*/ 0 h 215"/>
                  <a:gd name="T68" fmla="*/ 73 w 80"/>
                  <a:gd name="T69" fmla="*/ 0 h 215"/>
                  <a:gd name="T70" fmla="*/ 79 w 80"/>
                  <a:gd name="T71" fmla="*/ 0 h 215"/>
                  <a:gd name="T72" fmla="*/ 80 w 80"/>
                  <a:gd name="T73" fmla="*/ 0 h 215"/>
                  <a:gd name="T74" fmla="*/ 79 w 80"/>
                  <a:gd name="T75" fmla="*/ 5 h 215"/>
                  <a:gd name="T76" fmla="*/ 80 w 80"/>
                  <a:gd name="T77" fmla="*/ 34 h 215"/>
                  <a:gd name="T78" fmla="*/ 79 w 80"/>
                  <a:gd name="T79" fmla="*/ 135 h 215"/>
                  <a:gd name="T80" fmla="*/ 79 w 80"/>
                  <a:gd name="T81" fmla="*/ 211 h 215"/>
                  <a:gd name="T82" fmla="*/ 80 w 80"/>
                  <a:gd name="T83" fmla="*/ 215 h 215"/>
                  <a:gd name="T84" fmla="*/ 80 w 80"/>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5">
                    <a:moveTo>
                      <a:pt x="80" y="215"/>
                    </a:moveTo>
                    <a:lnTo>
                      <a:pt x="76" y="215"/>
                    </a:lnTo>
                    <a:lnTo>
                      <a:pt x="64" y="215"/>
                    </a:lnTo>
                    <a:lnTo>
                      <a:pt x="54" y="215"/>
                    </a:lnTo>
                    <a:lnTo>
                      <a:pt x="54" y="215"/>
                    </a:lnTo>
                    <a:lnTo>
                      <a:pt x="54" y="190"/>
                    </a:lnTo>
                    <a:lnTo>
                      <a:pt x="52" y="111"/>
                    </a:lnTo>
                    <a:lnTo>
                      <a:pt x="52" y="52"/>
                    </a:lnTo>
                    <a:lnTo>
                      <a:pt x="54" y="48"/>
                    </a:lnTo>
                    <a:lnTo>
                      <a:pt x="51" y="50"/>
                    </a:lnTo>
                    <a:lnTo>
                      <a:pt x="48" y="53"/>
                    </a:lnTo>
                    <a:lnTo>
                      <a:pt x="41" y="59"/>
                    </a:lnTo>
                    <a:lnTo>
                      <a:pt x="31" y="65"/>
                    </a:lnTo>
                    <a:lnTo>
                      <a:pt x="30" y="66"/>
                    </a:lnTo>
                    <a:lnTo>
                      <a:pt x="27" y="67"/>
                    </a:lnTo>
                    <a:lnTo>
                      <a:pt x="21" y="70"/>
                    </a:lnTo>
                    <a:lnTo>
                      <a:pt x="11" y="74"/>
                    </a:lnTo>
                    <a:lnTo>
                      <a:pt x="3" y="79"/>
                    </a:lnTo>
                    <a:lnTo>
                      <a:pt x="2" y="79"/>
                    </a:lnTo>
                    <a:lnTo>
                      <a:pt x="2" y="76"/>
                    </a:lnTo>
                    <a:lnTo>
                      <a:pt x="0" y="63"/>
                    </a:lnTo>
                    <a:lnTo>
                      <a:pt x="0" y="55"/>
                    </a:lnTo>
                    <a:lnTo>
                      <a:pt x="2" y="53"/>
                    </a:lnTo>
                    <a:lnTo>
                      <a:pt x="4" y="52"/>
                    </a:lnTo>
                    <a:lnTo>
                      <a:pt x="11" y="49"/>
                    </a:lnTo>
                    <a:lnTo>
                      <a:pt x="24" y="41"/>
                    </a:lnTo>
                    <a:lnTo>
                      <a:pt x="35" y="32"/>
                    </a:lnTo>
                    <a:lnTo>
                      <a:pt x="40" y="29"/>
                    </a:lnTo>
                    <a:lnTo>
                      <a:pt x="41" y="28"/>
                    </a:lnTo>
                    <a:lnTo>
                      <a:pt x="47" y="22"/>
                    </a:lnTo>
                    <a:lnTo>
                      <a:pt x="55" y="12"/>
                    </a:lnTo>
                    <a:lnTo>
                      <a:pt x="62" y="3"/>
                    </a:lnTo>
                    <a:lnTo>
                      <a:pt x="64" y="0"/>
                    </a:lnTo>
                    <a:lnTo>
                      <a:pt x="65" y="0"/>
                    </a:lnTo>
                    <a:lnTo>
                      <a:pt x="73" y="0"/>
                    </a:lnTo>
                    <a:lnTo>
                      <a:pt x="79" y="0"/>
                    </a:lnTo>
                    <a:lnTo>
                      <a:pt x="80" y="0"/>
                    </a:lnTo>
                    <a:lnTo>
                      <a:pt x="79" y="5"/>
                    </a:lnTo>
                    <a:lnTo>
                      <a:pt x="80" y="34"/>
                    </a:lnTo>
                    <a:lnTo>
                      <a:pt x="79" y="135"/>
                    </a:lnTo>
                    <a:lnTo>
                      <a:pt x="79" y="211"/>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1" name="Freeform 236"/>
              <p:cNvSpPr>
                <a:spLocks noEditPoints="1"/>
              </p:cNvSpPr>
              <p:nvPr/>
            </p:nvSpPr>
            <p:spPr bwMode="auto">
              <a:xfrm>
                <a:off x="1128" y="1681"/>
                <a:ext cx="54" cy="73"/>
              </a:xfrm>
              <a:custGeom>
                <a:avLst/>
                <a:gdLst>
                  <a:gd name="T0" fmla="*/ 32 w 142"/>
                  <a:gd name="T1" fmla="*/ 97 h 218"/>
                  <a:gd name="T2" fmla="*/ 17 w 142"/>
                  <a:gd name="T3" fmla="*/ 81 h 218"/>
                  <a:gd name="T4" fmla="*/ 10 w 142"/>
                  <a:gd name="T5" fmla="*/ 69 h 218"/>
                  <a:gd name="T6" fmla="*/ 10 w 142"/>
                  <a:gd name="T7" fmla="*/ 52 h 218"/>
                  <a:gd name="T8" fmla="*/ 24 w 142"/>
                  <a:gd name="T9" fmla="*/ 19 h 218"/>
                  <a:gd name="T10" fmla="*/ 35 w 142"/>
                  <a:gd name="T11" fmla="*/ 10 h 218"/>
                  <a:gd name="T12" fmla="*/ 70 w 142"/>
                  <a:gd name="T13" fmla="*/ 0 h 218"/>
                  <a:gd name="T14" fmla="*/ 98 w 142"/>
                  <a:gd name="T15" fmla="*/ 7 h 218"/>
                  <a:gd name="T16" fmla="*/ 122 w 142"/>
                  <a:gd name="T17" fmla="*/ 26 h 218"/>
                  <a:gd name="T18" fmla="*/ 132 w 142"/>
                  <a:gd name="T19" fmla="*/ 56 h 218"/>
                  <a:gd name="T20" fmla="*/ 125 w 142"/>
                  <a:gd name="T21" fmla="*/ 80 h 218"/>
                  <a:gd name="T22" fmla="*/ 120 w 142"/>
                  <a:gd name="T23" fmla="*/ 89 h 218"/>
                  <a:gd name="T24" fmla="*/ 101 w 142"/>
                  <a:gd name="T25" fmla="*/ 98 h 218"/>
                  <a:gd name="T26" fmla="*/ 120 w 142"/>
                  <a:gd name="T27" fmla="*/ 110 h 218"/>
                  <a:gd name="T28" fmla="*/ 132 w 142"/>
                  <a:gd name="T29" fmla="*/ 122 h 218"/>
                  <a:gd name="T30" fmla="*/ 141 w 142"/>
                  <a:gd name="T31" fmla="*/ 151 h 218"/>
                  <a:gd name="T32" fmla="*/ 141 w 142"/>
                  <a:gd name="T33" fmla="*/ 167 h 218"/>
                  <a:gd name="T34" fmla="*/ 122 w 142"/>
                  <a:gd name="T35" fmla="*/ 200 h 218"/>
                  <a:gd name="T36" fmla="*/ 96 w 142"/>
                  <a:gd name="T37" fmla="*/ 215 h 218"/>
                  <a:gd name="T38" fmla="*/ 66 w 142"/>
                  <a:gd name="T39" fmla="*/ 218 h 218"/>
                  <a:gd name="T40" fmla="*/ 22 w 142"/>
                  <a:gd name="T41" fmla="*/ 204 h 218"/>
                  <a:gd name="T42" fmla="*/ 11 w 142"/>
                  <a:gd name="T43" fmla="*/ 190 h 218"/>
                  <a:gd name="T44" fmla="*/ 0 w 142"/>
                  <a:gd name="T45" fmla="*/ 153 h 218"/>
                  <a:gd name="T46" fmla="*/ 3 w 142"/>
                  <a:gd name="T47" fmla="*/ 132 h 218"/>
                  <a:gd name="T48" fmla="*/ 12 w 142"/>
                  <a:gd name="T49" fmla="*/ 117 h 218"/>
                  <a:gd name="T50" fmla="*/ 36 w 142"/>
                  <a:gd name="T51" fmla="*/ 100 h 218"/>
                  <a:gd name="T52" fmla="*/ 36 w 142"/>
                  <a:gd name="T53" fmla="*/ 98 h 218"/>
                  <a:gd name="T54" fmla="*/ 41 w 142"/>
                  <a:gd name="T55" fmla="*/ 98 h 218"/>
                  <a:gd name="T56" fmla="*/ 36 w 142"/>
                  <a:gd name="T57" fmla="*/ 63 h 218"/>
                  <a:gd name="T58" fmla="*/ 46 w 142"/>
                  <a:gd name="T59" fmla="*/ 79 h 218"/>
                  <a:gd name="T60" fmla="*/ 55 w 142"/>
                  <a:gd name="T61" fmla="*/ 86 h 218"/>
                  <a:gd name="T62" fmla="*/ 72 w 142"/>
                  <a:gd name="T63" fmla="*/ 89 h 218"/>
                  <a:gd name="T64" fmla="*/ 87 w 142"/>
                  <a:gd name="T65" fmla="*/ 86 h 218"/>
                  <a:gd name="T66" fmla="*/ 97 w 142"/>
                  <a:gd name="T67" fmla="*/ 77 h 218"/>
                  <a:gd name="T68" fmla="*/ 104 w 142"/>
                  <a:gd name="T69" fmla="*/ 63 h 218"/>
                  <a:gd name="T70" fmla="*/ 101 w 142"/>
                  <a:gd name="T71" fmla="*/ 41 h 218"/>
                  <a:gd name="T72" fmla="*/ 93 w 142"/>
                  <a:gd name="T73" fmla="*/ 31 h 218"/>
                  <a:gd name="T74" fmla="*/ 72 w 142"/>
                  <a:gd name="T75" fmla="*/ 24 h 218"/>
                  <a:gd name="T76" fmla="*/ 53 w 142"/>
                  <a:gd name="T77" fmla="*/ 26 h 218"/>
                  <a:gd name="T78" fmla="*/ 43 w 142"/>
                  <a:gd name="T79" fmla="*/ 34 h 218"/>
                  <a:gd name="T80" fmla="*/ 36 w 142"/>
                  <a:gd name="T81" fmla="*/ 53 h 218"/>
                  <a:gd name="T82" fmla="*/ 36 w 142"/>
                  <a:gd name="T83" fmla="*/ 55 h 218"/>
                  <a:gd name="T84" fmla="*/ 28 w 142"/>
                  <a:gd name="T85" fmla="*/ 156 h 218"/>
                  <a:gd name="T86" fmla="*/ 31 w 142"/>
                  <a:gd name="T87" fmla="*/ 173 h 218"/>
                  <a:gd name="T88" fmla="*/ 41 w 142"/>
                  <a:gd name="T89" fmla="*/ 186 h 218"/>
                  <a:gd name="T90" fmla="*/ 51 w 142"/>
                  <a:gd name="T91" fmla="*/ 193 h 218"/>
                  <a:gd name="T92" fmla="*/ 69 w 142"/>
                  <a:gd name="T93" fmla="*/ 197 h 218"/>
                  <a:gd name="T94" fmla="*/ 80 w 142"/>
                  <a:gd name="T95" fmla="*/ 197 h 218"/>
                  <a:gd name="T96" fmla="*/ 103 w 142"/>
                  <a:gd name="T97" fmla="*/ 184 h 218"/>
                  <a:gd name="T98" fmla="*/ 113 w 142"/>
                  <a:gd name="T99" fmla="*/ 169 h 218"/>
                  <a:gd name="T100" fmla="*/ 114 w 142"/>
                  <a:gd name="T101" fmla="*/ 146 h 218"/>
                  <a:gd name="T102" fmla="*/ 103 w 142"/>
                  <a:gd name="T103" fmla="*/ 122 h 218"/>
                  <a:gd name="T104" fmla="*/ 84 w 142"/>
                  <a:gd name="T105" fmla="*/ 114 h 218"/>
                  <a:gd name="T106" fmla="*/ 66 w 142"/>
                  <a:gd name="T107" fmla="*/ 112 h 218"/>
                  <a:gd name="T108" fmla="*/ 41 w 142"/>
                  <a:gd name="T109" fmla="*/ 121 h 218"/>
                  <a:gd name="T110" fmla="*/ 34 w 142"/>
                  <a:gd name="T111" fmla="*/ 129 h 218"/>
                  <a:gd name="T112" fmla="*/ 28 w 142"/>
                  <a:gd name="T113" fmla="*/ 153 h 218"/>
                  <a:gd name="T114" fmla="*/ 28 w 142"/>
                  <a:gd name="T115" fmla="*/ 15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218">
                    <a:moveTo>
                      <a:pt x="41" y="98"/>
                    </a:moveTo>
                    <a:lnTo>
                      <a:pt x="38" y="98"/>
                    </a:lnTo>
                    <a:lnTo>
                      <a:pt x="32" y="97"/>
                    </a:lnTo>
                    <a:lnTo>
                      <a:pt x="24" y="91"/>
                    </a:lnTo>
                    <a:lnTo>
                      <a:pt x="18" y="84"/>
                    </a:lnTo>
                    <a:lnTo>
                      <a:pt x="17" y="81"/>
                    </a:lnTo>
                    <a:lnTo>
                      <a:pt x="15" y="80"/>
                    </a:lnTo>
                    <a:lnTo>
                      <a:pt x="12" y="77"/>
                    </a:lnTo>
                    <a:lnTo>
                      <a:pt x="10" y="69"/>
                    </a:lnTo>
                    <a:lnTo>
                      <a:pt x="10" y="57"/>
                    </a:lnTo>
                    <a:lnTo>
                      <a:pt x="10" y="55"/>
                    </a:lnTo>
                    <a:lnTo>
                      <a:pt x="10" y="52"/>
                    </a:lnTo>
                    <a:lnTo>
                      <a:pt x="10" y="45"/>
                    </a:lnTo>
                    <a:lnTo>
                      <a:pt x="15" y="31"/>
                    </a:lnTo>
                    <a:lnTo>
                      <a:pt x="24" y="19"/>
                    </a:lnTo>
                    <a:lnTo>
                      <a:pt x="27" y="17"/>
                    </a:lnTo>
                    <a:lnTo>
                      <a:pt x="29" y="15"/>
                    </a:lnTo>
                    <a:lnTo>
                      <a:pt x="35" y="10"/>
                    </a:lnTo>
                    <a:lnTo>
                      <a:pt x="49" y="4"/>
                    </a:lnTo>
                    <a:lnTo>
                      <a:pt x="65" y="1"/>
                    </a:lnTo>
                    <a:lnTo>
                      <a:pt x="70" y="0"/>
                    </a:lnTo>
                    <a:lnTo>
                      <a:pt x="74" y="1"/>
                    </a:lnTo>
                    <a:lnTo>
                      <a:pt x="83" y="1"/>
                    </a:lnTo>
                    <a:lnTo>
                      <a:pt x="98" y="7"/>
                    </a:lnTo>
                    <a:lnTo>
                      <a:pt x="111" y="15"/>
                    </a:lnTo>
                    <a:lnTo>
                      <a:pt x="115" y="17"/>
                    </a:lnTo>
                    <a:lnTo>
                      <a:pt x="122" y="26"/>
                    </a:lnTo>
                    <a:lnTo>
                      <a:pt x="125" y="32"/>
                    </a:lnTo>
                    <a:lnTo>
                      <a:pt x="131" y="46"/>
                    </a:lnTo>
                    <a:lnTo>
                      <a:pt x="132" y="56"/>
                    </a:lnTo>
                    <a:lnTo>
                      <a:pt x="131" y="65"/>
                    </a:lnTo>
                    <a:lnTo>
                      <a:pt x="129" y="73"/>
                    </a:lnTo>
                    <a:lnTo>
                      <a:pt x="125" y="80"/>
                    </a:lnTo>
                    <a:lnTo>
                      <a:pt x="125" y="81"/>
                    </a:lnTo>
                    <a:lnTo>
                      <a:pt x="122" y="84"/>
                    </a:lnTo>
                    <a:lnTo>
                      <a:pt x="120" y="89"/>
                    </a:lnTo>
                    <a:lnTo>
                      <a:pt x="113" y="94"/>
                    </a:lnTo>
                    <a:lnTo>
                      <a:pt x="103" y="98"/>
                    </a:lnTo>
                    <a:lnTo>
                      <a:pt x="101" y="98"/>
                    </a:lnTo>
                    <a:lnTo>
                      <a:pt x="104" y="100"/>
                    </a:lnTo>
                    <a:lnTo>
                      <a:pt x="110" y="103"/>
                    </a:lnTo>
                    <a:lnTo>
                      <a:pt x="120" y="110"/>
                    </a:lnTo>
                    <a:lnTo>
                      <a:pt x="128" y="118"/>
                    </a:lnTo>
                    <a:lnTo>
                      <a:pt x="131" y="120"/>
                    </a:lnTo>
                    <a:lnTo>
                      <a:pt x="132" y="122"/>
                    </a:lnTo>
                    <a:lnTo>
                      <a:pt x="135" y="128"/>
                    </a:lnTo>
                    <a:lnTo>
                      <a:pt x="139" y="139"/>
                    </a:lnTo>
                    <a:lnTo>
                      <a:pt x="141" y="151"/>
                    </a:lnTo>
                    <a:lnTo>
                      <a:pt x="142" y="153"/>
                    </a:lnTo>
                    <a:lnTo>
                      <a:pt x="141" y="159"/>
                    </a:lnTo>
                    <a:lnTo>
                      <a:pt x="141" y="167"/>
                    </a:lnTo>
                    <a:lnTo>
                      <a:pt x="135" y="183"/>
                    </a:lnTo>
                    <a:lnTo>
                      <a:pt x="125" y="197"/>
                    </a:lnTo>
                    <a:lnTo>
                      <a:pt x="122" y="200"/>
                    </a:lnTo>
                    <a:lnTo>
                      <a:pt x="118" y="204"/>
                    </a:lnTo>
                    <a:lnTo>
                      <a:pt x="111" y="208"/>
                    </a:lnTo>
                    <a:lnTo>
                      <a:pt x="96" y="215"/>
                    </a:lnTo>
                    <a:lnTo>
                      <a:pt x="76" y="218"/>
                    </a:lnTo>
                    <a:lnTo>
                      <a:pt x="72" y="218"/>
                    </a:lnTo>
                    <a:lnTo>
                      <a:pt x="66" y="218"/>
                    </a:lnTo>
                    <a:lnTo>
                      <a:pt x="56" y="218"/>
                    </a:lnTo>
                    <a:lnTo>
                      <a:pt x="38" y="213"/>
                    </a:lnTo>
                    <a:lnTo>
                      <a:pt x="22" y="204"/>
                    </a:lnTo>
                    <a:lnTo>
                      <a:pt x="19" y="200"/>
                    </a:lnTo>
                    <a:lnTo>
                      <a:pt x="15" y="197"/>
                    </a:lnTo>
                    <a:lnTo>
                      <a:pt x="11" y="190"/>
                    </a:lnTo>
                    <a:lnTo>
                      <a:pt x="3" y="176"/>
                    </a:lnTo>
                    <a:lnTo>
                      <a:pt x="0" y="159"/>
                    </a:lnTo>
                    <a:lnTo>
                      <a:pt x="0" y="153"/>
                    </a:lnTo>
                    <a:lnTo>
                      <a:pt x="0" y="151"/>
                    </a:lnTo>
                    <a:lnTo>
                      <a:pt x="0" y="143"/>
                    </a:lnTo>
                    <a:lnTo>
                      <a:pt x="3" y="132"/>
                    </a:lnTo>
                    <a:lnTo>
                      <a:pt x="8" y="121"/>
                    </a:lnTo>
                    <a:lnTo>
                      <a:pt x="11" y="118"/>
                    </a:lnTo>
                    <a:lnTo>
                      <a:pt x="12" y="117"/>
                    </a:lnTo>
                    <a:lnTo>
                      <a:pt x="17" y="112"/>
                    </a:lnTo>
                    <a:lnTo>
                      <a:pt x="25" y="105"/>
                    </a:lnTo>
                    <a:lnTo>
                      <a:pt x="36" y="100"/>
                    </a:lnTo>
                    <a:lnTo>
                      <a:pt x="41" y="98"/>
                    </a:lnTo>
                    <a:lnTo>
                      <a:pt x="38" y="98"/>
                    </a:lnTo>
                    <a:lnTo>
                      <a:pt x="36" y="98"/>
                    </a:lnTo>
                    <a:lnTo>
                      <a:pt x="39" y="98"/>
                    </a:lnTo>
                    <a:lnTo>
                      <a:pt x="41" y="98"/>
                    </a:lnTo>
                    <a:lnTo>
                      <a:pt x="41" y="98"/>
                    </a:lnTo>
                    <a:close/>
                    <a:moveTo>
                      <a:pt x="36" y="55"/>
                    </a:moveTo>
                    <a:lnTo>
                      <a:pt x="36" y="57"/>
                    </a:lnTo>
                    <a:lnTo>
                      <a:pt x="36" y="63"/>
                    </a:lnTo>
                    <a:lnTo>
                      <a:pt x="39" y="72"/>
                    </a:lnTo>
                    <a:lnTo>
                      <a:pt x="43" y="77"/>
                    </a:lnTo>
                    <a:lnTo>
                      <a:pt x="46" y="79"/>
                    </a:lnTo>
                    <a:lnTo>
                      <a:pt x="48" y="81"/>
                    </a:lnTo>
                    <a:lnTo>
                      <a:pt x="51" y="84"/>
                    </a:lnTo>
                    <a:lnTo>
                      <a:pt x="55" y="86"/>
                    </a:lnTo>
                    <a:lnTo>
                      <a:pt x="59" y="87"/>
                    </a:lnTo>
                    <a:lnTo>
                      <a:pt x="69" y="89"/>
                    </a:lnTo>
                    <a:lnTo>
                      <a:pt x="72" y="89"/>
                    </a:lnTo>
                    <a:lnTo>
                      <a:pt x="73" y="89"/>
                    </a:lnTo>
                    <a:lnTo>
                      <a:pt x="79" y="89"/>
                    </a:lnTo>
                    <a:lnTo>
                      <a:pt x="87" y="86"/>
                    </a:lnTo>
                    <a:lnTo>
                      <a:pt x="93" y="81"/>
                    </a:lnTo>
                    <a:lnTo>
                      <a:pt x="96" y="79"/>
                    </a:lnTo>
                    <a:lnTo>
                      <a:pt x="97" y="77"/>
                    </a:lnTo>
                    <a:lnTo>
                      <a:pt x="100" y="74"/>
                    </a:lnTo>
                    <a:lnTo>
                      <a:pt x="101" y="72"/>
                    </a:lnTo>
                    <a:lnTo>
                      <a:pt x="104" y="63"/>
                    </a:lnTo>
                    <a:lnTo>
                      <a:pt x="105" y="56"/>
                    </a:lnTo>
                    <a:lnTo>
                      <a:pt x="104" y="49"/>
                    </a:lnTo>
                    <a:lnTo>
                      <a:pt x="101" y="41"/>
                    </a:lnTo>
                    <a:lnTo>
                      <a:pt x="97" y="35"/>
                    </a:lnTo>
                    <a:lnTo>
                      <a:pt x="96" y="32"/>
                    </a:lnTo>
                    <a:lnTo>
                      <a:pt x="93" y="31"/>
                    </a:lnTo>
                    <a:lnTo>
                      <a:pt x="90" y="28"/>
                    </a:lnTo>
                    <a:lnTo>
                      <a:pt x="82" y="25"/>
                    </a:lnTo>
                    <a:lnTo>
                      <a:pt x="72" y="24"/>
                    </a:lnTo>
                    <a:lnTo>
                      <a:pt x="70" y="22"/>
                    </a:lnTo>
                    <a:lnTo>
                      <a:pt x="62" y="24"/>
                    </a:lnTo>
                    <a:lnTo>
                      <a:pt x="53" y="26"/>
                    </a:lnTo>
                    <a:lnTo>
                      <a:pt x="48" y="31"/>
                    </a:lnTo>
                    <a:lnTo>
                      <a:pt x="46" y="31"/>
                    </a:lnTo>
                    <a:lnTo>
                      <a:pt x="43" y="34"/>
                    </a:lnTo>
                    <a:lnTo>
                      <a:pt x="41" y="36"/>
                    </a:lnTo>
                    <a:lnTo>
                      <a:pt x="38" y="45"/>
                    </a:lnTo>
                    <a:lnTo>
                      <a:pt x="36" y="53"/>
                    </a:lnTo>
                    <a:lnTo>
                      <a:pt x="36" y="55"/>
                    </a:lnTo>
                    <a:lnTo>
                      <a:pt x="36" y="59"/>
                    </a:lnTo>
                    <a:lnTo>
                      <a:pt x="36" y="55"/>
                    </a:lnTo>
                    <a:lnTo>
                      <a:pt x="36" y="55"/>
                    </a:lnTo>
                    <a:close/>
                    <a:moveTo>
                      <a:pt x="28" y="153"/>
                    </a:moveTo>
                    <a:lnTo>
                      <a:pt x="28" y="156"/>
                    </a:lnTo>
                    <a:lnTo>
                      <a:pt x="28" y="159"/>
                    </a:lnTo>
                    <a:lnTo>
                      <a:pt x="29" y="166"/>
                    </a:lnTo>
                    <a:lnTo>
                      <a:pt x="31" y="173"/>
                    </a:lnTo>
                    <a:lnTo>
                      <a:pt x="32" y="174"/>
                    </a:lnTo>
                    <a:lnTo>
                      <a:pt x="35" y="180"/>
                    </a:lnTo>
                    <a:lnTo>
                      <a:pt x="41" y="186"/>
                    </a:lnTo>
                    <a:lnTo>
                      <a:pt x="46" y="191"/>
                    </a:lnTo>
                    <a:lnTo>
                      <a:pt x="49" y="191"/>
                    </a:lnTo>
                    <a:lnTo>
                      <a:pt x="51" y="193"/>
                    </a:lnTo>
                    <a:lnTo>
                      <a:pt x="53" y="194"/>
                    </a:lnTo>
                    <a:lnTo>
                      <a:pt x="60" y="197"/>
                    </a:lnTo>
                    <a:lnTo>
                      <a:pt x="69" y="197"/>
                    </a:lnTo>
                    <a:lnTo>
                      <a:pt x="72" y="197"/>
                    </a:lnTo>
                    <a:lnTo>
                      <a:pt x="74" y="197"/>
                    </a:lnTo>
                    <a:lnTo>
                      <a:pt x="80" y="197"/>
                    </a:lnTo>
                    <a:lnTo>
                      <a:pt x="90" y="193"/>
                    </a:lnTo>
                    <a:lnTo>
                      <a:pt x="100" y="187"/>
                    </a:lnTo>
                    <a:lnTo>
                      <a:pt x="103" y="184"/>
                    </a:lnTo>
                    <a:lnTo>
                      <a:pt x="104" y="183"/>
                    </a:lnTo>
                    <a:lnTo>
                      <a:pt x="107" y="179"/>
                    </a:lnTo>
                    <a:lnTo>
                      <a:pt x="113" y="169"/>
                    </a:lnTo>
                    <a:lnTo>
                      <a:pt x="114" y="158"/>
                    </a:lnTo>
                    <a:lnTo>
                      <a:pt x="115" y="155"/>
                    </a:lnTo>
                    <a:lnTo>
                      <a:pt x="114" y="146"/>
                    </a:lnTo>
                    <a:lnTo>
                      <a:pt x="113" y="141"/>
                    </a:lnTo>
                    <a:lnTo>
                      <a:pt x="107" y="129"/>
                    </a:lnTo>
                    <a:lnTo>
                      <a:pt x="103" y="122"/>
                    </a:lnTo>
                    <a:lnTo>
                      <a:pt x="100" y="121"/>
                    </a:lnTo>
                    <a:lnTo>
                      <a:pt x="96" y="118"/>
                    </a:lnTo>
                    <a:lnTo>
                      <a:pt x="84" y="114"/>
                    </a:lnTo>
                    <a:lnTo>
                      <a:pt x="73" y="112"/>
                    </a:lnTo>
                    <a:lnTo>
                      <a:pt x="70" y="111"/>
                    </a:lnTo>
                    <a:lnTo>
                      <a:pt x="66" y="112"/>
                    </a:lnTo>
                    <a:lnTo>
                      <a:pt x="60" y="112"/>
                    </a:lnTo>
                    <a:lnTo>
                      <a:pt x="51" y="115"/>
                    </a:lnTo>
                    <a:lnTo>
                      <a:pt x="41" y="121"/>
                    </a:lnTo>
                    <a:lnTo>
                      <a:pt x="39" y="122"/>
                    </a:lnTo>
                    <a:lnTo>
                      <a:pt x="36" y="125"/>
                    </a:lnTo>
                    <a:lnTo>
                      <a:pt x="34" y="129"/>
                    </a:lnTo>
                    <a:lnTo>
                      <a:pt x="29" y="139"/>
                    </a:lnTo>
                    <a:lnTo>
                      <a:pt x="28" y="151"/>
                    </a:lnTo>
                    <a:lnTo>
                      <a:pt x="28" y="153"/>
                    </a:lnTo>
                    <a:lnTo>
                      <a:pt x="28" y="158"/>
                    </a:lnTo>
                    <a:lnTo>
                      <a:pt x="28" y="153"/>
                    </a:lnTo>
                    <a:lnTo>
                      <a:pt x="28" y="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2" name="Freeform 237"/>
              <p:cNvSpPr>
                <a:spLocks/>
              </p:cNvSpPr>
              <p:nvPr/>
            </p:nvSpPr>
            <p:spPr bwMode="auto">
              <a:xfrm>
                <a:off x="1182" y="1681"/>
                <a:ext cx="55" cy="73"/>
              </a:xfrm>
              <a:custGeom>
                <a:avLst/>
                <a:gdLst>
                  <a:gd name="T0" fmla="*/ 1 w 139"/>
                  <a:gd name="T1" fmla="*/ 25 h 211"/>
                  <a:gd name="T2" fmla="*/ 1 w 139"/>
                  <a:gd name="T3" fmla="*/ 22 h 211"/>
                  <a:gd name="T4" fmla="*/ 0 w 139"/>
                  <a:gd name="T5" fmla="*/ 10 h 211"/>
                  <a:gd name="T6" fmla="*/ 0 w 139"/>
                  <a:gd name="T7" fmla="*/ 1 h 211"/>
                  <a:gd name="T8" fmla="*/ 1 w 139"/>
                  <a:gd name="T9" fmla="*/ 0 h 211"/>
                  <a:gd name="T10" fmla="*/ 22 w 139"/>
                  <a:gd name="T11" fmla="*/ 0 h 211"/>
                  <a:gd name="T12" fmla="*/ 87 w 139"/>
                  <a:gd name="T13" fmla="*/ 0 h 211"/>
                  <a:gd name="T14" fmla="*/ 136 w 139"/>
                  <a:gd name="T15" fmla="*/ 0 h 211"/>
                  <a:gd name="T16" fmla="*/ 139 w 139"/>
                  <a:gd name="T17" fmla="*/ 0 h 211"/>
                  <a:gd name="T18" fmla="*/ 139 w 139"/>
                  <a:gd name="T19" fmla="*/ 4 h 211"/>
                  <a:gd name="T20" fmla="*/ 138 w 139"/>
                  <a:gd name="T21" fmla="*/ 13 h 211"/>
                  <a:gd name="T22" fmla="*/ 138 w 139"/>
                  <a:gd name="T23" fmla="*/ 20 h 211"/>
                  <a:gd name="T24" fmla="*/ 139 w 139"/>
                  <a:gd name="T25" fmla="*/ 20 h 211"/>
                  <a:gd name="T26" fmla="*/ 135 w 139"/>
                  <a:gd name="T27" fmla="*/ 24 h 211"/>
                  <a:gd name="T28" fmla="*/ 129 w 139"/>
                  <a:gd name="T29" fmla="*/ 32 h 211"/>
                  <a:gd name="T30" fmla="*/ 115 w 139"/>
                  <a:gd name="T31" fmla="*/ 51 h 211"/>
                  <a:gd name="T32" fmla="*/ 102 w 139"/>
                  <a:gd name="T33" fmla="*/ 72 h 211"/>
                  <a:gd name="T34" fmla="*/ 100 w 139"/>
                  <a:gd name="T35" fmla="*/ 77 h 211"/>
                  <a:gd name="T36" fmla="*/ 95 w 139"/>
                  <a:gd name="T37" fmla="*/ 85 h 211"/>
                  <a:gd name="T38" fmla="*/ 90 w 139"/>
                  <a:gd name="T39" fmla="*/ 96 h 211"/>
                  <a:gd name="T40" fmla="*/ 78 w 139"/>
                  <a:gd name="T41" fmla="*/ 121 h 211"/>
                  <a:gd name="T42" fmla="*/ 70 w 139"/>
                  <a:gd name="T43" fmla="*/ 147 h 211"/>
                  <a:gd name="T44" fmla="*/ 69 w 139"/>
                  <a:gd name="T45" fmla="*/ 152 h 211"/>
                  <a:gd name="T46" fmla="*/ 67 w 139"/>
                  <a:gd name="T47" fmla="*/ 158 h 211"/>
                  <a:gd name="T48" fmla="*/ 64 w 139"/>
                  <a:gd name="T49" fmla="*/ 166 h 211"/>
                  <a:gd name="T50" fmla="*/ 60 w 139"/>
                  <a:gd name="T51" fmla="*/ 186 h 211"/>
                  <a:gd name="T52" fmla="*/ 57 w 139"/>
                  <a:gd name="T53" fmla="*/ 207 h 211"/>
                  <a:gd name="T54" fmla="*/ 57 w 139"/>
                  <a:gd name="T55" fmla="*/ 211 h 211"/>
                  <a:gd name="T56" fmla="*/ 53 w 139"/>
                  <a:gd name="T57" fmla="*/ 211 h 211"/>
                  <a:gd name="T58" fmla="*/ 40 w 139"/>
                  <a:gd name="T59" fmla="*/ 211 h 211"/>
                  <a:gd name="T60" fmla="*/ 31 w 139"/>
                  <a:gd name="T61" fmla="*/ 211 h 211"/>
                  <a:gd name="T62" fmla="*/ 31 w 139"/>
                  <a:gd name="T63" fmla="*/ 211 h 211"/>
                  <a:gd name="T64" fmla="*/ 31 w 139"/>
                  <a:gd name="T65" fmla="*/ 207 h 211"/>
                  <a:gd name="T66" fmla="*/ 31 w 139"/>
                  <a:gd name="T67" fmla="*/ 199 h 211"/>
                  <a:gd name="T68" fmla="*/ 33 w 139"/>
                  <a:gd name="T69" fmla="*/ 179 h 211"/>
                  <a:gd name="T70" fmla="*/ 39 w 139"/>
                  <a:gd name="T71" fmla="*/ 156 h 211"/>
                  <a:gd name="T72" fmla="*/ 40 w 139"/>
                  <a:gd name="T73" fmla="*/ 151 h 211"/>
                  <a:gd name="T74" fmla="*/ 42 w 139"/>
                  <a:gd name="T75" fmla="*/ 145 h 211"/>
                  <a:gd name="T76" fmla="*/ 45 w 139"/>
                  <a:gd name="T77" fmla="*/ 134 h 211"/>
                  <a:gd name="T78" fmla="*/ 54 w 139"/>
                  <a:gd name="T79" fmla="*/ 110 h 211"/>
                  <a:gd name="T80" fmla="*/ 64 w 139"/>
                  <a:gd name="T81" fmla="*/ 87 h 211"/>
                  <a:gd name="T82" fmla="*/ 69 w 139"/>
                  <a:gd name="T83" fmla="*/ 82 h 211"/>
                  <a:gd name="T84" fmla="*/ 71 w 139"/>
                  <a:gd name="T85" fmla="*/ 77 h 211"/>
                  <a:gd name="T86" fmla="*/ 77 w 139"/>
                  <a:gd name="T87" fmla="*/ 66 h 211"/>
                  <a:gd name="T88" fmla="*/ 90 w 139"/>
                  <a:gd name="T89" fmla="*/ 46 h 211"/>
                  <a:gd name="T90" fmla="*/ 102 w 139"/>
                  <a:gd name="T91" fmla="*/ 30 h 211"/>
                  <a:gd name="T92" fmla="*/ 107 w 139"/>
                  <a:gd name="T93" fmla="*/ 25 h 211"/>
                  <a:gd name="T94" fmla="*/ 90 w 139"/>
                  <a:gd name="T95" fmla="*/ 25 h 211"/>
                  <a:gd name="T96" fmla="*/ 40 w 139"/>
                  <a:gd name="T97" fmla="*/ 25 h 211"/>
                  <a:gd name="T98" fmla="*/ 2 w 139"/>
                  <a:gd name="T99" fmla="*/ 25 h 211"/>
                  <a:gd name="T100" fmla="*/ 1 w 139"/>
                  <a:gd name="T101" fmla="*/ 25 h 211"/>
                  <a:gd name="T102" fmla="*/ 1 w 139"/>
                  <a:gd name="T10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 h="211">
                    <a:moveTo>
                      <a:pt x="1" y="25"/>
                    </a:moveTo>
                    <a:lnTo>
                      <a:pt x="1" y="22"/>
                    </a:lnTo>
                    <a:lnTo>
                      <a:pt x="0" y="10"/>
                    </a:lnTo>
                    <a:lnTo>
                      <a:pt x="0" y="1"/>
                    </a:lnTo>
                    <a:lnTo>
                      <a:pt x="1" y="0"/>
                    </a:lnTo>
                    <a:lnTo>
                      <a:pt x="22" y="0"/>
                    </a:lnTo>
                    <a:lnTo>
                      <a:pt x="87" y="0"/>
                    </a:lnTo>
                    <a:lnTo>
                      <a:pt x="136" y="0"/>
                    </a:lnTo>
                    <a:lnTo>
                      <a:pt x="139" y="0"/>
                    </a:lnTo>
                    <a:lnTo>
                      <a:pt x="139" y="4"/>
                    </a:lnTo>
                    <a:lnTo>
                      <a:pt x="138" y="13"/>
                    </a:lnTo>
                    <a:lnTo>
                      <a:pt x="138" y="20"/>
                    </a:lnTo>
                    <a:lnTo>
                      <a:pt x="139" y="20"/>
                    </a:lnTo>
                    <a:lnTo>
                      <a:pt x="135" y="24"/>
                    </a:lnTo>
                    <a:lnTo>
                      <a:pt x="129" y="32"/>
                    </a:lnTo>
                    <a:lnTo>
                      <a:pt x="115" y="51"/>
                    </a:lnTo>
                    <a:lnTo>
                      <a:pt x="102" y="72"/>
                    </a:lnTo>
                    <a:lnTo>
                      <a:pt x="100" y="77"/>
                    </a:lnTo>
                    <a:lnTo>
                      <a:pt x="95" y="85"/>
                    </a:lnTo>
                    <a:lnTo>
                      <a:pt x="90" y="96"/>
                    </a:lnTo>
                    <a:lnTo>
                      <a:pt x="78" y="121"/>
                    </a:lnTo>
                    <a:lnTo>
                      <a:pt x="70" y="147"/>
                    </a:lnTo>
                    <a:lnTo>
                      <a:pt x="69" y="152"/>
                    </a:lnTo>
                    <a:lnTo>
                      <a:pt x="67" y="158"/>
                    </a:lnTo>
                    <a:lnTo>
                      <a:pt x="64" y="166"/>
                    </a:lnTo>
                    <a:lnTo>
                      <a:pt x="60" y="186"/>
                    </a:lnTo>
                    <a:lnTo>
                      <a:pt x="57" y="207"/>
                    </a:lnTo>
                    <a:lnTo>
                      <a:pt x="57" y="211"/>
                    </a:lnTo>
                    <a:lnTo>
                      <a:pt x="53" y="211"/>
                    </a:lnTo>
                    <a:lnTo>
                      <a:pt x="40" y="211"/>
                    </a:lnTo>
                    <a:lnTo>
                      <a:pt x="31" y="211"/>
                    </a:lnTo>
                    <a:lnTo>
                      <a:pt x="31" y="211"/>
                    </a:lnTo>
                    <a:lnTo>
                      <a:pt x="31" y="207"/>
                    </a:lnTo>
                    <a:lnTo>
                      <a:pt x="31" y="199"/>
                    </a:lnTo>
                    <a:lnTo>
                      <a:pt x="33" y="179"/>
                    </a:lnTo>
                    <a:lnTo>
                      <a:pt x="39" y="156"/>
                    </a:lnTo>
                    <a:lnTo>
                      <a:pt x="40" y="151"/>
                    </a:lnTo>
                    <a:lnTo>
                      <a:pt x="42" y="145"/>
                    </a:lnTo>
                    <a:lnTo>
                      <a:pt x="45" y="134"/>
                    </a:lnTo>
                    <a:lnTo>
                      <a:pt x="54" y="110"/>
                    </a:lnTo>
                    <a:lnTo>
                      <a:pt x="64" y="87"/>
                    </a:lnTo>
                    <a:lnTo>
                      <a:pt x="69" y="82"/>
                    </a:lnTo>
                    <a:lnTo>
                      <a:pt x="71" y="77"/>
                    </a:lnTo>
                    <a:lnTo>
                      <a:pt x="77" y="66"/>
                    </a:lnTo>
                    <a:lnTo>
                      <a:pt x="90" y="46"/>
                    </a:lnTo>
                    <a:lnTo>
                      <a:pt x="102" y="30"/>
                    </a:lnTo>
                    <a:lnTo>
                      <a:pt x="107" y="25"/>
                    </a:lnTo>
                    <a:lnTo>
                      <a:pt x="90" y="25"/>
                    </a:lnTo>
                    <a:lnTo>
                      <a:pt x="40" y="25"/>
                    </a:lnTo>
                    <a:lnTo>
                      <a:pt x="2" y="25"/>
                    </a:lnTo>
                    <a:lnTo>
                      <a:pt x="1" y="25"/>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3" name="Freeform 238"/>
              <p:cNvSpPr>
                <a:spLocks/>
              </p:cNvSpPr>
              <p:nvPr/>
            </p:nvSpPr>
            <p:spPr bwMode="auto">
              <a:xfrm>
                <a:off x="1239" y="1681"/>
                <a:ext cx="34" cy="73"/>
              </a:xfrm>
              <a:custGeom>
                <a:avLst/>
                <a:gdLst>
                  <a:gd name="T0" fmla="*/ 81 w 81"/>
                  <a:gd name="T1" fmla="*/ 215 h 215"/>
                  <a:gd name="T2" fmla="*/ 76 w 81"/>
                  <a:gd name="T3" fmla="*/ 215 h 215"/>
                  <a:gd name="T4" fmla="*/ 64 w 81"/>
                  <a:gd name="T5" fmla="*/ 215 h 215"/>
                  <a:gd name="T6" fmla="*/ 55 w 81"/>
                  <a:gd name="T7" fmla="*/ 215 h 215"/>
                  <a:gd name="T8" fmla="*/ 55 w 81"/>
                  <a:gd name="T9" fmla="*/ 215 h 215"/>
                  <a:gd name="T10" fmla="*/ 55 w 81"/>
                  <a:gd name="T11" fmla="*/ 190 h 215"/>
                  <a:gd name="T12" fmla="*/ 54 w 81"/>
                  <a:gd name="T13" fmla="*/ 111 h 215"/>
                  <a:gd name="T14" fmla="*/ 54 w 81"/>
                  <a:gd name="T15" fmla="*/ 52 h 215"/>
                  <a:gd name="T16" fmla="*/ 55 w 81"/>
                  <a:gd name="T17" fmla="*/ 48 h 215"/>
                  <a:gd name="T18" fmla="*/ 52 w 81"/>
                  <a:gd name="T19" fmla="*/ 50 h 215"/>
                  <a:gd name="T20" fmla="*/ 50 w 81"/>
                  <a:gd name="T21" fmla="*/ 53 h 215"/>
                  <a:gd name="T22" fmla="*/ 41 w 81"/>
                  <a:gd name="T23" fmla="*/ 59 h 215"/>
                  <a:gd name="T24" fmla="*/ 31 w 81"/>
                  <a:gd name="T25" fmla="*/ 65 h 215"/>
                  <a:gd name="T26" fmla="*/ 30 w 81"/>
                  <a:gd name="T27" fmla="*/ 66 h 215"/>
                  <a:gd name="T28" fmla="*/ 27 w 81"/>
                  <a:gd name="T29" fmla="*/ 67 h 215"/>
                  <a:gd name="T30" fmla="*/ 21 w 81"/>
                  <a:gd name="T31" fmla="*/ 70 h 215"/>
                  <a:gd name="T32" fmla="*/ 11 w 81"/>
                  <a:gd name="T33" fmla="*/ 74 h 215"/>
                  <a:gd name="T34" fmla="*/ 3 w 81"/>
                  <a:gd name="T35" fmla="*/ 79 h 215"/>
                  <a:gd name="T36" fmla="*/ 2 w 81"/>
                  <a:gd name="T37" fmla="*/ 79 h 215"/>
                  <a:gd name="T38" fmla="*/ 2 w 81"/>
                  <a:gd name="T39" fmla="*/ 76 h 215"/>
                  <a:gd name="T40" fmla="*/ 0 w 81"/>
                  <a:gd name="T41" fmla="*/ 63 h 215"/>
                  <a:gd name="T42" fmla="*/ 0 w 81"/>
                  <a:gd name="T43" fmla="*/ 55 h 215"/>
                  <a:gd name="T44" fmla="*/ 2 w 81"/>
                  <a:gd name="T45" fmla="*/ 53 h 215"/>
                  <a:gd name="T46" fmla="*/ 4 w 81"/>
                  <a:gd name="T47" fmla="*/ 52 h 215"/>
                  <a:gd name="T48" fmla="*/ 11 w 81"/>
                  <a:gd name="T49" fmla="*/ 49 h 215"/>
                  <a:gd name="T50" fmla="*/ 26 w 81"/>
                  <a:gd name="T51" fmla="*/ 41 h 215"/>
                  <a:gd name="T52" fmla="*/ 37 w 81"/>
                  <a:gd name="T53" fmla="*/ 32 h 215"/>
                  <a:gd name="T54" fmla="*/ 41 w 81"/>
                  <a:gd name="T55" fmla="*/ 29 h 215"/>
                  <a:gd name="T56" fmla="*/ 42 w 81"/>
                  <a:gd name="T57" fmla="*/ 28 h 215"/>
                  <a:gd name="T58" fmla="*/ 48 w 81"/>
                  <a:gd name="T59" fmla="*/ 22 h 215"/>
                  <a:gd name="T60" fmla="*/ 55 w 81"/>
                  <a:gd name="T61" fmla="*/ 12 h 215"/>
                  <a:gd name="T62" fmla="*/ 62 w 81"/>
                  <a:gd name="T63" fmla="*/ 3 h 215"/>
                  <a:gd name="T64" fmla="*/ 64 w 81"/>
                  <a:gd name="T65" fmla="*/ 0 h 215"/>
                  <a:gd name="T66" fmla="*/ 65 w 81"/>
                  <a:gd name="T67" fmla="*/ 0 h 215"/>
                  <a:gd name="T68" fmla="*/ 73 w 81"/>
                  <a:gd name="T69" fmla="*/ 0 h 215"/>
                  <a:gd name="T70" fmla="*/ 79 w 81"/>
                  <a:gd name="T71" fmla="*/ 0 h 215"/>
                  <a:gd name="T72" fmla="*/ 81 w 81"/>
                  <a:gd name="T73" fmla="*/ 0 h 215"/>
                  <a:gd name="T74" fmla="*/ 79 w 81"/>
                  <a:gd name="T75" fmla="*/ 5 h 215"/>
                  <a:gd name="T76" fmla="*/ 81 w 81"/>
                  <a:gd name="T77" fmla="*/ 34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6" y="215"/>
                    </a:lnTo>
                    <a:lnTo>
                      <a:pt x="64" y="215"/>
                    </a:lnTo>
                    <a:lnTo>
                      <a:pt x="55" y="215"/>
                    </a:lnTo>
                    <a:lnTo>
                      <a:pt x="55" y="215"/>
                    </a:lnTo>
                    <a:lnTo>
                      <a:pt x="55" y="190"/>
                    </a:lnTo>
                    <a:lnTo>
                      <a:pt x="54" y="111"/>
                    </a:lnTo>
                    <a:lnTo>
                      <a:pt x="54" y="52"/>
                    </a:lnTo>
                    <a:lnTo>
                      <a:pt x="55" y="48"/>
                    </a:lnTo>
                    <a:lnTo>
                      <a:pt x="52" y="50"/>
                    </a:lnTo>
                    <a:lnTo>
                      <a:pt x="50" y="53"/>
                    </a:lnTo>
                    <a:lnTo>
                      <a:pt x="41" y="59"/>
                    </a:lnTo>
                    <a:lnTo>
                      <a:pt x="31" y="65"/>
                    </a:lnTo>
                    <a:lnTo>
                      <a:pt x="30" y="66"/>
                    </a:lnTo>
                    <a:lnTo>
                      <a:pt x="27" y="67"/>
                    </a:lnTo>
                    <a:lnTo>
                      <a:pt x="21" y="70"/>
                    </a:lnTo>
                    <a:lnTo>
                      <a:pt x="11" y="74"/>
                    </a:lnTo>
                    <a:lnTo>
                      <a:pt x="3" y="79"/>
                    </a:lnTo>
                    <a:lnTo>
                      <a:pt x="2" y="79"/>
                    </a:lnTo>
                    <a:lnTo>
                      <a:pt x="2" y="76"/>
                    </a:lnTo>
                    <a:lnTo>
                      <a:pt x="0" y="63"/>
                    </a:lnTo>
                    <a:lnTo>
                      <a:pt x="0" y="55"/>
                    </a:lnTo>
                    <a:lnTo>
                      <a:pt x="2" y="53"/>
                    </a:lnTo>
                    <a:lnTo>
                      <a:pt x="4" y="52"/>
                    </a:lnTo>
                    <a:lnTo>
                      <a:pt x="11" y="49"/>
                    </a:lnTo>
                    <a:lnTo>
                      <a:pt x="26" y="41"/>
                    </a:lnTo>
                    <a:lnTo>
                      <a:pt x="37" y="32"/>
                    </a:lnTo>
                    <a:lnTo>
                      <a:pt x="41" y="29"/>
                    </a:lnTo>
                    <a:lnTo>
                      <a:pt x="42" y="28"/>
                    </a:lnTo>
                    <a:lnTo>
                      <a:pt x="48" y="22"/>
                    </a:lnTo>
                    <a:lnTo>
                      <a:pt x="55" y="12"/>
                    </a:lnTo>
                    <a:lnTo>
                      <a:pt x="62" y="3"/>
                    </a:lnTo>
                    <a:lnTo>
                      <a:pt x="64" y="0"/>
                    </a:lnTo>
                    <a:lnTo>
                      <a:pt x="65" y="0"/>
                    </a:lnTo>
                    <a:lnTo>
                      <a:pt x="73" y="0"/>
                    </a:lnTo>
                    <a:lnTo>
                      <a:pt x="79" y="0"/>
                    </a:lnTo>
                    <a:lnTo>
                      <a:pt x="81" y="0"/>
                    </a:lnTo>
                    <a:lnTo>
                      <a:pt x="79" y="5"/>
                    </a:lnTo>
                    <a:lnTo>
                      <a:pt x="81" y="34"/>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4" name="Freeform 239"/>
              <p:cNvSpPr>
                <a:spLocks/>
              </p:cNvSpPr>
              <p:nvPr/>
            </p:nvSpPr>
            <p:spPr bwMode="auto">
              <a:xfrm>
                <a:off x="1073" y="1785"/>
                <a:ext cx="26" cy="72"/>
              </a:xfrm>
              <a:custGeom>
                <a:avLst/>
                <a:gdLst>
                  <a:gd name="T0" fmla="*/ 80 w 80"/>
                  <a:gd name="T1" fmla="*/ 216 h 216"/>
                  <a:gd name="T2" fmla="*/ 76 w 80"/>
                  <a:gd name="T3" fmla="*/ 216 h 216"/>
                  <a:gd name="T4" fmla="*/ 64 w 80"/>
                  <a:gd name="T5" fmla="*/ 216 h 216"/>
                  <a:gd name="T6" fmla="*/ 54 w 80"/>
                  <a:gd name="T7" fmla="*/ 216 h 216"/>
                  <a:gd name="T8" fmla="*/ 54 w 80"/>
                  <a:gd name="T9" fmla="*/ 216 h 216"/>
                  <a:gd name="T10" fmla="*/ 54 w 80"/>
                  <a:gd name="T11" fmla="*/ 191 h 216"/>
                  <a:gd name="T12" fmla="*/ 52 w 80"/>
                  <a:gd name="T13" fmla="*/ 112 h 216"/>
                  <a:gd name="T14" fmla="*/ 52 w 80"/>
                  <a:gd name="T15" fmla="*/ 53 h 216"/>
                  <a:gd name="T16" fmla="*/ 54 w 80"/>
                  <a:gd name="T17" fmla="*/ 48 h 216"/>
                  <a:gd name="T18" fmla="*/ 51 w 80"/>
                  <a:gd name="T19" fmla="*/ 51 h 216"/>
                  <a:gd name="T20" fmla="*/ 48 w 80"/>
                  <a:gd name="T21" fmla="*/ 54 h 216"/>
                  <a:gd name="T22" fmla="*/ 41 w 80"/>
                  <a:gd name="T23" fmla="*/ 60 h 216"/>
                  <a:gd name="T24" fmla="*/ 31 w 80"/>
                  <a:gd name="T25" fmla="*/ 65 h 216"/>
                  <a:gd name="T26" fmla="*/ 30 w 80"/>
                  <a:gd name="T27" fmla="*/ 67 h 216"/>
                  <a:gd name="T28" fmla="*/ 27 w 80"/>
                  <a:gd name="T29" fmla="*/ 68 h 216"/>
                  <a:gd name="T30" fmla="*/ 21 w 80"/>
                  <a:gd name="T31" fmla="*/ 71 h 216"/>
                  <a:gd name="T32" fmla="*/ 11 w 80"/>
                  <a:gd name="T33" fmla="*/ 77 h 216"/>
                  <a:gd name="T34" fmla="*/ 3 w 80"/>
                  <a:gd name="T35" fmla="*/ 81 h 216"/>
                  <a:gd name="T36" fmla="*/ 2 w 80"/>
                  <a:gd name="T37" fmla="*/ 81 h 216"/>
                  <a:gd name="T38" fmla="*/ 2 w 80"/>
                  <a:gd name="T39" fmla="*/ 78 h 216"/>
                  <a:gd name="T40" fmla="*/ 0 w 80"/>
                  <a:gd name="T41" fmla="*/ 65 h 216"/>
                  <a:gd name="T42" fmla="*/ 0 w 80"/>
                  <a:gd name="T43" fmla="*/ 57 h 216"/>
                  <a:gd name="T44" fmla="*/ 2 w 80"/>
                  <a:gd name="T45" fmla="*/ 55 h 216"/>
                  <a:gd name="T46" fmla="*/ 4 w 80"/>
                  <a:gd name="T47" fmla="*/ 54 h 216"/>
                  <a:gd name="T48" fmla="*/ 11 w 80"/>
                  <a:gd name="T49" fmla="*/ 51 h 216"/>
                  <a:gd name="T50" fmla="*/ 24 w 80"/>
                  <a:gd name="T51" fmla="*/ 43 h 216"/>
                  <a:gd name="T52" fmla="*/ 35 w 80"/>
                  <a:gd name="T53" fmla="*/ 33 h 216"/>
                  <a:gd name="T54" fmla="*/ 40 w 80"/>
                  <a:gd name="T55" fmla="*/ 30 h 216"/>
                  <a:gd name="T56" fmla="*/ 41 w 80"/>
                  <a:gd name="T57" fmla="*/ 29 h 216"/>
                  <a:gd name="T58" fmla="*/ 47 w 80"/>
                  <a:gd name="T59" fmla="*/ 23 h 216"/>
                  <a:gd name="T60" fmla="*/ 55 w 80"/>
                  <a:gd name="T61" fmla="*/ 13 h 216"/>
                  <a:gd name="T62" fmla="*/ 62 w 80"/>
                  <a:gd name="T63" fmla="*/ 3 h 216"/>
                  <a:gd name="T64" fmla="*/ 64 w 80"/>
                  <a:gd name="T65" fmla="*/ 0 h 216"/>
                  <a:gd name="T66" fmla="*/ 65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6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4" y="216"/>
                    </a:lnTo>
                    <a:lnTo>
                      <a:pt x="54" y="216"/>
                    </a:lnTo>
                    <a:lnTo>
                      <a:pt x="54" y="216"/>
                    </a:lnTo>
                    <a:lnTo>
                      <a:pt x="54" y="191"/>
                    </a:lnTo>
                    <a:lnTo>
                      <a:pt x="52" y="112"/>
                    </a:lnTo>
                    <a:lnTo>
                      <a:pt x="52" y="53"/>
                    </a:lnTo>
                    <a:lnTo>
                      <a:pt x="54" y="48"/>
                    </a:lnTo>
                    <a:lnTo>
                      <a:pt x="51" y="51"/>
                    </a:lnTo>
                    <a:lnTo>
                      <a:pt x="48" y="54"/>
                    </a:lnTo>
                    <a:lnTo>
                      <a:pt x="41" y="60"/>
                    </a:lnTo>
                    <a:lnTo>
                      <a:pt x="31" y="65"/>
                    </a:lnTo>
                    <a:lnTo>
                      <a:pt x="30" y="67"/>
                    </a:lnTo>
                    <a:lnTo>
                      <a:pt x="27" y="68"/>
                    </a:lnTo>
                    <a:lnTo>
                      <a:pt x="21" y="71"/>
                    </a:lnTo>
                    <a:lnTo>
                      <a:pt x="11" y="77"/>
                    </a:lnTo>
                    <a:lnTo>
                      <a:pt x="3" y="81"/>
                    </a:lnTo>
                    <a:lnTo>
                      <a:pt x="2" y="81"/>
                    </a:lnTo>
                    <a:lnTo>
                      <a:pt x="2" y="78"/>
                    </a:lnTo>
                    <a:lnTo>
                      <a:pt x="0" y="65"/>
                    </a:lnTo>
                    <a:lnTo>
                      <a:pt x="0" y="57"/>
                    </a:lnTo>
                    <a:lnTo>
                      <a:pt x="2" y="55"/>
                    </a:lnTo>
                    <a:lnTo>
                      <a:pt x="4" y="54"/>
                    </a:lnTo>
                    <a:lnTo>
                      <a:pt x="11" y="51"/>
                    </a:lnTo>
                    <a:lnTo>
                      <a:pt x="24" y="43"/>
                    </a:lnTo>
                    <a:lnTo>
                      <a:pt x="35" y="33"/>
                    </a:lnTo>
                    <a:lnTo>
                      <a:pt x="40" y="30"/>
                    </a:lnTo>
                    <a:lnTo>
                      <a:pt x="41" y="29"/>
                    </a:lnTo>
                    <a:lnTo>
                      <a:pt x="47" y="23"/>
                    </a:lnTo>
                    <a:lnTo>
                      <a:pt x="55" y="13"/>
                    </a:lnTo>
                    <a:lnTo>
                      <a:pt x="62" y="3"/>
                    </a:lnTo>
                    <a:lnTo>
                      <a:pt x="64" y="0"/>
                    </a:lnTo>
                    <a:lnTo>
                      <a:pt x="65" y="0"/>
                    </a:lnTo>
                    <a:lnTo>
                      <a:pt x="73" y="0"/>
                    </a:lnTo>
                    <a:lnTo>
                      <a:pt x="79" y="0"/>
                    </a:lnTo>
                    <a:lnTo>
                      <a:pt x="80" y="0"/>
                    </a:lnTo>
                    <a:lnTo>
                      <a:pt x="79" y="6"/>
                    </a:lnTo>
                    <a:lnTo>
                      <a:pt x="80" y="34"/>
                    </a:lnTo>
                    <a:lnTo>
                      <a:pt x="79" y="136"/>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5" name="Freeform 240"/>
              <p:cNvSpPr>
                <a:spLocks noEditPoints="1"/>
              </p:cNvSpPr>
              <p:nvPr/>
            </p:nvSpPr>
            <p:spPr bwMode="auto">
              <a:xfrm>
                <a:off x="1128" y="1785"/>
                <a:ext cx="54" cy="74"/>
              </a:xfrm>
              <a:custGeom>
                <a:avLst/>
                <a:gdLst>
                  <a:gd name="T0" fmla="*/ 24 w 142"/>
                  <a:gd name="T1" fmla="*/ 92 h 220"/>
                  <a:gd name="T2" fmla="*/ 15 w 142"/>
                  <a:gd name="T3" fmla="*/ 82 h 220"/>
                  <a:gd name="T4" fmla="*/ 10 w 142"/>
                  <a:gd name="T5" fmla="*/ 60 h 220"/>
                  <a:gd name="T6" fmla="*/ 10 w 142"/>
                  <a:gd name="T7" fmla="*/ 46 h 220"/>
                  <a:gd name="T8" fmla="*/ 27 w 142"/>
                  <a:gd name="T9" fmla="*/ 17 h 220"/>
                  <a:gd name="T10" fmla="*/ 49 w 142"/>
                  <a:gd name="T11" fmla="*/ 5 h 220"/>
                  <a:gd name="T12" fmla="*/ 74 w 142"/>
                  <a:gd name="T13" fmla="*/ 2 h 220"/>
                  <a:gd name="T14" fmla="*/ 111 w 142"/>
                  <a:gd name="T15" fmla="*/ 16 h 220"/>
                  <a:gd name="T16" fmla="*/ 125 w 142"/>
                  <a:gd name="T17" fmla="*/ 33 h 220"/>
                  <a:gd name="T18" fmla="*/ 131 w 142"/>
                  <a:gd name="T19" fmla="*/ 65 h 220"/>
                  <a:gd name="T20" fmla="*/ 125 w 142"/>
                  <a:gd name="T21" fmla="*/ 84 h 220"/>
                  <a:gd name="T22" fmla="*/ 113 w 142"/>
                  <a:gd name="T23" fmla="*/ 95 h 220"/>
                  <a:gd name="T24" fmla="*/ 104 w 142"/>
                  <a:gd name="T25" fmla="*/ 102 h 220"/>
                  <a:gd name="T26" fmla="*/ 128 w 142"/>
                  <a:gd name="T27" fmla="*/ 119 h 220"/>
                  <a:gd name="T28" fmla="*/ 135 w 142"/>
                  <a:gd name="T29" fmla="*/ 129 h 220"/>
                  <a:gd name="T30" fmla="*/ 142 w 142"/>
                  <a:gd name="T31" fmla="*/ 155 h 220"/>
                  <a:gd name="T32" fmla="*/ 135 w 142"/>
                  <a:gd name="T33" fmla="*/ 185 h 220"/>
                  <a:gd name="T34" fmla="*/ 118 w 142"/>
                  <a:gd name="T35" fmla="*/ 205 h 220"/>
                  <a:gd name="T36" fmla="*/ 76 w 142"/>
                  <a:gd name="T37" fmla="*/ 220 h 220"/>
                  <a:gd name="T38" fmla="*/ 56 w 142"/>
                  <a:gd name="T39" fmla="*/ 220 h 220"/>
                  <a:gd name="T40" fmla="*/ 19 w 142"/>
                  <a:gd name="T41" fmla="*/ 201 h 220"/>
                  <a:gd name="T42" fmla="*/ 3 w 142"/>
                  <a:gd name="T43" fmla="*/ 177 h 220"/>
                  <a:gd name="T44" fmla="*/ 0 w 142"/>
                  <a:gd name="T45" fmla="*/ 151 h 220"/>
                  <a:gd name="T46" fmla="*/ 8 w 142"/>
                  <a:gd name="T47" fmla="*/ 122 h 220"/>
                  <a:gd name="T48" fmla="*/ 17 w 142"/>
                  <a:gd name="T49" fmla="*/ 113 h 220"/>
                  <a:gd name="T50" fmla="*/ 41 w 142"/>
                  <a:gd name="T51" fmla="*/ 100 h 220"/>
                  <a:gd name="T52" fmla="*/ 41 w 142"/>
                  <a:gd name="T53" fmla="*/ 100 h 220"/>
                  <a:gd name="T54" fmla="*/ 36 w 142"/>
                  <a:gd name="T55" fmla="*/ 58 h 220"/>
                  <a:gd name="T56" fmla="*/ 43 w 142"/>
                  <a:gd name="T57" fmla="*/ 79 h 220"/>
                  <a:gd name="T58" fmla="*/ 51 w 142"/>
                  <a:gd name="T59" fmla="*/ 85 h 220"/>
                  <a:gd name="T60" fmla="*/ 72 w 142"/>
                  <a:gd name="T61" fmla="*/ 89 h 220"/>
                  <a:gd name="T62" fmla="*/ 87 w 142"/>
                  <a:gd name="T63" fmla="*/ 86 h 220"/>
                  <a:gd name="T64" fmla="*/ 97 w 142"/>
                  <a:gd name="T65" fmla="*/ 79 h 220"/>
                  <a:gd name="T66" fmla="*/ 104 w 142"/>
                  <a:gd name="T67" fmla="*/ 60 h 220"/>
                  <a:gd name="T68" fmla="*/ 101 w 142"/>
                  <a:gd name="T69" fmla="*/ 41 h 220"/>
                  <a:gd name="T70" fmla="*/ 93 w 142"/>
                  <a:gd name="T71" fmla="*/ 31 h 220"/>
                  <a:gd name="T72" fmla="*/ 72 w 142"/>
                  <a:gd name="T73" fmla="*/ 24 h 220"/>
                  <a:gd name="T74" fmla="*/ 53 w 142"/>
                  <a:gd name="T75" fmla="*/ 27 h 220"/>
                  <a:gd name="T76" fmla="*/ 43 w 142"/>
                  <a:gd name="T77" fmla="*/ 36 h 220"/>
                  <a:gd name="T78" fmla="*/ 36 w 142"/>
                  <a:gd name="T79" fmla="*/ 50 h 220"/>
                  <a:gd name="T80" fmla="*/ 36 w 142"/>
                  <a:gd name="T81" fmla="*/ 55 h 220"/>
                  <a:gd name="T82" fmla="*/ 28 w 142"/>
                  <a:gd name="T83" fmla="*/ 157 h 220"/>
                  <a:gd name="T84" fmla="*/ 31 w 142"/>
                  <a:gd name="T85" fmla="*/ 175 h 220"/>
                  <a:gd name="T86" fmla="*/ 41 w 142"/>
                  <a:gd name="T87" fmla="*/ 188 h 220"/>
                  <a:gd name="T88" fmla="*/ 51 w 142"/>
                  <a:gd name="T89" fmla="*/ 194 h 220"/>
                  <a:gd name="T90" fmla="*/ 69 w 142"/>
                  <a:gd name="T91" fmla="*/ 198 h 220"/>
                  <a:gd name="T92" fmla="*/ 80 w 142"/>
                  <a:gd name="T93" fmla="*/ 198 h 220"/>
                  <a:gd name="T94" fmla="*/ 103 w 142"/>
                  <a:gd name="T95" fmla="*/ 186 h 220"/>
                  <a:gd name="T96" fmla="*/ 113 w 142"/>
                  <a:gd name="T97" fmla="*/ 171 h 220"/>
                  <a:gd name="T98" fmla="*/ 114 w 142"/>
                  <a:gd name="T99" fmla="*/ 147 h 220"/>
                  <a:gd name="T100" fmla="*/ 103 w 142"/>
                  <a:gd name="T101" fmla="*/ 124 h 220"/>
                  <a:gd name="T102" fmla="*/ 84 w 142"/>
                  <a:gd name="T103" fmla="*/ 115 h 220"/>
                  <a:gd name="T104" fmla="*/ 66 w 142"/>
                  <a:gd name="T105" fmla="*/ 113 h 220"/>
                  <a:gd name="T106" fmla="*/ 41 w 142"/>
                  <a:gd name="T107" fmla="*/ 122 h 220"/>
                  <a:gd name="T108" fmla="*/ 34 w 142"/>
                  <a:gd name="T109" fmla="*/ 130 h 220"/>
                  <a:gd name="T110" fmla="*/ 28 w 142"/>
                  <a:gd name="T111" fmla="*/ 154 h 220"/>
                  <a:gd name="T112" fmla="*/ 28 w 142"/>
                  <a:gd name="T113"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220">
                    <a:moveTo>
                      <a:pt x="41" y="100"/>
                    </a:moveTo>
                    <a:lnTo>
                      <a:pt x="32" y="98"/>
                    </a:lnTo>
                    <a:lnTo>
                      <a:pt x="24" y="92"/>
                    </a:lnTo>
                    <a:lnTo>
                      <a:pt x="18" y="86"/>
                    </a:lnTo>
                    <a:lnTo>
                      <a:pt x="17" y="84"/>
                    </a:lnTo>
                    <a:lnTo>
                      <a:pt x="15" y="82"/>
                    </a:lnTo>
                    <a:lnTo>
                      <a:pt x="12" y="78"/>
                    </a:lnTo>
                    <a:lnTo>
                      <a:pt x="10" y="69"/>
                    </a:lnTo>
                    <a:lnTo>
                      <a:pt x="10" y="60"/>
                    </a:lnTo>
                    <a:lnTo>
                      <a:pt x="10" y="57"/>
                    </a:lnTo>
                    <a:lnTo>
                      <a:pt x="10" y="54"/>
                    </a:lnTo>
                    <a:lnTo>
                      <a:pt x="10" y="46"/>
                    </a:lnTo>
                    <a:lnTo>
                      <a:pt x="15" y="33"/>
                    </a:lnTo>
                    <a:lnTo>
                      <a:pt x="24" y="20"/>
                    </a:lnTo>
                    <a:lnTo>
                      <a:pt x="27" y="17"/>
                    </a:lnTo>
                    <a:lnTo>
                      <a:pt x="29" y="16"/>
                    </a:lnTo>
                    <a:lnTo>
                      <a:pt x="35" y="10"/>
                    </a:lnTo>
                    <a:lnTo>
                      <a:pt x="49" y="5"/>
                    </a:lnTo>
                    <a:lnTo>
                      <a:pt x="65" y="2"/>
                    </a:lnTo>
                    <a:lnTo>
                      <a:pt x="70" y="0"/>
                    </a:lnTo>
                    <a:lnTo>
                      <a:pt x="74" y="2"/>
                    </a:lnTo>
                    <a:lnTo>
                      <a:pt x="83" y="2"/>
                    </a:lnTo>
                    <a:lnTo>
                      <a:pt x="98" y="7"/>
                    </a:lnTo>
                    <a:lnTo>
                      <a:pt x="111" y="16"/>
                    </a:lnTo>
                    <a:lnTo>
                      <a:pt x="115" y="17"/>
                    </a:lnTo>
                    <a:lnTo>
                      <a:pt x="122" y="27"/>
                    </a:lnTo>
                    <a:lnTo>
                      <a:pt x="125" y="33"/>
                    </a:lnTo>
                    <a:lnTo>
                      <a:pt x="131" y="47"/>
                    </a:lnTo>
                    <a:lnTo>
                      <a:pt x="132" y="57"/>
                    </a:lnTo>
                    <a:lnTo>
                      <a:pt x="131" y="65"/>
                    </a:lnTo>
                    <a:lnTo>
                      <a:pt x="129" y="74"/>
                    </a:lnTo>
                    <a:lnTo>
                      <a:pt x="125" y="82"/>
                    </a:lnTo>
                    <a:lnTo>
                      <a:pt x="125" y="84"/>
                    </a:lnTo>
                    <a:lnTo>
                      <a:pt x="122" y="86"/>
                    </a:lnTo>
                    <a:lnTo>
                      <a:pt x="120" y="89"/>
                    </a:lnTo>
                    <a:lnTo>
                      <a:pt x="113" y="95"/>
                    </a:lnTo>
                    <a:lnTo>
                      <a:pt x="103" y="100"/>
                    </a:lnTo>
                    <a:lnTo>
                      <a:pt x="101" y="100"/>
                    </a:lnTo>
                    <a:lnTo>
                      <a:pt x="104" y="102"/>
                    </a:lnTo>
                    <a:lnTo>
                      <a:pt x="110" y="105"/>
                    </a:lnTo>
                    <a:lnTo>
                      <a:pt x="120" y="112"/>
                    </a:lnTo>
                    <a:lnTo>
                      <a:pt x="128" y="119"/>
                    </a:lnTo>
                    <a:lnTo>
                      <a:pt x="131" y="120"/>
                    </a:lnTo>
                    <a:lnTo>
                      <a:pt x="132" y="123"/>
                    </a:lnTo>
                    <a:lnTo>
                      <a:pt x="135" y="129"/>
                    </a:lnTo>
                    <a:lnTo>
                      <a:pt x="139" y="140"/>
                    </a:lnTo>
                    <a:lnTo>
                      <a:pt x="141" y="153"/>
                    </a:lnTo>
                    <a:lnTo>
                      <a:pt x="142" y="155"/>
                    </a:lnTo>
                    <a:lnTo>
                      <a:pt x="141" y="161"/>
                    </a:lnTo>
                    <a:lnTo>
                      <a:pt x="141" y="170"/>
                    </a:lnTo>
                    <a:lnTo>
                      <a:pt x="135" y="185"/>
                    </a:lnTo>
                    <a:lnTo>
                      <a:pt x="125" y="198"/>
                    </a:lnTo>
                    <a:lnTo>
                      <a:pt x="122" y="201"/>
                    </a:lnTo>
                    <a:lnTo>
                      <a:pt x="118" y="205"/>
                    </a:lnTo>
                    <a:lnTo>
                      <a:pt x="111" y="209"/>
                    </a:lnTo>
                    <a:lnTo>
                      <a:pt x="96" y="217"/>
                    </a:lnTo>
                    <a:lnTo>
                      <a:pt x="76" y="220"/>
                    </a:lnTo>
                    <a:lnTo>
                      <a:pt x="72" y="220"/>
                    </a:lnTo>
                    <a:lnTo>
                      <a:pt x="66" y="220"/>
                    </a:lnTo>
                    <a:lnTo>
                      <a:pt x="56" y="220"/>
                    </a:lnTo>
                    <a:lnTo>
                      <a:pt x="38" y="215"/>
                    </a:lnTo>
                    <a:lnTo>
                      <a:pt x="22" y="205"/>
                    </a:lnTo>
                    <a:lnTo>
                      <a:pt x="19" y="201"/>
                    </a:lnTo>
                    <a:lnTo>
                      <a:pt x="15" y="198"/>
                    </a:lnTo>
                    <a:lnTo>
                      <a:pt x="11" y="191"/>
                    </a:lnTo>
                    <a:lnTo>
                      <a:pt x="3" y="177"/>
                    </a:lnTo>
                    <a:lnTo>
                      <a:pt x="0" y="160"/>
                    </a:lnTo>
                    <a:lnTo>
                      <a:pt x="0" y="154"/>
                    </a:lnTo>
                    <a:lnTo>
                      <a:pt x="0" y="151"/>
                    </a:lnTo>
                    <a:lnTo>
                      <a:pt x="0" y="144"/>
                    </a:lnTo>
                    <a:lnTo>
                      <a:pt x="3" y="133"/>
                    </a:lnTo>
                    <a:lnTo>
                      <a:pt x="8" y="122"/>
                    </a:lnTo>
                    <a:lnTo>
                      <a:pt x="11" y="119"/>
                    </a:lnTo>
                    <a:lnTo>
                      <a:pt x="12" y="117"/>
                    </a:lnTo>
                    <a:lnTo>
                      <a:pt x="17" y="113"/>
                    </a:lnTo>
                    <a:lnTo>
                      <a:pt x="25" y="106"/>
                    </a:lnTo>
                    <a:lnTo>
                      <a:pt x="36" y="102"/>
                    </a:lnTo>
                    <a:lnTo>
                      <a:pt x="41" y="100"/>
                    </a:lnTo>
                    <a:lnTo>
                      <a:pt x="36" y="99"/>
                    </a:lnTo>
                    <a:lnTo>
                      <a:pt x="39" y="100"/>
                    </a:lnTo>
                    <a:lnTo>
                      <a:pt x="41" y="100"/>
                    </a:lnTo>
                    <a:lnTo>
                      <a:pt x="41" y="100"/>
                    </a:lnTo>
                    <a:close/>
                    <a:moveTo>
                      <a:pt x="36" y="55"/>
                    </a:moveTo>
                    <a:lnTo>
                      <a:pt x="36" y="58"/>
                    </a:lnTo>
                    <a:lnTo>
                      <a:pt x="36" y="64"/>
                    </a:lnTo>
                    <a:lnTo>
                      <a:pt x="39" y="72"/>
                    </a:lnTo>
                    <a:lnTo>
                      <a:pt x="43" y="79"/>
                    </a:lnTo>
                    <a:lnTo>
                      <a:pt x="46" y="81"/>
                    </a:lnTo>
                    <a:lnTo>
                      <a:pt x="48" y="82"/>
                    </a:lnTo>
                    <a:lnTo>
                      <a:pt x="51" y="85"/>
                    </a:lnTo>
                    <a:lnTo>
                      <a:pt x="59" y="88"/>
                    </a:lnTo>
                    <a:lnTo>
                      <a:pt x="69" y="89"/>
                    </a:lnTo>
                    <a:lnTo>
                      <a:pt x="72" y="89"/>
                    </a:lnTo>
                    <a:lnTo>
                      <a:pt x="73" y="89"/>
                    </a:lnTo>
                    <a:lnTo>
                      <a:pt x="79" y="89"/>
                    </a:lnTo>
                    <a:lnTo>
                      <a:pt x="87" y="86"/>
                    </a:lnTo>
                    <a:lnTo>
                      <a:pt x="93" y="82"/>
                    </a:lnTo>
                    <a:lnTo>
                      <a:pt x="96" y="81"/>
                    </a:lnTo>
                    <a:lnTo>
                      <a:pt x="97" y="79"/>
                    </a:lnTo>
                    <a:lnTo>
                      <a:pt x="100" y="77"/>
                    </a:lnTo>
                    <a:lnTo>
                      <a:pt x="103" y="68"/>
                    </a:lnTo>
                    <a:lnTo>
                      <a:pt x="104" y="60"/>
                    </a:lnTo>
                    <a:lnTo>
                      <a:pt x="105" y="57"/>
                    </a:lnTo>
                    <a:lnTo>
                      <a:pt x="104" y="50"/>
                    </a:lnTo>
                    <a:lnTo>
                      <a:pt x="101" y="41"/>
                    </a:lnTo>
                    <a:lnTo>
                      <a:pt x="97" y="36"/>
                    </a:lnTo>
                    <a:lnTo>
                      <a:pt x="96" y="33"/>
                    </a:lnTo>
                    <a:lnTo>
                      <a:pt x="93" y="31"/>
                    </a:lnTo>
                    <a:lnTo>
                      <a:pt x="90" y="29"/>
                    </a:lnTo>
                    <a:lnTo>
                      <a:pt x="82" y="26"/>
                    </a:lnTo>
                    <a:lnTo>
                      <a:pt x="72" y="24"/>
                    </a:lnTo>
                    <a:lnTo>
                      <a:pt x="70" y="23"/>
                    </a:lnTo>
                    <a:lnTo>
                      <a:pt x="62" y="24"/>
                    </a:lnTo>
                    <a:lnTo>
                      <a:pt x="53" y="27"/>
                    </a:lnTo>
                    <a:lnTo>
                      <a:pt x="48" y="31"/>
                    </a:lnTo>
                    <a:lnTo>
                      <a:pt x="46" y="33"/>
                    </a:lnTo>
                    <a:lnTo>
                      <a:pt x="43" y="36"/>
                    </a:lnTo>
                    <a:lnTo>
                      <a:pt x="41" y="38"/>
                    </a:lnTo>
                    <a:lnTo>
                      <a:pt x="39" y="41"/>
                    </a:lnTo>
                    <a:lnTo>
                      <a:pt x="36" y="50"/>
                    </a:lnTo>
                    <a:lnTo>
                      <a:pt x="36" y="55"/>
                    </a:lnTo>
                    <a:lnTo>
                      <a:pt x="36" y="60"/>
                    </a:lnTo>
                    <a:lnTo>
                      <a:pt x="36" y="55"/>
                    </a:lnTo>
                    <a:lnTo>
                      <a:pt x="36" y="55"/>
                    </a:lnTo>
                    <a:close/>
                    <a:moveTo>
                      <a:pt x="28" y="154"/>
                    </a:moveTo>
                    <a:lnTo>
                      <a:pt x="28" y="157"/>
                    </a:lnTo>
                    <a:lnTo>
                      <a:pt x="28" y="161"/>
                    </a:lnTo>
                    <a:lnTo>
                      <a:pt x="29" y="168"/>
                    </a:lnTo>
                    <a:lnTo>
                      <a:pt x="31" y="175"/>
                    </a:lnTo>
                    <a:lnTo>
                      <a:pt x="32" y="177"/>
                    </a:lnTo>
                    <a:lnTo>
                      <a:pt x="35" y="182"/>
                    </a:lnTo>
                    <a:lnTo>
                      <a:pt x="41" y="188"/>
                    </a:lnTo>
                    <a:lnTo>
                      <a:pt x="46" y="192"/>
                    </a:lnTo>
                    <a:lnTo>
                      <a:pt x="49" y="192"/>
                    </a:lnTo>
                    <a:lnTo>
                      <a:pt x="51" y="194"/>
                    </a:lnTo>
                    <a:lnTo>
                      <a:pt x="53" y="195"/>
                    </a:lnTo>
                    <a:lnTo>
                      <a:pt x="60" y="198"/>
                    </a:lnTo>
                    <a:lnTo>
                      <a:pt x="69" y="198"/>
                    </a:lnTo>
                    <a:lnTo>
                      <a:pt x="72" y="198"/>
                    </a:lnTo>
                    <a:lnTo>
                      <a:pt x="74" y="198"/>
                    </a:lnTo>
                    <a:lnTo>
                      <a:pt x="80" y="198"/>
                    </a:lnTo>
                    <a:lnTo>
                      <a:pt x="90" y="195"/>
                    </a:lnTo>
                    <a:lnTo>
                      <a:pt x="100" y="189"/>
                    </a:lnTo>
                    <a:lnTo>
                      <a:pt x="103" y="186"/>
                    </a:lnTo>
                    <a:lnTo>
                      <a:pt x="104" y="185"/>
                    </a:lnTo>
                    <a:lnTo>
                      <a:pt x="107" y="181"/>
                    </a:lnTo>
                    <a:lnTo>
                      <a:pt x="113" y="171"/>
                    </a:lnTo>
                    <a:lnTo>
                      <a:pt x="114" y="160"/>
                    </a:lnTo>
                    <a:lnTo>
                      <a:pt x="115" y="155"/>
                    </a:lnTo>
                    <a:lnTo>
                      <a:pt x="114" y="147"/>
                    </a:lnTo>
                    <a:lnTo>
                      <a:pt x="113" y="141"/>
                    </a:lnTo>
                    <a:lnTo>
                      <a:pt x="107" y="132"/>
                    </a:lnTo>
                    <a:lnTo>
                      <a:pt x="103" y="124"/>
                    </a:lnTo>
                    <a:lnTo>
                      <a:pt x="100" y="123"/>
                    </a:lnTo>
                    <a:lnTo>
                      <a:pt x="96" y="120"/>
                    </a:lnTo>
                    <a:lnTo>
                      <a:pt x="84" y="115"/>
                    </a:lnTo>
                    <a:lnTo>
                      <a:pt x="73" y="113"/>
                    </a:lnTo>
                    <a:lnTo>
                      <a:pt x="70" y="112"/>
                    </a:lnTo>
                    <a:lnTo>
                      <a:pt x="66" y="113"/>
                    </a:lnTo>
                    <a:lnTo>
                      <a:pt x="60" y="113"/>
                    </a:lnTo>
                    <a:lnTo>
                      <a:pt x="51" y="116"/>
                    </a:lnTo>
                    <a:lnTo>
                      <a:pt x="41" y="122"/>
                    </a:lnTo>
                    <a:lnTo>
                      <a:pt x="39" y="123"/>
                    </a:lnTo>
                    <a:lnTo>
                      <a:pt x="36" y="126"/>
                    </a:lnTo>
                    <a:lnTo>
                      <a:pt x="34" y="130"/>
                    </a:lnTo>
                    <a:lnTo>
                      <a:pt x="29" y="141"/>
                    </a:lnTo>
                    <a:lnTo>
                      <a:pt x="28" y="153"/>
                    </a:lnTo>
                    <a:lnTo>
                      <a:pt x="28" y="154"/>
                    </a:lnTo>
                    <a:lnTo>
                      <a:pt x="28" y="158"/>
                    </a:lnTo>
                    <a:lnTo>
                      <a:pt x="28" y="154"/>
                    </a:lnTo>
                    <a:lnTo>
                      <a:pt x="28"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6" name="Freeform 241"/>
              <p:cNvSpPr>
                <a:spLocks noEditPoints="1"/>
              </p:cNvSpPr>
              <p:nvPr/>
            </p:nvSpPr>
            <p:spPr bwMode="auto">
              <a:xfrm>
                <a:off x="1182" y="1785"/>
                <a:ext cx="55" cy="74"/>
              </a:xfrm>
              <a:custGeom>
                <a:avLst/>
                <a:gdLst>
                  <a:gd name="T0" fmla="*/ 32 w 140"/>
                  <a:gd name="T1" fmla="*/ 98 h 220"/>
                  <a:gd name="T2" fmla="*/ 15 w 140"/>
                  <a:gd name="T3" fmla="*/ 84 h 220"/>
                  <a:gd name="T4" fmla="*/ 8 w 140"/>
                  <a:gd name="T5" fmla="*/ 69 h 220"/>
                  <a:gd name="T6" fmla="*/ 8 w 140"/>
                  <a:gd name="T7" fmla="*/ 54 h 220"/>
                  <a:gd name="T8" fmla="*/ 22 w 140"/>
                  <a:gd name="T9" fmla="*/ 20 h 220"/>
                  <a:gd name="T10" fmla="*/ 33 w 140"/>
                  <a:gd name="T11" fmla="*/ 10 h 220"/>
                  <a:gd name="T12" fmla="*/ 69 w 140"/>
                  <a:gd name="T13" fmla="*/ 0 h 220"/>
                  <a:gd name="T14" fmla="*/ 97 w 140"/>
                  <a:gd name="T15" fmla="*/ 7 h 220"/>
                  <a:gd name="T16" fmla="*/ 121 w 140"/>
                  <a:gd name="T17" fmla="*/ 27 h 220"/>
                  <a:gd name="T18" fmla="*/ 132 w 140"/>
                  <a:gd name="T19" fmla="*/ 57 h 220"/>
                  <a:gd name="T20" fmla="*/ 124 w 140"/>
                  <a:gd name="T21" fmla="*/ 82 h 220"/>
                  <a:gd name="T22" fmla="*/ 118 w 140"/>
                  <a:gd name="T23" fmla="*/ 89 h 220"/>
                  <a:gd name="T24" fmla="*/ 100 w 140"/>
                  <a:gd name="T25" fmla="*/ 100 h 220"/>
                  <a:gd name="T26" fmla="*/ 119 w 140"/>
                  <a:gd name="T27" fmla="*/ 112 h 220"/>
                  <a:gd name="T28" fmla="*/ 131 w 140"/>
                  <a:gd name="T29" fmla="*/ 123 h 220"/>
                  <a:gd name="T30" fmla="*/ 139 w 140"/>
                  <a:gd name="T31" fmla="*/ 153 h 220"/>
                  <a:gd name="T32" fmla="*/ 139 w 140"/>
                  <a:gd name="T33" fmla="*/ 170 h 220"/>
                  <a:gd name="T34" fmla="*/ 121 w 140"/>
                  <a:gd name="T35" fmla="*/ 201 h 220"/>
                  <a:gd name="T36" fmla="*/ 94 w 140"/>
                  <a:gd name="T37" fmla="*/ 217 h 220"/>
                  <a:gd name="T38" fmla="*/ 64 w 140"/>
                  <a:gd name="T39" fmla="*/ 220 h 220"/>
                  <a:gd name="T40" fmla="*/ 21 w 140"/>
                  <a:gd name="T41" fmla="*/ 205 h 220"/>
                  <a:gd name="T42" fmla="*/ 9 w 140"/>
                  <a:gd name="T43" fmla="*/ 191 h 220"/>
                  <a:gd name="T44" fmla="*/ 0 w 140"/>
                  <a:gd name="T45" fmla="*/ 154 h 220"/>
                  <a:gd name="T46" fmla="*/ 2 w 140"/>
                  <a:gd name="T47" fmla="*/ 133 h 220"/>
                  <a:gd name="T48" fmla="*/ 11 w 140"/>
                  <a:gd name="T49" fmla="*/ 117 h 220"/>
                  <a:gd name="T50" fmla="*/ 36 w 140"/>
                  <a:gd name="T51" fmla="*/ 102 h 220"/>
                  <a:gd name="T52" fmla="*/ 35 w 140"/>
                  <a:gd name="T53" fmla="*/ 99 h 220"/>
                  <a:gd name="T54" fmla="*/ 40 w 140"/>
                  <a:gd name="T55" fmla="*/ 100 h 220"/>
                  <a:gd name="T56" fmla="*/ 35 w 140"/>
                  <a:gd name="T57" fmla="*/ 64 h 220"/>
                  <a:gd name="T58" fmla="*/ 45 w 140"/>
                  <a:gd name="T59" fmla="*/ 81 h 220"/>
                  <a:gd name="T60" fmla="*/ 57 w 140"/>
                  <a:gd name="T61" fmla="*/ 88 h 220"/>
                  <a:gd name="T62" fmla="*/ 71 w 140"/>
                  <a:gd name="T63" fmla="*/ 89 h 220"/>
                  <a:gd name="T64" fmla="*/ 91 w 140"/>
                  <a:gd name="T65" fmla="*/ 82 h 220"/>
                  <a:gd name="T66" fmla="*/ 98 w 140"/>
                  <a:gd name="T67" fmla="*/ 77 h 220"/>
                  <a:gd name="T68" fmla="*/ 104 w 140"/>
                  <a:gd name="T69" fmla="*/ 57 h 220"/>
                  <a:gd name="T70" fmla="*/ 95 w 140"/>
                  <a:gd name="T71" fmla="*/ 36 h 220"/>
                  <a:gd name="T72" fmla="*/ 88 w 140"/>
                  <a:gd name="T73" fmla="*/ 29 h 220"/>
                  <a:gd name="T74" fmla="*/ 71 w 140"/>
                  <a:gd name="T75" fmla="*/ 24 h 220"/>
                  <a:gd name="T76" fmla="*/ 53 w 140"/>
                  <a:gd name="T77" fmla="*/ 27 h 220"/>
                  <a:gd name="T78" fmla="*/ 42 w 140"/>
                  <a:gd name="T79" fmla="*/ 36 h 220"/>
                  <a:gd name="T80" fmla="*/ 35 w 140"/>
                  <a:gd name="T81" fmla="*/ 50 h 220"/>
                  <a:gd name="T82" fmla="*/ 35 w 140"/>
                  <a:gd name="T83" fmla="*/ 55 h 220"/>
                  <a:gd name="T84" fmla="*/ 26 w 140"/>
                  <a:gd name="T85" fmla="*/ 157 h 220"/>
                  <a:gd name="T86" fmla="*/ 31 w 140"/>
                  <a:gd name="T87" fmla="*/ 175 h 220"/>
                  <a:gd name="T88" fmla="*/ 36 w 140"/>
                  <a:gd name="T89" fmla="*/ 185 h 220"/>
                  <a:gd name="T90" fmla="*/ 49 w 140"/>
                  <a:gd name="T91" fmla="*/ 194 h 220"/>
                  <a:gd name="T92" fmla="*/ 67 w 140"/>
                  <a:gd name="T93" fmla="*/ 198 h 220"/>
                  <a:gd name="T94" fmla="*/ 78 w 140"/>
                  <a:gd name="T95" fmla="*/ 198 h 220"/>
                  <a:gd name="T96" fmla="*/ 101 w 140"/>
                  <a:gd name="T97" fmla="*/ 186 h 220"/>
                  <a:gd name="T98" fmla="*/ 111 w 140"/>
                  <a:gd name="T99" fmla="*/ 171 h 220"/>
                  <a:gd name="T100" fmla="*/ 112 w 140"/>
                  <a:gd name="T101" fmla="*/ 147 h 220"/>
                  <a:gd name="T102" fmla="*/ 101 w 140"/>
                  <a:gd name="T103" fmla="*/ 124 h 220"/>
                  <a:gd name="T104" fmla="*/ 83 w 140"/>
                  <a:gd name="T105" fmla="*/ 115 h 220"/>
                  <a:gd name="T106" fmla="*/ 64 w 140"/>
                  <a:gd name="T107" fmla="*/ 113 h 220"/>
                  <a:gd name="T108" fmla="*/ 39 w 140"/>
                  <a:gd name="T109" fmla="*/ 122 h 220"/>
                  <a:gd name="T110" fmla="*/ 32 w 140"/>
                  <a:gd name="T111" fmla="*/ 130 h 220"/>
                  <a:gd name="T112" fmla="*/ 26 w 140"/>
                  <a:gd name="T113" fmla="*/ 154 h 220"/>
                  <a:gd name="T114" fmla="*/ 26 w 140"/>
                  <a:gd name="T115"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220">
                    <a:moveTo>
                      <a:pt x="40" y="100"/>
                    </a:moveTo>
                    <a:lnTo>
                      <a:pt x="38" y="100"/>
                    </a:lnTo>
                    <a:lnTo>
                      <a:pt x="32" y="98"/>
                    </a:lnTo>
                    <a:lnTo>
                      <a:pt x="23" y="92"/>
                    </a:lnTo>
                    <a:lnTo>
                      <a:pt x="16" y="86"/>
                    </a:lnTo>
                    <a:lnTo>
                      <a:pt x="15" y="84"/>
                    </a:lnTo>
                    <a:lnTo>
                      <a:pt x="14" y="82"/>
                    </a:lnTo>
                    <a:lnTo>
                      <a:pt x="11" y="78"/>
                    </a:lnTo>
                    <a:lnTo>
                      <a:pt x="8" y="69"/>
                    </a:lnTo>
                    <a:lnTo>
                      <a:pt x="8" y="60"/>
                    </a:lnTo>
                    <a:lnTo>
                      <a:pt x="8" y="57"/>
                    </a:lnTo>
                    <a:lnTo>
                      <a:pt x="8" y="54"/>
                    </a:lnTo>
                    <a:lnTo>
                      <a:pt x="8" y="46"/>
                    </a:lnTo>
                    <a:lnTo>
                      <a:pt x="14" y="33"/>
                    </a:lnTo>
                    <a:lnTo>
                      <a:pt x="22" y="20"/>
                    </a:lnTo>
                    <a:lnTo>
                      <a:pt x="25" y="17"/>
                    </a:lnTo>
                    <a:lnTo>
                      <a:pt x="28" y="16"/>
                    </a:lnTo>
                    <a:lnTo>
                      <a:pt x="33" y="10"/>
                    </a:lnTo>
                    <a:lnTo>
                      <a:pt x="47" y="5"/>
                    </a:lnTo>
                    <a:lnTo>
                      <a:pt x="63" y="2"/>
                    </a:lnTo>
                    <a:lnTo>
                      <a:pt x="69" y="0"/>
                    </a:lnTo>
                    <a:lnTo>
                      <a:pt x="73" y="2"/>
                    </a:lnTo>
                    <a:lnTo>
                      <a:pt x="81" y="2"/>
                    </a:lnTo>
                    <a:lnTo>
                      <a:pt x="97" y="7"/>
                    </a:lnTo>
                    <a:lnTo>
                      <a:pt x="109" y="16"/>
                    </a:lnTo>
                    <a:lnTo>
                      <a:pt x="114" y="17"/>
                    </a:lnTo>
                    <a:lnTo>
                      <a:pt x="121" y="27"/>
                    </a:lnTo>
                    <a:lnTo>
                      <a:pt x="128" y="40"/>
                    </a:lnTo>
                    <a:lnTo>
                      <a:pt x="131" y="54"/>
                    </a:lnTo>
                    <a:lnTo>
                      <a:pt x="132" y="57"/>
                    </a:lnTo>
                    <a:lnTo>
                      <a:pt x="131" y="65"/>
                    </a:lnTo>
                    <a:lnTo>
                      <a:pt x="128" y="74"/>
                    </a:lnTo>
                    <a:lnTo>
                      <a:pt x="124" y="82"/>
                    </a:lnTo>
                    <a:lnTo>
                      <a:pt x="124" y="84"/>
                    </a:lnTo>
                    <a:lnTo>
                      <a:pt x="121" y="86"/>
                    </a:lnTo>
                    <a:lnTo>
                      <a:pt x="118" y="89"/>
                    </a:lnTo>
                    <a:lnTo>
                      <a:pt x="111" y="95"/>
                    </a:lnTo>
                    <a:lnTo>
                      <a:pt x="101" y="100"/>
                    </a:lnTo>
                    <a:lnTo>
                      <a:pt x="100" y="100"/>
                    </a:lnTo>
                    <a:lnTo>
                      <a:pt x="102" y="102"/>
                    </a:lnTo>
                    <a:lnTo>
                      <a:pt x="108" y="105"/>
                    </a:lnTo>
                    <a:lnTo>
                      <a:pt x="119" y="112"/>
                    </a:lnTo>
                    <a:lnTo>
                      <a:pt x="126" y="119"/>
                    </a:lnTo>
                    <a:lnTo>
                      <a:pt x="129" y="120"/>
                    </a:lnTo>
                    <a:lnTo>
                      <a:pt x="131" y="123"/>
                    </a:lnTo>
                    <a:lnTo>
                      <a:pt x="133" y="129"/>
                    </a:lnTo>
                    <a:lnTo>
                      <a:pt x="138" y="140"/>
                    </a:lnTo>
                    <a:lnTo>
                      <a:pt x="139" y="153"/>
                    </a:lnTo>
                    <a:lnTo>
                      <a:pt x="140" y="155"/>
                    </a:lnTo>
                    <a:lnTo>
                      <a:pt x="139" y="161"/>
                    </a:lnTo>
                    <a:lnTo>
                      <a:pt x="139" y="170"/>
                    </a:lnTo>
                    <a:lnTo>
                      <a:pt x="133" y="185"/>
                    </a:lnTo>
                    <a:lnTo>
                      <a:pt x="124" y="198"/>
                    </a:lnTo>
                    <a:lnTo>
                      <a:pt x="121" y="201"/>
                    </a:lnTo>
                    <a:lnTo>
                      <a:pt x="117" y="205"/>
                    </a:lnTo>
                    <a:lnTo>
                      <a:pt x="109" y="209"/>
                    </a:lnTo>
                    <a:lnTo>
                      <a:pt x="94" y="217"/>
                    </a:lnTo>
                    <a:lnTo>
                      <a:pt x="74" y="220"/>
                    </a:lnTo>
                    <a:lnTo>
                      <a:pt x="70" y="220"/>
                    </a:lnTo>
                    <a:lnTo>
                      <a:pt x="64" y="220"/>
                    </a:lnTo>
                    <a:lnTo>
                      <a:pt x="54" y="220"/>
                    </a:lnTo>
                    <a:lnTo>
                      <a:pt x="36" y="215"/>
                    </a:lnTo>
                    <a:lnTo>
                      <a:pt x="21" y="205"/>
                    </a:lnTo>
                    <a:lnTo>
                      <a:pt x="18" y="201"/>
                    </a:lnTo>
                    <a:lnTo>
                      <a:pt x="14" y="198"/>
                    </a:lnTo>
                    <a:lnTo>
                      <a:pt x="9" y="191"/>
                    </a:lnTo>
                    <a:lnTo>
                      <a:pt x="2" y="177"/>
                    </a:lnTo>
                    <a:lnTo>
                      <a:pt x="0" y="160"/>
                    </a:lnTo>
                    <a:lnTo>
                      <a:pt x="0" y="154"/>
                    </a:lnTo>
                    <a:lnTo>
                      <a:pt x="0" y="151"/>
                    </a:lnTo>
                    <a:lnTo>
                      <a:pt x="0" y="144"/>
                    </a:lnTo>
                    <a:lnTo>
                      <a:pt x="2" y="133"/>
                    </a:lnTo>
                    <a:lnTo>
                      <a:pt x="7" y="122"/>
                    </a:lnTo>
                    <a:lnTo>
                      <a:pt x="9" y="119"/>
                    </a:lnTo>
                    <a:lnTo>
                      <a:pt x="11" y="117"/>
                    </a:lnTo>
                    <a:lnTo>
                      <a:pt x="15" y="113"/>
                    </a:lnTo>
                    <a:lnTo>
                      <a:pt x="23" y="106"/>
                    </a:lnTo>
                    <a:lnTo>
                      <a:pt x="36" y="102"/>
                    </a:lnTo>
                    <a:lnTo>
                      <a:pt x="40" y="100"/>
                    </a:lnTo>
                    <a:lnTo>
                      <a:pt x="38" y="100"/>
                    </a:lnTo>
                    <a:lnTo>
                      <a:pt x="35" y="99"/>
                    </a:lnTo>
                    <a:lnTo>
                      <a:pt x="39" y="100"/>
                    </a:lnTo>
                    <a:lnTo>
                      <a:pt x="40" y="100"/>
                    </a:lnTo>
                    <a:lnTo>
                      <a:pt x="40" y="100"/>
                    </a:lnTo>
                    <a:close/>
                    <a:moveTo>
                      <a:pt x="35" y="55"/>
                    </a:moveTo>
                    <a:lnTo>
                      <a:pt x="35" y="58"/>
                    </a:lnTo>
                    <a:lnTo>
                      <a:pt x="35" y="64"/>
                    </a:lnTo>
                    <a:lnTo>
                      <a:pt x="38" y="72"/>
                    </a:lnTo>
                    <a:lnTo>
                      <a:pt x="42" y="79"/>
                    </a:lnTo>
                    <a:lnTo>
                      <a:pt x="45" y="81"/>
                    </a:lnTo>
                    <a:lnTo>
                      <a:pt x="46" y="82"/>
                    </a:lnTo>
                    <a:lnTo>
                      <a:pt x="49" y="85"/>
                    </a:lnTo>
                    <a:lnTo>
                      <a:pt x="57" y="88"/>
                    </a:lnTo>
                    <a:lnTo>
                      <a:pt x="67" y="89"/>
                    </a:lnTo>
                    <a:lnTo>
                      <a:pt x="70" y="89"/>
                    </a:lnTo>
                    <a:lnTo>
                      <a:pt x="71" y="89"/>
                    </a:lnTo>
                    <a:lnTo>
                      <a:pt x="77" y="89"/>
                    </a:lnTo>
                    <a:lnTo>
                      <a:pt x="86" y="86"/>
                    </a:lnTo>
                    <a:lnTo>
                      <a:pt x="91" y="82"/>
                    </a:lnTo>
                    <a:lnTo>
                      <a:pt x="94" y="81"/>
                    </a:lnTo>
                    <a:lnTo>
                      <a:pt x="95" y="79"/>
                    </a:lnTo>
                    <a:lnTo>
                      <a:pt x="98" y="77"/>
                    </a:lnTo>
                    <a:lnTo>
                      <a:pt x="101" y="68"/>
                    </a:lnTo>
                    <a:lnTo>
                      <a:pt x="102" y="60"/>
                    </a:lnTo>
                    <a:lnTo>
                      <a:pt x="104" y="57"/>
                    </a:lnTo>
                    <a:lnTo>
                      <a:pt x="102" y="50"/>
                    </a:lnTo>
                    <a:lnTo>
                      <a:pt x="100" y="41"/>
                    </a:lnTo>
                    <a:lnTo>
                      <a:pt x="95" y="36"/>
                    </a:lnTo>
                    <a:lnTo>
                      <a:pt x="94" y="33"/>
                    </a:lnTo>
                    <a:lnTo>
                      <a:pt x="91" y="31"/>
                    </a:lnTo>
                    <a:lnTo>
                      <a:pt x="88" y="29"/>
                    </a:lnTo>
                    <a:lnTo>
                      <a:pt x="86" y="27"/>
                    </a:lnTo>
                    <a:lnTo>
                      <a:pt x="81" y="26"/>
                    </a:lnTo>
                    <a:lnTo>
                      <a:pt x="71" y="24"/>
                    </a:lnTo>
                    <a:lnTo>
                      <a:pt x="70" y="23"/>
                    </a:lnTo>
                    <a:lnTo>
                      <a:pt x="62" y="24"/>
                    </a:lnTo>
                    <a:lnTo>
                      <a:pt x="53" y="27"/>
                    </a:lnTo>
                    <a:lnTo>
                      <a:pt x="46" y="31"/>
                    </a:lnTo>
                    <a:lnTo>
                      <a:pt x="45" y="33"/>
                    </a:lnTo>
                    <a:lnTo>
                      <a:pt x="42" y="36"/>
                    </a:lnTo>
                    <a:lnTo>
                      <a:pt x="39" y="38"/>
                    </a:lnTo>
                    <a:lnTo>
                      <a:pt x="38" y="41"/>
                    </a:lnTo>
                    <a:lnTo>
                      <a:pt x="35" y="50"/>
                    </a:lnTo>
                    <a:lnTo>
                      <a:pt x="35" y="55"/>
                    </a:lnTo>
                    <a:lnTo>
                      <a:pt x="35" y="60"/>
                    </a:lnTo>
                    <a:lnTo>
                      <a:pt x="35" y="55"/>
                    </a:lnTo>
                    <a:lnTo>
                      <a:pt x="35" y="55"/>
                    </a:lnTo>
                    <a:close/>
                    <a:moveTo>
                      <a:pt x="26" y="154"/>
                    </a:moveTo>
                    <a:lnTo>
                      <a:pt x="26" y="157"/>
                    </a:lnTo>
                    <a:lnTo>
                      <a:pt x="26" y="161"/>
                    </a:lnTo>
                    <a:lnTo>
                      <a:pt x="28" y="168"/>
                    </a:lnTo>
                    <a:lnTo>
                      <a:pt x="31" y="175"/>
                    </a:lnTo>
                    <a:lnTo>
                      <a:pt x="32" y="177"/>
                    </a:lnTo>
                    <a:lnTo>
                      <a:pt x="33" y="182"/>
                    </a:lnTo>
                    <a:lnTo>
                      <a:pt x="36" y="185"/>
                    </a:lnTo>
                    <a:lnTo>
                      <a:pt x="42" y="191"/>
                    </a:lnTo>
                    <a:lnTo>
                      <a:pt x="47" y="192"/>
                    </a:lnTo>
                    <a:lnTo>
                      <a:pt x="49" y="194"/>
                    </a:lnTo>
                    <a:lnTo>
                      <a:pt x="52" y="195"/>
                    </a:lnTo>
                    <a:lnTo>
                      <a:pt x="59" y="198"/>
                    </a:lnTo>
                    <a:lnTo>
                      <a:pt x="67" y="198"/>
                    </a:lnTo>
                    <a:lnTo>
                      <a:pt x="70" y="198"/>
                    </a:lnTo>
                    <a:lnTo>
                      <a:pt x="73" y="198"/>
                    </a:lnTo>
                    <a:lnTo>
                      <a:pt x="78" y="198"/>
                    </a:lnTo>
                    <a:lnTo>
                      <a:pt x="88" y="195"/>
                    </a:lnTo>
                    <a:lnTo>
                      <a:pt x="98" y="189"/>
                    </a:lnTo>
                    <a:lnTo>
                      <a:pt x="101" y="186"/>
                    </a:lnTo>
                    <a:lnTo>
                      <a:pt x="102" y="185"/>
                    </a:lnTo>
                    <a:lnTo>
                      <a:pt x="105" y="181"/>
                    </a:lnTo>
                    <a:lnTo>
                      <a:pt x="111" y="171"/>
                    </a:lnTo>
                    <a:lnTo>
                      <a:pt x="112" y="160"/>
                    </a:lnTo>
                    <a:lnTo>
                      <a:pt x="114" y="155"/>
                    </a:lnTo>
                    <a:lnTo>
                      <a:pt x="112" y="147"/>
                    </a:lnTo>
                    <a:lnTo>
                      <a:pt x="111" y="141"/>
                    </a:lnTo>
                    <a:lnTo>
                      <a:pt x="105" y="132"/>
                    </a:lnTo>
                    <a:lnTo>
                      <a:pt x="101" y="124"/>
                    </a:lnTo>
                    <a:lnTo>
                      <a:pt x="98" y="123"/>
                    </a:lnTo>
                    <a:lnTo>
                      <a:pt x="94" y="120"/>
                    </a:lnTo>
                    <a:lnTo>
                      <a:pt x="83" y="115"/>
                    </a:lnTo>
                    <a:lnTo>
                      <a:pt x="71" y="113"/>
                    </a:lnTo>
                    <a:lnTo>
                      <a:pt x="69" y="112"/>
                    </a:lnTo>
                    <a:lnTo>
                      <a:pt x="64" y="113"/>
                    </a:lnTo>
                    <a:lnTo>
                      <a:pt x="59" y="113"/>
                    </a:lnTo>
                    <a:lnTo>
                      <a:pt x="49" y="116"/>
                    </a:lnTo>
                    <a:lnTo>
                      <a:pt x="39" y="122"/>
                    </a:lnTo>
                    <a:lnTo>
                      <a:pt x="38" y="123"/>
                    </a:lnTo>
                    <a:lnTo>
                      <a:pt x="35" y="126"/>
                    </a:lnTo>
                    <a:lnTo>
                      <a:pt x="32" y="130"/>
                    </a:lnTo>
                    <a:lnTo>
                      <a:pt x="28" y="141"/>
                    </a:lnTo>
                    <a:lnTo>
                      <a:pt x="26" y="153"/>
                    </a:lnTo>
                    <a:lnTo>
                      <a:pt x="26" y="154"/>
                    </a:lnTo>
                    <a:lnTo>
                      <a:pt x="26" y="158"/>
                    </a:lnTo>
                    <a:lnTo>
                      <a:pt x="26" y="154"/>
                    </a:lnTo>
                    <a:lnTo>
                      <a:pt x="26"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7" name="Freeform 242"/>
              <p:cNvSpPr>
                <a:spLocks/>
              </p:cNvSpPr>
              <p:nvPr/>
            </p:nvSpPr>
            <p:spPr bwMode="auto">
              <a:xfrm>
                <a:off x="1239" y="1785"/>
                <a:ext cx="34" cy="72"/>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1 h 216"/>
                  <a:gd name="T12" fmla="*/ 54 w 81"/>
                  <a:gd name="T13" fmla="*/ 112 h 216"/>
                  <a:gd name="T14" fmla="*/ 54 w 81"/>
                  <a:gd name="T15" fmla="*/ 53 h 216"/>
                  <a:gd name="T16" fmla="*/ 55 w 81"/>
                  <a:gd name="T17" fmla="*/ 48 h 216"/>
                  <a:gd name="T18" fmla="*/ 52 w 81"/>
                  <a:gd name="T19" fmla="*/ 51 h 216"/>
                  <a:gd name="T20" fmla="*/ 50 w 81"/>
                  <a:gd name="T21" fmla="*/ 54 h 216"/>
                  <a:gd name="T22" fmla="*/ 41 w 81"/>
                  <a:gd name="T23" fmla="*/ 60 h 216"/>
                  <a:gd name="T24" fmla="*/ 31 w 81"/>
                  <a:gd name="T25" fmla="*/ 65 h 216"/>
                  <a:gd name="T26" fmla="*/ 30 w 81"/>
                  <a:gd name="T27" fmla="*/ 67 h 216"/>
                  <a:gd name="T28" fmla="*/ 27 w 81"/>
                  <a:gd name="T29" fmla="*/ 68 h 216"/>
                  <a:gd name="T30" fmla="*/ 21 w 81"/>
                  <a:gd name="T31" fmla="*/ 71 h 216"/>
                  <a:gd name="T32" fmla="*/ 11 w 81"/>
                  <a:gd name="T33" fmla="*/ 77 h 216"/>
                  <a:gd name="T34" fmla="*/ 3 w 81"/>
                  <a:gd name="T35" fmla="*/ 81 h 216"/>
                  <a:gd name="T36" fmla="*/ 2 w 81"/>
                  <a:gd name="T37" fmla="*/ 81 h 216"/>
                  <a:gd name="T38" fmla="*/ 2 w 81"/>
                  <a:gd name="T39" fmla="*/ 78 h 216"/>
                  <a:gd name="T40" fmla="*/ 0 w 81"/>
                  <a:gd name="T41" fmla="*/ 65 h 216"/>
                  <a:gd name="T42" fmla="*/ 0 w 81"/>
                  <a:gd name="T43" fmla="*/ 57 h 216"/>
                  <a:gd name="T44" fmla="*/ 2 w 81"/>
                  <a:gd name="T45" fmla="*/ 55 h 216"/>
                  <a:gd name="T46" fmla="*/ 4 w 81"/>
                  <a:gd name="T47" fmla="*/ 54 h 216"/>
                  <a:gd name="T48" fmla="*/ 11 w 81"/>
                  <a:gd name="T49" fmla="*/ 51 h 216"/>
                  <a:gd name="T50" fmla="*/ 26 w 81"/>
                  <a:gd name="T51" fmla="*/ 43 h 216"/>
                  <a:gd name="T52" fmla="*/ 37 w 81"/>
                  <a:gd name="T53" fmla="*/ 33 h 216"/>
                  <a:gd name="T54" fmla="*/ 41 w 81"/>
                  <a:gd name="T55" fmla="*/ 30 h 216"/>
                  <a:gd name="T56" fmla="*/ 42 w 81"/>
                  <a:gd name="T57" fmla="*/ 29 h 216"/>
                  <a:gd name="T58" fmla="*/ 48 w 81"/>
                  <a:gd name="T59" fmla="*/ 23 h 216"/>
                  <a:gd name="T60" fmla="*/ 55 w 81"/>
                  <a:gd name="T61" fmla="*/ 13 h 216"/>
                  <a:gd name="T62" fmla="*/ 62 w 81"/>
                  <a:gd name="T63" fmla="*/ 3 h 216"/>
                  <a:gd name="T64" fmla="*/ 64 w 81"/>
                  <a:gd name="T65" fmla="*/ 0 h 216"/>
                  <a:gd name="T66" fmla="*/ 65 w 81"/>
                  <a:gd name="T67" fmla="*/ 0 h 216"/>
                  <a:gd name="T68" fmla="*/ 73 w 81"/>
                  <a:gd name="T69" fmla="*/ 0 h 216"/>
                  <a:gd name="T70" fmla="*/ 79 w 81"/>
                  <a:gd name="T71" fmla="*/ 0 h 216"/>
                  <a:gd name="T72" fmla="*/ 81 w 81"/>
                  <a:gd name="T73" fmla="*/ 0 h 216"/>
                  <a:gd name="T74" fmla="*/ 79 w 81"/>
                  <a:gd name="T75" fmla="*/ 6 h 216"/>
                  <a:gd name="T76" fmla="*/ 81 w 81"/>
                  <a:gd name="T77" fmla="*/ 34 h 216"/>
                  <a:gd name="T78" fmla="*/ 79 w 81"/>
                  <a:gd name="T79" fmla="*/ 136 h 216"/>
                  <a:gd name="T80" fmla="*/ 79 w 81"/>
                  <a:gd name="T81" fmla="*/ 212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1"/>
                    </a:lnTo>
                    <a:lnTo>
                      <a:pt x="54" y="112"/>
                    </a:lnTo>
                    <a:lnTo>
                      <a:pt x="54" y="53"/>
                    </a:lnTo>
                    <a:lnTo>
                      <a:pt x="55" y="48"/>
                    </a:lnTo>
                    <a:lnTo>
                      <a:pt x="52" y="51"/>
                    </a:lnTo>
                    <a:lnTo>
                      <a:pt x="50" y="54"/>
                    </a:lnTo>
                    <a:lnTo>
                      <a:pt x="41" y="60"/>
                    </a:lnTo>
                    <a:lnTo>
                      <a:pt x="31" y="65"/>
                    </a:lnTo>
                    <a:lnTo>
                      <a:pt x="30" y="67"/>
                    </a:lnTo>
                    <a:lnTo>
                      <a:pt x="27" y="68"/>
                    </a:lnTo>
                    <a:lnTo>
                      <a:pt x="21" y="71"/>
                    </a:lnTo>
                    <a:lnTo>
                      <a:pt x="11" y="77"/>
                    </a:lnTo>
                    <a:lnTo>
                      <a:pt x="3" y="81"/>
                    </a:lnTo>
                    <a:lnTo>
                      <a:pt x="2" y="81"/>
                    </a:lnTo>
                    <a:lnTo>
                      <a:pt x="2" y="78"/>
                    </a:lnTo>
                    <a:lnTo>
                      <a:pt x="0" y="65"/>
                    </a:lnTo>
                    <a:lnTo>
                      <a:pt x="0" y="57"/>
                    </a:lnTo>
                    <a:lnTo>
                      <a:pt x="2" y="55"/>
                    </a:lnTo>
                    <a:lnTo>
                      <a:pt x="4" y="54"/>
                    </a:lnTo>
                    <a:lnTo>
                      <a:pt x="11" y="51"/>
                    </a:lnTo>
                    <a:lnTo>
                      <a:pt x="26" y="43"/>
                    </a:lnTo>
                    <a:lnTo>
                      <a:pt x="37" y="33"/>
                    </a:lnTo>
                    <a:lnTo>
                      <a:pt x="41" y="30"/>
                    </a:lnTo>
                    <a:lnTo>
                      <a:pt x="42" y="29"/>
                    </a:lnTo>
                    <a:lnTo>
                      <a:pt x="48" y="23"/>
                    </a:lnTo>
                    <a:lnTo>
                      <a:pt x="55" y="13"/>
                    </a:lnTo>
                    <a:lnTo>
                      <a:pt x="62" y="3"/>
                    </a:lnTo>
                    <a:lnTo>
                      <a:pt x="64" y="0"/>
                    </a:lnTo>
                    <a:lnTo>
                      <a:pt x="65" y="0"/>
                    </a:lnTo>
                    <a:lnTo>
                      <a:pt x="73" y="0"/>
                    </a:lnTo>
                    <a:lnTo>
                      <a:pt x="79" y="0"/>
                    </a:lnTo>
                    <a:lnTo>
                      <a:pt x="81" y="0"/>
                    </a:lnTo>
                    <a:lnTo>
                      <a:pt x="79" y="6"/>
                    </a:lnTo>
                    <a:lnTo>
                      <a:pt x="81" y="34"/>
                    </a:lnTo>
                    <a:lnTo>
                      <a:pt x="79" y="136"/>
                    </a:lnTo>
                    <a:lnTo>
                      <a:pt x="79" y="212"/>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8" name="Freeform 243"/>
              <p:cNvSpPr>
                <a:spLocks/>
              </p:cNvSpPr>
              <p:nvPr/>
            </p:nvSpPr>
            <p:spPr bwMode="auto">
              <a:xfrm>
                <a:off x="1075" y="1881"/>
                <a:ext cx="35" cy="73"/>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0 h 216"/>
                  <a:gd name="T12" fmla="*/ 54 w 81"/>
                  <a:gd name="T13" fmla="*/ 111 h 216"/>
                  <a:gd name="T14" fmla="*/ 54 w 81"/>
                  <a:gd name="T15" fmla="*/ 52 h 216"/>
                  <a:gd name="T16" fmla="*/ 55 w 81"/>
                  <a:gd name="T17" fmla="*/ 48 h 216"/>
                  <a:gd name="T18" fmla="*/ 52 w 81"/>
                  <a:gd name="T19" fmla="*/ 51 h 216"/>
                  <a:gd name="T20" fmla="*/ 50 w 81"/>
                  <a:gd name="T21" fmla="*/ 54 h 216"/>
                  <a:gd name="T22" fmla="*/ 41 w 81"/>
                  <a:gd name="T23" fmla="*/ 59 h 216"/>
                  <a:gd name="T24" fmla="*/ 31 w 81"/>
                  <a:gd name="T25" fmla="*/ 65 h 216"/>
                  <a:gd name="T26" fmla="*/ 30 w 81"/>
                  <a:gd name="T27" fmla="*/ 66 h 216"/>
                  <a:gd name="T28" fmla="*/ 27 w 81"/>
                  <a:gd name="T29" fmla="*/ 68 h 216"/>
                  <a:gd name="T30" fmla="*/ 21 w 81"/>
                  <a:gd name="T31" fmla="*/ 71 h 216"/>
                  <a:gd name="T32" fmla="*/ 11 w 81"/>
                  <a:gd name="T33" fmla="*/ 75 h 216"/>
                  <a:gd name="T34" fmla="*/ 3 w 81"/>
                  <a:gd name="T35" fmla="*/ 79 h 216"/>
                  <a:gd name="T36" fmla="*/ 2 w 81"/>
                  <a:gd name="T37" fmla="*/ 79 h 216"/>
                  <a:gd name="T38" fmla="*/ 2 w 81"/>
                  <a:gd name="T39" fmla="*/ 76 h 216"/>
                  <a:gd name="T40" fmla="*/ 0 w 81"/>
                  <a:gd name="T41" fmla="*/ 64 h 216"/>
                  <a:gd name="T42" fmla="*/ 0 w 81"/>
                  <a:gd name="T43" fmla="*/ 55 h 216"/>
                  <a:gd name="T44" fmla="*/ 2 w 81"/>
                  <a:gd name="T45" fmla="*/ 54 h 216"/>
                  <a:gd name="T46" fmla="*/ 4 w 81"/>
                  <a:gd name="T47" fmla="*/ 52 h 216"/>
                  <a:gd name="T48" fmla="*/ 11 w 81"/>
                  <a:gd name="T49" fmla="*/ 49 h 216"/>
                  <a:gd name="T50" fmla="*/ 26 w 81"/>
                  <a:gd name="T51" fmla="*/ 41 h 216"/>
                  <a:gd name="T52" fmla="*/ 37 w 81"/>
                  <a:gd name="T53" fmla="*/ 32 h 216"/>
                  <a:gd name="T54" fmla="*/ 41 w 81"/>
                  <a:gd name="T55" fmla="*/ 30 h 216"/>
                  <a:gd name="T56" fmla="*/ 42 w 81"/>
                  <a:gd name="T57" fmla="*/ 28 h 216"/>
                  <a:gd name="T58" fmla="*/ 48 w 81"/>
                  <a:gd name="T59" fmla="*/ 23 h 216"/>
                  <a:gd name="T60" fmla="*/ 57 w 81"/>
                  <a:gd name="T61" fmla="*/ 13 h 216"/>
                  <a:gd name="T62" fmla="*/ 62 w 81"/>
                  <a:gd name="T63" fmla="*/ 3 h 216"/>
                  <a:gd name="T64" fmla="*/ 64 w 81"/>
                  <a:gd name="T65" fmla="*/ 0 h 216"/>
                  <a:gd name="T66" fmla="*/ 65 w 81"/>
                  <a:gd name="T67" fmla="*/ 0 h 216"/>
                  <a:gd name="T68" fmla="*/ 73 w 81"/>
                  <a:gd name="T69" fmla="*/ 0 h 216"/>
                  <a:gd name="T70" fmla="*/ 79 w 81"/>
                  <a:gd name="T71" fmla="*/ 0 h 216"/>
                  <a:gd name="T72" fmla="*/ 81 w 81"/>
                  <a:gd name="T73" fmla="*/ 0 h 216"/>
                  <a:gd name="T74" fmla="*/ 79 w 81"/>
                  <a:gd name="T75" fmla="*/ 6 h 216"/>
                  <a:gd name="T76" fmla="*/ 81 w 81"/>
                  <a:gd name="T77" fmla="*/ 34 h 216"/>
                  <a:gd name="T78" fmla="*/ 79 w 81"/>
                  <a:gd name="T79" fmla="*/ 135 h 216"/>
                  <a:gd name="T80" fmla="*/ 79 w 81"/>
                  <a:gd name="T81" fmla="*/ 212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0"/>
                    </a:lnTo>
                    <a:lnTo>
                      <a:pt x="54" y="111"/>
                    </a:lnTo>
                    <a:lnTo>
                      <a:pt x="54" y="52"/>
                    </a:lnTo>
                    <a:lnTo>
                      <a:pt x="55" y="48"/>
                    </a:lnTo>
                    <a:lnTo>
                      <a:pt x="52" y="51"/>
                    </a:lnTo>
                    <a:lnTo>
                      <a:pt x="50" y="54"/>
                    </a:lnTo>
                    <a:lnTo>
                      <a:pt x="41" y="59"/>
                    </a:lnTo>
                    <a:lnTo>
                      <a:pt x="31" y="65"/>
                    </a:lnTo>
                    <a:lnTo>
                      <a:pt x="30" y="66"/>
                    </a:lnTo>
                    <a:lnTo>
                      <a:pt x="27" y="68"/>
                    </a:lnTo>
                    <a:lnTo>
                      <a:pt x="21" y="71"/>
                    </a:lnTo>
                    <a:lnTo>
                      <a:pt x="11" y="75"/>
                    </a:lnTo>
                    <a:lnTo>
                      <a:pt x="3" y="79"/>
                    </a:lnTo>
                    <a:lnTo>
                      <a:pt x="2" y="79"/>
                    </a:lnTo>
                    <a:lnTo>
                      <a:pt x="2" y="76"/>
                    </a:lnTo>
                    <a:lnTo>
                      <a:pt x="0" y="64"/>
                    </a:lnTo>
                    <a:lnTo>
                      <a:pt x="0" y="55"/>
                    </a:lnTo>
                    <a:lnTo>
                      <a:pt x="2" y="54"/>
                    </a:lnTo>
                    <a:lnTo>
                      <a:pt x="4" y="52"/>
                    </a:lnTo>
                    <a:lnTo>
                      <a:pt x="11" y="49"/>
                    </a:lnTo>
                    <a:lnTo>
                      <a:pt x="26" y="41"/>
                    </a:lnTo>
                    <a:lnTo>
                      <a:pt x="37" y="32"/>
                    </a:lnTo>
                    <a:lnTo>
                      <a:pt x="41" y="30"/>
                    </a:lnTo>
                    <a:lnTo>
                      <a:pt x="42" y="28"/>
                    </a:lnTo>
                    <a:lnTo>
                      <a:pt x="48" y="23"/>
                    </a:lnTo>
                    <a:lnTo>
                      <a:pt x="57" y="13"/>
                    </a:lnTo>
                    <a:lnTo>
                      <a:pt x="62" y="3"/>
                    </a:lnTo>
                    <a:lnTo>
                      <a:pt x="64" y="0"/>
                    </a:lnTo>
                    <a:lnTo>
                      <a:pt x="65" y="0"/>
                    </a:lnTo>
                    <a:lnTo>
                      <a:pt x="73" y="0"/>
                    </a:lnTo>
                    <a:lnTo>
                      <a:pt x="79" y="0"/>
                    </a:lnTo>
                    <a:lnTo>
                      <a:pt x="81" y="0"/>
                    </a:lnTo>
                    <a:lnTo>
                      <a:pt x="79" y="6"/>
                    </a:lnTo>
                    <a:lnTo>
                      <a:pt x="81" y="34"/>
                    </a:lnTo>
                    <a:lnTo>
                      <a:pt x="79" y="135"/>
                    </a:lnTo>
                    <a:lnTo>
                      <a:pt x="79" y="212"/>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79" name="Freeform 244"/>
              <p:cNvSpPr>
                <a:spLocks noEditPoints="1"/>
              </p:cNvSpPr>
              <p:nvPr/>
            </p:nvSpPr>
            <p:spPr bwMode="auto">
              <a:xfrm>
                <a:off x="1128" y="1881"/>
                <a:ext cx="54" cy="73"/>
              </a:xfrm>
              <a:custGeom>
                <a:avLst/>
                <a:gdLst>
                  <a:gd name="T0" fmla="*/ 33 w 141"/>
                  <a:gd name="T1" fmla="*/ 97 h 219"/>
                  <a:gd name="T2" fmla="*/ 17 w 141"/>
                  <a:gd name="T3" fmla="*/ 82 h 219"/>
                  <a:gd name="T4" fmla="*/ 10 w 141"/>
                  <a:gd name="T5" fmla="*/ 69 h 219"/>
                  <a:gd name="T6" fmla="*/ 9 w 141"/>
                  <a:gd name="T7" fmla="*/ 52 h 219"/>
                  <a:gd name="T8" fmla="*/ 23 w 141"/>
                  <a:gd name="T9" fmla="*/ 20 h 219"/>
                  <a:gd name="T10" fmla="*/ 34 w 141"/>
                  <a:gd name="T11" fmla="*/ 10 h 219"/>
                  <a:gd name="T12" fmla="*/ 71 w 141"/>
                  <a:gd name="T13" fmla="*/ 0 h 219"/>
                  <a:gd name="T14" fmla="*/ 99 w 141"/>
                  <a:gd name="T15" fmla="*/ 7 h 219"/>
                  <a:gd name="T16" fmla="*/ 117 w 141"/>
                  <a:gd name="T17" fmla="*/ 20 h 219"/>
                  <a:gd name="T18" fmla="*/ 131 w 141"/>
                  <a:gd name="T19" fmla="*/ 54 h 219"/>
                  <a:gd name="T20" fmla="*/ 128 w 141"/>
                  <a:gd name="T21" fmla="*/ 73 h 219"/>
                  <a:gd name="T22" fmla="*/ 123 w 141"/>
                  <a:gd name="T23" fmla="*/ 85 h 219"/>
                  <a:gd name="T24" fmla="*/ 103 w 141"/>
                  <a:gd name="T25" fmla="*/ 99 h 219"/>
                  <a:gd name="T26" fmla="*/ 110 w 141"/>
                  <a:gd name="T27" fmla="*/ 103 h 219"/>
                  <a:gd name="T28" fmla="*/ 131 w 141"/>
                  <a:gd name="T29" fmla="*/ 120 h 219"/>
                  <a:gd name="T30" fmla="*/ 138 w 141"/>
                  <a:gd name="T31" fmla="*/ 140 h 219"/>
                  <a:gd name="T32" fmla="*/ 140 w 141"/>
                  <a:gd name="T33" fmla="*/ 159 h 219"/>
                  <a:gd name="T34" fmla="*/ 124 w 141"/>
                  <a:gd name="T35" fmla="*/ 197 h 219"/>
                  <a:gd name="T36" fmla="*/ 110 w 141"/>
                  <a:gd name="T37" fmla="*/ 209 h 219"/>
                  <a:gd name="T38" fmla="*/ 71 w 141"/>
                  <a:gd name="T39" fmla="*/ 219 h 219"/>
                  <a:gd name="T40" fmla="*/ 37 w 141"/>
                  <a:gd name="T41" fmla="*/ 213 h 219"/>
                  <a:gd name="T42" fmla="*/ 16 w 141"/>
                  <a:gd name="T43" fmla="*/ 197 h 219"/>
                  <a:gd name="T44" fmla="*/ 0 w 141"/>
                  <a:gd name="T45" fmla="*/ 159 h 219"/>
                  <a:gd name="T46" fmla="*/ 0 w 141"/>
                  <a:gd name="T47" fmla="*/ 144 h 219"/>
                  <a:gd name="T48" fmla="*/ 11 w 141"/>
                  <a:gd name="T49" fmla="*/ 118 h 219"/>
                  <a:gd name="T50" fmla="*/ 26 w 141"/>
                  <a:gd name="T51" fmla="*/ 106 h 219"/>
                  <a:gd name="T52" fmla="*/ 38 w 141"/>
                  <a:gd name="T53" fmla="*/ 99 h 219"/>
                  <a:gd name="T54" fmla="*/ 40 w 141"/>
                  <a:gd name="T55" fmla="*/ 99 h 219"/>
                  <a:gd name="T56" fmla="*/ 35 w 141"/>
                  <a:gd name="T57" fmla="*/ 55 h 219"/>
                  <a:gd name="T58" fmla="*/ 38 w 141"/>
                  <a:gd name="T59" fmla="*/ 72 h 219"/>
                  <a:gd name="T60" fmla="*/ 47 w 141"/>
                  <a:gd name="T61" fmla="*/ 82 h 219"/>
                  <a:gd name="T62" fmla="*/ 68 w 141"/>
                  <a:gd name="T63" fmla="*/ 89 h 219"/>
                  <a:gd name="T64" fmla="*/ 78 w 141"/>
                  <a:gd name="T65" fmla="*/ 89 h 219"/>
                  <a:gd name="T66" fmla="*/ 96 w 141"/>
                  <a:gd name="T67" fmla="*/ 79 h 219"/>
                  <a:gd name="T68" fmla="*/ 105 w 141"/>
                  <a:gd name="T69" fmla="*/ 64 h 219"/>
                  <a:gd name="T70" fmla="*/ 103 w 141"/>
                  <a:gd name="T71" fmla="*/ 45 h 219"/>
                  <a:gd name="T72" fmla="*/ 93 w 141"/>
                  <a:gd name="T73" fmla="*/ 31 h 219"/>
                  <a:gd name="T74" fmla="*/ 72 w 141"/>
                  <a:gd name="T75" fmla="*/ 24 h 219"/>
                  <a:gd name="T76" fmla="*/ 54 w 141"/>
                  <a:gd name="T77" fmla="*/ 27 h 219"/>
                  <a:gd name="T78" fmla="*/ 44 w 141"/>
                  <a:gd name="T79" fmla="*/ 34 h 219"/>
                  <a:gd name="T80" fmla="*/ 35 w 141"/>
                  <a:gd name="T81" fmla="*/ 54 h 219"/>
                  <a:gd name="T82" fmla="*/ 35 w 141"/>
                  <a:gd name="T83" fmla="*/ 55 h 219"/>
                  <a:gd name="T84" fmla="*/ 27 w 141"/>
                  <a:gd name="T85" fmla="*/ 157 h 219"/>
                  <a:gd name="T86" fmla="*/ 31 w 141"/>
                  <a:gd name="T87" fmla="*/ 173 h 219"/>
                  <a:gd name="T88" fmla="*/ 37 w 141"/>
                  <a:gd name="T89" fmla="*/ 183 h 219"/>
                  <a:gd name="T90" fmla="*/ 50 w 141"/>
                  <a:gd name="T91" fmla="*/ 193 h 219"/>
                  <a:gd name="T92" fmla="*/ 68 w 141"/>
                  <a:gd name="T93" fmla="*/ 197 h 219"/>
                  <a:gd name="T94" fmla="*/ 79 w 141"/>
                  <a:gd name="T95" fmla="*/ 197 h 219"/>
                  <a:gd name="T96" fmla="*/ 102 w 141"/>
                  <a:gd name="T97" fmla="*/ 185 h 219"/>
                  <a:gd name="T98" fmla="*/ 112 w 141"/>
                  <a:gd name="T99" fmla="*/ 169 h 219"/>
                  <a:gd name="T100" fmla="*/ 113 w 141"/>
                  <a:gd name="T101" fmla="*/ 147 h 219"/>
                  <a:gd name="T102" fmla="*/ 102 w 141"/>
                  <a:gd name="T103" fmla="*/ 123 h 219"/>
                  <a:gd name="T104" fmla="*/ 85 w 141"/>
                  <a:gd name="T105" fmla="*/ 113 h 219"/>
                  <a:gd name="T106" fmla="*/ 66 w 141"/>
                  <a:gd name="T107" fmla="*/ 111 h 219"/>
                  <a:gd name="T108" fmla="*/ 41 w 141"/>
                  <a:gd name="T109" fmla="*/ 121 h 219"/>
                  <a:gd name="T110" fmla="*/ 34 w 141"/>
                  <a:gd name="T111" fmla="*/ 130 h 219"/>
                  <a:gd name="T112" fmla="*/ 27 w 141"/>
                  <a:gd name="T113" fmla="*/ 154 h 219"/>
                  <a:gd name="T114" fmla="*/ 27 w 141"/>
                  <a:gd name="T115" fmla="*/ 1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219">
                    <a:moveTo>
                      <a:pt x="41" y="99"/>
                    </a:moveTo>
                    <a:lnTo>
                      <a:pt x="38" y="99"/>
                    </a:lnTo>
                    <a:lnTo>
                      <a:pt x="33" y="97"/>
                    </a:lnTo>
                    <a:lnTo>
                      <a:pt x="24" y="92"/>
                    </a:lnTo>
                    <a:lnTo>
                      <a:pt x="17" y="85"/>
                    </a:lnTo>
                    <a:lnTo>
                      <a:pt x="17" y="82"/>
                    </a:lnTo>
                    <a:lnTo>
                      <a:pt x="16" y="80"/>
                    </a:lnTo>
                    <a:lnTo>
                      <a:pt x="13" y="78"/>
                    </a:lnTo>
                    <a:lnTo>
                      <a:pt x="10" y="69"/>
                    </a:lnTo>
                    <a:lnTo>
                      <a:pt x="9" y="58"/>
                    </a:lnTo>
                    <a:lnTo>
                      <a:pt x="9" y="55"/>
                    </a:lnTo>
                    <a:lnTo>
                      <a:pt x="9" y="52"/>
                    </a:lnTo>
                    <a:lnTo>
                      <a:pt x="9" y="45"/>
                    </a:lnTo>
                    <a:lnTo>
                      <a:pt x="14" y="31"/>
                    </a:lnTo>
                    <a:lnTo>
                      <a:pt x="23" y="20"/>
                    </a:lnTo>
                    <a:lnTo>
                      <a:pt x="26" y="16"/>
                    </a:lnTo>
                    <a:lnTo>
                      <a:pt x="28" y="14"/>
                    </a:lnTo>
                    <a:lnTo>
                      <a:pt x="34" y="10"/>
                    </a:lnTo>
                    <a:lnTo>
                      <a:pt x="48" y="4"/>
                    </a:lnTo>
                    <a:lnTo>
                      <a:pt x="65" y="1"/>
                    </a:lnTo>
                    <a:lnTo>
                      <a:pt x="71" y="0"/>
                    </a:lnTo>
                    <a:lnTo>
                      <a:pt x="75" y="1"/>
                    </a:lnTo>
                    <a:lnTo>
                      <a:pt x="83" y="1"/>
                    </a:lnTo>
                    <a:lnTo>
                      <a:pt x="99" y="7"/>
                    </a:lnTo>
                    <a:lnTo>
                      <a:pt x="112" y="16"/>
                    </a:lnTo>
                    <a:lnTo>
                      <a:pt x="116" y="17"/>
                    </a:lnTo>
                    <a:lnTo>
                      <a:pt x="117" y="20"/>
                    </a:lnTo>
                    <a:lnTo>
                      <a:pt x="123" y="25"/>
                    </a:lnTo>
                    <a:lnTo>
                      <a:pt x="128" y="38"/>
                    </a:lnTo>
                    <a:lnTo>
                      <a:pt x="131" y="54"/>
                    </a:lnTo>
                    <a:lnTo>
                      <a:pt x="133" y="56"/>
                    </a:lnTo>
                    <a:lnTo>
                      <a:pt x="131" y="65"/>
                    </a:lnTo>
                    <a:lnTo>
                      <a:pt x="128" y="73"/>
                    </a:lnTo>
                    <a:lnTo>
                      <a:pt x="124" y="80"/>
                    </a:lnTo>
                    <a:lnTo>
                      <a:pt x="124" y="82"/>
                    </a:lnTo>
                    <a:lnTo>
                      <a:pt x="123" y="85"/>
                    </a:lnTo>
                    <a:lnTo>
                      <a:pt x="120" y="89"/>
                    </a:lnTo>
                    <a:lnTo>
                      <a:pt x="113" y="95"/>
                    </a:lnTo>
                    <a:lnTo>
                      <a:pt x="103" y="99"/>
                    </a:lnTo>
                    <a:lnTo>
                      <a:pt x="102" y="99"/>
                    </a:lnTo>
                    <a:lnTo>
                      <a:pt x="105" y="100"/>
                    </a:lnTo>
                    <a:lnTo>
                      <a:pt x="110" y="103"/>
                    </a:lnTo>
                    <a:lnTo>
                      <a:pt x="120" y="110"/>
                    </a:lnTo>
                    <a:lnTo>
                      <a:pt x="128" y="118"/>
                    </a:lnTo>
                    <a:lnTo>
                      <a:pt x="131" y="120"/>
                    </a:lnTo>
                    <a:lnTo>
                      <a:pt x="133" y="123"/>
                    </a:lnTo>
                    <a:lnTo>
                      <a:pt x="136" y="128"/>
                    </a:lnTo>
                    <a:lnTo>
                      <a:pt x="138" y="140"/>
                    </a:lnTo>
                    <a:lnTo>
                      <a:pt x="140" y="151"/>
                    </a:lnTo>
                    <a:lnTo>
                      <a:pt x="141" y="154"/>
                    </a:lnTo>
                    <a:lnTo>
                      <a:pt x="140" y="159"/>
                    </a:lnTo>
                    <a:lnTo>
                      <a:pt x="140" y="168"/>
                    </a:lnTo>
                    <a:lnTo>
                      <a:pt x="134" y="183"/>
                    </a:lnTo>
                    <a:lnTo>
                      <a:pt x="124" y="197"/>
                    </a:lnTo>
                    <a:lnTo>
                      <a:pt x="121" y="200"/>
                    </a:lnTo>
                    <a:lnTo>
                      <a:pt x="117" y="204"/>
                    </a:lnTo>
                    <a:lnTo>
                      <a:pt x="110" y="209"/>
                    </a:lnTo>
                    <a:lnTo>
                      <a:pt x="95" y="216"/>
                    </a:lnTo>
                    <a:lnTo>
                      <a:pt x="75" y="219"/>
                    </a:lnTo>
                    <a:lnTo>
                      <a:pt x="71" y="219"/>
                    </a:lnTo>
                    <a:lnTo>
                      <a:pt x="65" y="219"/>
                    </a:lnTo>
                    <a:lnTo>
                      <a:pt x="55" y="219"/>
                    </a:lnTo>
                    <a:lnTo>
                      <a:pt x="37" y="213"/>
                    </a:lnTo>
                    <a:lnTo>
                      <a:pt x="23" y="204"/>
                    </a:lnTo>
                    <a:lnTo>
                      <a:pt x="20" y="200"/>
                    </a:lnTo>
                    <a:lnTo>
                      <a:pt x="16" y="197"/>
                    </a:lnTo>
                    <a:lnTo>
                      <a:pt x="11" y="190"/>
                    </a:lnTo>
                    <a:lnTo>
                      <a:pt x="3" y="176"/>
                    </a:lnTo>
                    <a:lnTo>
                      <a:pt x="0" y="159"/>
                    </a:lnTo>
                    <a:lnTo>
                      <a:pt x="0" y="154"/>
                    </a:lnTo>
                    <a:lnTo>
                      <a:pt x="0" y="151"/>
                    </a:lnTo>
                    <a:lnTo>
                      <a:pt x="0" y="144"/>
                    </a:lnTo>
                    <a:lnTo>
                      <a:pt x="3" y="133"/>
                    </a:lnTo>
                    <a:lnTo>
                      <a:pt x="9" y="121"/>
                    </a:lnTo>
                    <a:lnTo>
                      <a:pt x="11" y="118"/>
                    </a:lnTo>
                    <a:lnTo>
                      <a:pt x="13" y="117"/>
                    </a:lnTo>
                    <a:lnTo>
                      <a:pt x="17" y="113"/>
                    </a:lnTo>
                    <a:lnTo>
                      <a:pt x="26" y="106"/>
                    </a:lnTo>
                    <a:lnTo>
                      <a:pt x="37" y="100"/>
                    </a:lnTo>
                    <a:lnTo>
                      <a:pt x="41" y="99"/>
                    </a:lnTo>
                    <a:lnTo>
                      <a:pt x="38" y="99"/>
                    </a:lnTo>
                    <a:lnTo>
                      <a:pt x="35" y="99"/>
                    </a:lnTo>
                    <a:lnTo>
                      <a:pt x="37" y="99"/>
                    </a:lnTo>
                    <a:lnTo>
                      <a:pt x="40" y="99"/>
                    </a:lnTo>
                    <a:lnTo>
                      <a:pt x="41" y="99"/>
                    </a:lnTo>
                    <a:lnTo>
                      <a:pt x="41" y="99"/>
                    </a:lnTo>
                    <a:close/>
                    <a:moveTo>
                      <a:pt x="35" y="55"/>
                    </a:moveTo>
                    <a:lnTo>
                      <a:pt x="35" y="58"/>
                    </a:lnTo>
                    <a:lnTo>
                      <a:pt x="35" y="64"/>
                    </a:lnTo>
                    <a:lnTo>
                      <a:pt x="38" y="72"/>
                    </a:lnTo>
                    <a:lnTo>
                      <a:pt x="44" y="78"/>
                    </a:lnTo>
                    <a:lnTo>
                      <a:pt x="45" y="79"/>
                    </a:lnTo>
                    <a:lnTo>
                      <a:pt x="47" y="82"/>
                    </a:lnTo>
                    <a:lnTo>
                      <a:pt x="50" y="85"/>
                    </a:lnTo>
                    <a:lnTo>
                      <a:pt x="58" y="87"/>
                    </a:lnTo>
                    <a:lnTo>
                      <a:pt x="68" y="89"/>
                    </a:lnTo>
                    <a:lnTo>
                      <a:pt x="71" y="89"/>
                    </a:lnTo>
                    <a:lnTo>
                      <a:pt x="72" y="89"/>
                    </a:lnTo>
                    <a:lnTo>
                      <a:pt x="78" y="89"/>
                    </a:lnTo>
                    <a:lnTo>
                      <a:pt x="86" y="86"/>
                    </a:lnTo>
                    <a:lnTo>
                      <a:pt x="93" y="82"/>
                    </a:lnTo>
                    <a:lnTo>
                      <a:pt x="96" y="79"/>
                    </a:lnTo>
                    <a:lnTo>
                      <a:pt x="99" y="75"/>
                    </a:lnTo>
                    <a:lnTo>
                      <a:pt x="102" y="72"/>
                    </a:lnTo>
                    <a:lnTo>
                      <a:pt x="105" y="64"/>
                    </a:lnTo>
                    <a:lnTo>
                      <a:pt x="106" y="56"/>
                    </a:lnTo>
                    <a:lnTo>
                      <a:pt x="105" y="49"/>
                    </a:lnTo>
                    <a:lnTo>
                      <a:pt x="103" y="45"/>
                    </a:lnTo>
                    <a:lnTo>
                      <a:pt x="99" y="38"/>
                    </a:lnTo>
                    <a:lnTo>
                      <a:pt x="96" y="32"/>
                    </a:lnTo>
                    <a:lnTo>
                      <a:pt x="93" y="31"/>
                    </a:lnTo>
                    <a:lnTo>
                      <a:pt x="90" y="28"/>
                    </a:lnTo>
                    <a:lnTo>
                      <a:pt x="82" y="25"/>
                    </a:lnTo>
                    <a:lnTo>
                      <a:pt x="72" y="24"/>
                    </a:lnTo>
                    <a:lnTo>
                      <a:pt x="71" y="23"/>
                    </a:lnTo>
                    <a:lnTo>
                      <a:pt x="62" y="24"/>
                    </a:lnTo>
                    <a:lnTo>
                      <a:pt x="54" y="27"/>
                    </a:lnTo>
                    <a:lnTo>
                      <a:pt x="47" y="31"/>
                    </a:lnTo>
                    <a:lnTo>
                      <a:pt x="45" y="31"/>
                    </a:lnTo>
                    <a:lnTo>
                      <a:pt x="44" y="34"/>
                    </a:lnTo>
                    <a:lnTo>
                      <a:pt x="41" y="37"/>
                    </a:lnTo>
                    <a:lnTo>
                      <a:pt x="37" y="45"/>
                    </a:lnTo>
                    <a:lnTo>
                      <a:pt x="35" y="54"/>
                    </a:lnTo>
                    <a:lnTo>
                      <a:pt x="35" y="55"/>
                    </a:lnTo>
                    <a:lnTo>
                      <a:pt x="35" y="59"/>
                    </a:lnTo>
                    <a:lnTo>
                      <a:pt x="35" y="55"/>
                    </a:lnTo>
                    <a:lnTo>
                      <a:pt x="35" y="55"/>
                    </a:lnTo>
                    <a:close/>
                    <a:moveTo>
                      <a:pt x="27" y="154"/>
                    </a:moveTo>
                    <a:lnTo>
                      <a:pt x="27" y="157"/>
                    </a:lnTo>
                    <a:lnTo>
                      <a:pt x="27" y="159"/>
                    </a:lnTo>
                    <a:lnTo>
                      <a:pt x="28" y="166"/>
                    </a:lnTo>
                    <a:lnTo>
                      <a:pt x="31" y="173"/>
                    </a:lnTo>
                    <a:lnTo>
                      <a:pt x="33" y="175"/>
                    </a:lnTo>
                    <a:lnTo>
                      <a:pt x="34" y="181"/>
                    </a:lnTo>
                    <a:lnTo>
                      <a:pt x="37" y="183"/>
                    </a:lnTo>
                    <a:lnTo>
                      <a:pt x="43" y="189"/>
                    </a:lnTo>
                    <a:lnTo>
                      <a:pt x="48" y="192"/>
                    </a:lnTo>
                    <a:lnTo>
                      <a:pt x="50" y="193"/>
                    </a:lnTo>
                    <a:lnTo>
                      <a:pt x="52" y="195"/>
                    </a:lnTo>
                    <a:lnTo>
                      <a:pt x="61" y="197"/>
                    </a:lnTo>
                    <a:lnTo>
                      <a:pt x="68" y="197"/>
                    </a:lnTo>
                    <a:lnTo>
                      <a:pt x="71" y="197"/>
                    </a:lnTo>
                    <a:lnTo>
                      <a:pt x="74" y="197"/>
                    </a:lnTo>
                    <a:lnTo>
                      <a:pt x="79" y="197"/>
                    </a:lnTo>
                    <a:lnTo>
                      <a:pt x="90" y="193"/>
                    </a:lnTo>
                    <a:lnTo>
                      <a:pt x="99" y="188"/>
                    </a:lnTo>
                    <a:lnTo>
                      <a:pt x="102" y="185"/>
                    </a:lnTo>
                    <a:lnTo>
                      <a:pt x="103" y="183"/>
                    </a:lnTo>
                    <a:lnTo>
                      <a:pt x="106" y="179"/>
                    </a:lnTo>
                    <a:lnTo>
                      <a:pt x="112" y="169"/>
                    </a:lnTo>
                    <a:lnTo>
                      <a:pt x="113" y="158"/>
                    </a:lnTo>
                    <a:lnTo>
                      <a:pt x="114" y="155"/>
                    </a:lnTo>
                    <a:lnTo>
                      <a:pt x="113" y="147"/>
                    </a:lnTo>
                    <a:lnTo>
                      <a:pt x="112" y="141"/>
                    </a:lnTo>
                    <a:lnTo>
                      <a:pt x="106" y="130"/>
                    </a:lnTo>
                    <a:lnTo>
                      <a:pt x="102" y="123"/>
                    </a:lnTo>
                    <a:lnTo>
                      <a:pt x="99" y="121"/>
                    </a:lnTo>
                    <a:lnTo>
                      <a:pt x="95" y="118"/>
                    </a:lnTo>
                    <a:lnTo>
                      <a:pt x="85" y="113"/>
                    </a:lnTo>
                    <a:lnTo>
                      <a:pt x="74" y="111"/>
                    </a:lnTo>
                    <a:lnTo>
                      <a:pt x="71" y="110"/>
                    </a:lnTo>
                    <a:lnTo>
                      <a:pt x="66" y="111"/>
                    </a:lnTo>
                    <a:lnTo>
                      <a:pt x="61" y="111"/>
                    </a:lnTo>
                    <a:lnTo>
                      <a:pt x="51" y="116"/>
                    </a:lnTo>
                    <a:lnTo>
                      <a:pt x="41" y="121"/>
                    </a:lnTo>
                    <a:lnTo>
                      <a:pt x="40" y="123"/>
                    </a:lnTo>
                    <a:lnTo>
                      <a:pt x="37" y="126"/>
                    </a:lnTo>
                    <a:lnTo>
                      <a:pt x="34" y="130"/>
                    </a:lnTo>
                    <a:lnTo>
                      <a:pt x="28" y="140"/>
                    </a:lnTo>
                    <a:lnTo>
                      <a:pt x="27" y="151"/>
                    </a:lnTo>
                    <a:lnTo>
                      <a:pt x="27" y="154"/>
                    </a:lnTo>
                    <a:lnTo>
                      <a:pt x="27" y="158"/>
                    </a:lnTo>
                    <a:lnTo>
                      <a:pt x="27" y="154"/>
                    </a:lnTo>
                    <a:lnTo>
                      <a:pt x="27"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0" name="Freeform 245"/>
              <p:cNvSpPr>
                <a:spLocks noEditPoints="1"/>
              </p:cNvSpPr>
              <p:nvPr/>
            </p:nvSpPr>
            <p:spPr bwMode="auto">
              <a:xfrm>
                <a:off x="1182" y="1881"/>
                <a:ext cx="55" cy="73"/>
              </a:xfrm>
              <a:custGeom>
                <a:avLst/>
                <a:gdLst>
                  <a:gd name="T0" fmla="*/ 19 w 141"/>
                  <a:gd name="T1" fmla="*/ 165 h 219"/>
                  <a:gd name="T2" fmla="*/ 29 w 141"/>
                  <a:gd name="T3" fmla="*/ 166 h 219"/>
                  <a:gd name="T4" fmla="*/ 39 w 141"/>
                  <a:gd name="T5" fmla="*/ 189 h 219"/>
                  <a:gd name="T6" fmla="*/ 46 w 141"/>
                  <a:gd name="T7" fmla="*/ 193 h 219"/>
                  <a:gd name="T8" fmla="*/ 64 w 141"/>
                  <a:gd name="T9" fmla="*/ 197 h 219"/>
                  <a:gd name="T10" fmla="*/ 77 w 141"/>
                  <a:gd name="T11" fmla="*/ 196 h 219"/>
                  <a:gd name="T12" fmla="*/ 90 w 141"/>
                  <a:gd name="T13" fmla="*/ 189 h 219"/>
                  <a:gd name="T14" fmla="*/ 101 w 141"/>
                  <a:gd name="T15" fmla="*/ 178 h 219"/>
                  <a:gd name="T16" fmla="*/ 110 w 141"/>
                  <a:gd name="T17" fmla="*/ 155 h 219"/>
                  <a:gd name="T18" fmla="*/ 112 w 141"/>
                  <a:gd name="T19" fmla="*/ 145 h 219"/>
                  <a:gd name="T20" fmla="*/ 115 w 141"/>
                  <a:gd name="T21" fmla="*/ 120 h 219"/>
                  <a:gd name="T22" fmla="*/ 112 w 141"/>
                  <a:gd name="T23" fmla="*/ 117 h 219"/>
                  <a:gd name="T24" fmla="*/ 94 w 141"/>
                  <a:gd name="T25" fmla="*/ 134 h 219"/>
                  <a:gd name="T26" fmla="*/ 86 w 141"/>
                  <a:gd name="T27" fmla="*/ 140 h 219"/>
                  <a:gd name="T28" fmla="*/ 63 w 141"/>
                  <a:gd name="T29" fmla="*/ 142 h 219"/>
                  <a:gd name="T30" fmla="*/ 35 w 141"/>
                  <a:gd name="T31" fmla="*/ 137 h 219"/>
                  <a:gd name="T32" fmla="*/ 15 w 141"/>
                  <a:gd name="T33" fmla="*/ 121 h 219"/>
                  <a:gd name="T34" fmla="*/ 0 w 141"/>
                  <a:gd name="T35" fmla="*/ 79 h 219"/>
                  <a:gd name="T36" fmla="*/ 0 w 141"/>
                  <a:gd name="T37" fmla="*/ 58 h 219"/>
                  <a:gd name="T38" fmla="*/ 19 w 141"/>
                  <a:gd name="T39" fmla="*/ 20 h 219"/>
                  <a:gd name="T40" fmla="*/ 43 w 141"/>
                  <a:gd name="T41" fmla="*/ 4 h 219"/>
                  <a:gd name="T42" fmla="*/ 77 w 141"/>
                  <a:gd name="T43" fmla="*/ 1 h 219"/>
                  <a:gd name="T44" fmla="*/ 105 w 141"/>
                  <a:gd name="T45" fmla="*/ 11 h 219"/>
                  <a:gd name="T46" fmla="*/ 129 w 141"/>
                  <a:gd name="T47" fmla="*/ 41 h 219"/>
                  <a:gd name="T48" fmla="*/ 135 w 141"/>
                  <a:gd name="T49" fmla="*/ 56 h 219"/>
                  <a:gd name="T50" fmla="*/ 141 w 141"/>
                  <a:gd name="T51" fmla="*/ 104 h 219"/>
                  <a:gd name="T52" fmla="*/ 136 w 141"/>
                  <a:gd name="T53" fmla="*/ 147 h 219"/>
                  <a:gd name="T54" fmla="*/ 129 w 141"/>
                  <a:gd name="T55" fmla="*/ 173 h 219"/>
                  <a:gd name="T56" fmla="*/ 107 w 141"/>
                  <a:gd name="T57" fmla="*/ 204 h 219"/>
                  <a:gd name="T58" fmla="*/ 95 w 141"/>
                  <a:gd name="T59" fmla="*/ 212 h 219"/>
                  <a:gd name="T60" fmla="*/ 64 w 141"/>
                  <a:gd name="T61" fmla="*/ 219 h 219"/>
                  <a:gd name="T62" fmla="*/ 38 w 141"/>
                  <a:gd name="T63" fmla="*/ 214 h 219"/>
                  <a:gd name="T64" fmla="*/ 21 w 141"/>
                  <a:gd name="T65" fmla="*/ 203 h 219"/>
                  <a:gd name="T66" fmla="*/ 4 w 141"/>
                  <a:gd name="T67" fmla="*/ 171 h 219"/>
                  <a:gd name="T68" fmla="*/ 4 w 141"/>
                  <a:gd name="T69" fmla="*/ 166 h 219"/>
                  <a:gd name="T70" fmla="*/ 4 w 141"/>
                  <a:gd name="T71" fmla="*/ 166 h 219"/>
                  <a:gd name="T72" fmla="*/ 107 w 141"/>
                  <a:gd name="T73" fmla="*/ 48 h 219"/>
                  <a:gd name="T74" fmla="*/ 97 w 141"/>
                  <a:gd name="T75" fmla="*/ 34 h 219"/>
                  <a:gd name="T76" fmla="*/ 71 w 141"/>
                  <a:gd name="T77" fmla="*/ 24 h 219"/>
                  <a:gd name="T78" fmla="*/ 56 w 141"/>
                  <a:gd name="T79" fmla="*/ 25 h 219"/>
                  <a:gd name="T80" fmla="*/ 38 w 141"/>
                  <a:gd name="T81" fmla="*/ 40 h 219"/>
                  <a:gd name="T82" fmla="*/ 26 w 141"/>
                  <a:gd name="T83" fmla="*/ 71 h 219"/>
                  <a:gd name="T84" fmla="*/ 26 w 141"/>
                  <a:gd name="T85" fmla="*/ 85 h 219"/>
                  <a:gd name="T86" fmla="*/ 39 w 141"/>
                  <a:gd name="T87" fmla="*/ 107 h 219"/>
                  <a:gd name="T88" fmla="*/ 55 w 141"/>
                  <a:gd name="T89" fmla="*/ 118 h 219"/>
                  <a:gd name="T90" fmla="*/ 73 w 141"/>
                  <a:gd name="T91" fmla="*/ 120 h 219"/>
                  <a:gd name="T92" fmla="*/ 97 w 141"/>
                  <a:gd name="T93" fmla="*/ 110 h 219"/>
                  <a:gd name="T94" fmla="*/ 104 w 141"/>
                  <a:gd name="T95" fmla="*/ 100 h 219"/>
                  <a:gd name="T96" fmla="*/ 111 w 141"/>
                  <a:gd name="T97" fmla="*/ 72 h 219"/>
                  <a:gd name="T98" fmla="*/ 111 w 141"/>
                  <a:gd name="T99" fmla="*/ 7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9">
                    <a:moveTo>
                      <a:pt x="4" y="166"/>
                    </a:moveTo>
                    <a:lnTo>
                      <a:pt x="7" y="166"/>
                    </a:lnTo>
                    <a:lnTo>
                      <a:pt x="19" y="165"/>
                    </a:lnTo>
                    <a:lnTo>
                      <a:pt x="28" y="165"/>
                    </a:lnTo>
                    <a:lnTo>
                      <a:pt x="29" y="164"/>
                    </a:lnTo>
                    <a:lnTo>
                      <a:pt x="29" y="166"/>
                    </a:lnTo>
                    <a:lnTo>
                      <a:pt x="31" y="172"/>
                    </a:lnTo>
                    <a:lnTo>
                      <a:pt x="35" y="182"/>
                    </a:lnTo>
                    <a:lnTo>
                      <a:pt x="39" y="189"/>
                    </a:lnTo>
                    <a:lnTo>
                      <a:pt x="42" y="189"/>
                    </a:lnTo>
                    <a:lnTo>
                      <a:pt x="43" y="190"/>
                    </a:lnTo>
                    <a:lnTo>
                      <a:pt x="46" y="193"/>
                    </a:lnTo>
                    <a:lnTo>
                      <a:pt x="53" y="196"/>
                    </a:lnTo>
                    <a:lnTo>
                      <a:pt x="62" y="197"/>
                    </a:lnTo>
                    <a:lnTo>
                      <a:pt x="64" y="197"/>
                    </a:lnTo>
                    <a:lnTo>
                      <a:pt x="66" y="197"/>
                    </a:lnTo>
                    <a:lnTo>
                      <a:pt x="70" y="197"/>
                    </a:lnTo>
                    <a:lnTo>
                      <a:pt x="77" y="196"/>
                    </a:lnTo>
                    <a:lnTo>
                      <a:pt x="83" y="193"/>
                    </a:lnTo>
                    <a:lnTo>
                      <a:pt x="86" y="192"/>
                    </a:lnTo>
                    <a:lnTo>
                      <a:pt x="90" y="189"/>
                    </a:lnTo>
                    <a:lnTo>
                      <a:pt x="95" y="185"/>
                    </a:lnTo>
                    <a:lnTo>
                      <a:pt x="100" y="179"/>
                    </a:lnTo>
                    <a:lnTo>
                      <a:pt x="101" y="178"/>
                    </a:lnTo>
                    <a:lnTo>
                      <a:pt x="104" y="173"/>
                    </a:lnTo>
                    <a:lnTo>
                      <a:pt x="107" y="165"/>
                    </a:lnTo>
                    <a:lnTo>
                      <a:pt x="110" y="155"/>
                    </a:lnTo>
                    <a:lnTo>
                      <a:pt x="111" y="152"/>
                    </a:lnTo>
                    <a:lnTo>
                      <a:pt x="111" y="151"/>
                    </a:lnTo>
                    <a:lnTo>
                      <a:pt x="112" y="145"/>
                    </a:lnTo>
                    <a:lnTo>
                      <a:pt x="114" y="134"/>
                    </a:lnTo>
                    <a:lnTo>
                      <a:pt x="114" y="123"/>
                    </a:lnTo>
                    <a:lnTo>
                      <a:pt x="115" y="120"/>
                    </a:lnTo>
                    <a:lnTo>
                      <a:pt x="114" y="116"/>
                    </a:lnTo>
                    <a:lnTo>
                      <a:pt x="115" y="114"/>
                    </a:lnTo>
                    <a:lnTo>
                      <a:pt x="112" y="117"/>
                    </a:lnTo>
                    <a:lnTo>
                      <a:pt x="110" y="121"/>
                    </a:lnTo>
                    <a:lnTo>
                      <a:pt x="102" y="128"/>
                    </a:lnTo>
                    <a:lnTo>
                      <a:pt x="94" y="134"/>
                    </a:lnTo>
                    <a:lnTo>
                      <a:pt x="93" y="135"/>
                    </a:lnTo>
                    <a:lnTo>
                      <a:pt x="90" y="137"/>
                    </a:lnTo>
                    <a:lnTo>
                      <a:pt x="86" y="140"/>
                    </a:lnTo>
                    <a:lnTo>
                      <a:pt x="76" y="142"/>
                    </a:lnTo>
                    <a:lnTo>
                      <a:pt x="64" y="142"/>
                    </a:lnTo>
                    <a:lnTo>
                      <a:pt x="63" y="142"/>
                    </a:lnTo>
                    <a:lnTo>
                      <a:pt x="59" y="142"/>
                    </a:lnTo>
                    <a:lnTo>
                      <a:pt x="50" y="142"/>
                    </a:lnTo>
                    <a:lnTo>
                      <a:pt x="35" y="137"/>
                    </a:lnTo>
                    <a:lnTo>
                      <a:pt x="21" y="128"/>
                    </a:lnTo>
                    <a:lnTo>
                      <a:pt x="18" y="124"/>
                    </a:lnTo>
                    <a:lnTo>
                      <a:pt x="15" y="121"/>
                    </a:lnTo>
                    <a:lnTo>
                      <a:pt x="9" y="114"/>
                    </a:lnTo>
                    <a:lnTo>
                      <a:pt x="2" y="97"/>
                    </a:lnTo>
                    <a:lnTo>
                      <a:pt x="0" y="79"/>
                    </a:lnTo>
                    <a:lnTo>
                      <a:pt x="0" y="73"/>
                    </a:lnTo>
                    <a:lnTo>
                      <a:pt x="0" y="69"/>
                    </a:lnTo>
                    <a:lnTo>
                      <a:pt x="0" y="58"/>
                    </a:lnTo>
                    <a:lnTo>
                      <a:pt x="5" y="40"/>
                    </a:lnTo>
                    <a:lnTo>
                      <a:pt x="15" y="24"/>
                    </a:lnTo>
                    <a:lnTo>
                      <a:pt x="19" y="20"/>
                    </a:lnTo>
                    <a:lnTo>
                      <a:pt x="22" y="17"/>
                    </a:lnTo>
                    <a:lnTo>
                      <a:pt x="29" y="13"/>
                    </a:lnTo>
                    <a:lnTo>
                      <a:pt x="43" y="4"/>
                    </a:lnTo>
                    <a:lnTo>
                      <a:pt x="62" y="1"/>
                    </a:lnTo>
                    <a:lnTo>
                      <a:pt x="67" y="0"/>
                    </a:lnTo>
                    <a:lnTo>
                      <a:pt x="77" y="1"/>
                    </a:lnTo>
                    <a:lnTo>
                      <a:pt x="90" y="4"/>
                    </a:lnTo>
                    <a:lnTo>
                      <a:pt x="101" y="10"/>
                    </a:lnTo>
                    <a:lnTo>
                      <a:pt x="105" y="11"/>
                    </a:lnTo>
                    <a:lnTo>
                      <a:pt x="112" y="18"/>
                    </a:lnTo>
                    <a:lnTo>
                      <a:pt x="122" y="28"/>
                    </a:lnTo>
                    <a:lnTo>
                      <a:pt x="129" y="41"/>
                    </a:lnTo>
                    <a:lnTo>
                      <a:pt x="132" y="44"/>
                    </a:lnTo>
                    <a:lnTo>
                      <a:pt x="132" y="48"/>
                    </a:lnTo>
                    <a:lnTo>
                      <a:pt x="135" y="56"/>
                    </a:lnTo>
                    <a:lnTo>
                      <a:pt x="138" y="75"/>
                    </a:lnTo>
                    <a:lnTo>
                      <a:pt x="139" y="99"/>
                    </a:lnTo>
                    <a:lnTo>
                      <a:pt x="141" y="104"/>
                    </a:lnTo>
                    <a:lnTo>
                      <a:pt x="139" y="111"/>
                    </a:lnTo>
                    <a:lnTo>
                      <a:pt x="139" y="124"/>
                    </a:lnTo>
                    <a:lnTo>
                      <a:pt x="136" y="147"/>
                    </a:lnTo>
                    <a:lnTo>
                      <a:pt x="132" y="166"/>
                    </a:lnTo>
                    <a:lnTo>
                      <a:pt x="132" y="169"/>
                    </a:lnTo>
                    <a:lnTo>
                      <a:pt x="129" y="173"/>
                    </a:lnTo>
                    <a:lnTo>
                      <a:pt x="126" y="182"/>
                    </a:lnTo>
                    <a:lnTo>
                      <a:pt x="118" y="195"/>
                    </a:lnTo>
                    <a:lnTo>
                      <a:pt x="107" y="204"/>
                    </a:lnTo>
                    <a:lnTo>
                      <a:pt x="105" y="206"/>
                    </a:lnTo>
                    <a:lnTo>
                      <a:pt x="101" y="209"/>
                    </a:lnTo>
                    <a:lnTo>
                      <a:pt x="95" y="212"/>
                    </a:lnTo>
                    <a:lnTo>
                      <a:pt x="83" y="217"/>
                    </a:lnTo>
                    <a:lnTo>
                      <a:pt x="67" y="219"/>
                    </a:lnTo>
                    <a:lnTo>
                      <a:pt x="64" y="219"/>
                    </a:lnTo>
                    <a:lnTo>
                      <a:pt x="60" y="219"/>
                    </a:lnTo>
                    <a:lnTo>
                      <a:pt x="52" y="219"/>
                    </a:lnTo>
                    <a:lnTo>
                      <a:pt x="38" y="214"/>
                    </a:lnTo>
                    <a:lnTo>
                      <a:pt x="25" y="207"/>
                    </a:lnTo>
                    <a:lnTo>
                      <a:pt x="24" y="204"/>
                    </a:lnTo>
                    <a:lnTo>
                      <a:pt x="21" y="203"/>
                    </a:lnTo>
                    <a:lnTo>
                      <a:pt x="15" y="197"/>
                    </a:lnTo>
                    <a:lnTo>
                      <a:pt x="8" y="186"/>
                    </a:lnTo>
                    <a:lnTo>
                      <a:pt x="4" y="171"/>
                    </a:lnTo>
                    <a:lnTo>
                      <a:pt x="4" y="166"/>
                    </a:lnTo>
                    <a:lnTo>
                      <a:pt x="2" y="168"/>
                    </a:lnTo>
                    <a:lnTo>
                      <a:pt x="4" y="166"/>
                    </a:lnTo>
                    <a:lnTo>
                      <a:pt x="2" y="166"/>
                    </a:lnTo>
                    <a:lnTo>
                      <a:pt x="4" y="166"/>
                    </a:lnTo>
                    <a:lnTo>
                      <a:pt x="4" y="166"/>
                    </a:lnTo>
                    <a:close/>
                    <a:moveTo>
                      <a:pt x="111" y="72"/>
                    </a:moveTo>
                    <a:lnTo>
                      <a:pt x="110" y="62"/>
                    </a:lnTo>
                    <a:lnTo>
                      <a:pt x="107" y="48"/>
                    </a:lnTo>
                    <a:lnTo>
                      <a:pt x="101" y="38"/>
                    </a:lnTo>
                    <a:lnTo>
                      <a:pt x="100" y="35"/>
                    </a:lnTo>
                    <a:lnTo>
                      <a:pt x="97" y="34"/>
                    </a:lnTo>
                    <a:lnTo>
                      <a:pt x="93" y="31"/>
                    </a:lnTo>
                    <a:lnTo>
                      <a:pt x="83" y="25"/>
                    </a:lnTo>
                    <a:lnTo>
                      <a:pt x="71" y="24"/>
                    </a:lnTo>
                    <a:lnTo>
                      <a:pt x="70" y="23"/>
                    </a:lnTo>
                    <a:lnTo>
                      <a:pt x="62" y="24"/>
                    </a:lnTo>
                    <a:lnTo>
                      <a:pt x="56" y="25"/>
                    </a:lnTo>
                    <a:lnTo>
                      <a:pt x="46" y="31"/>
                    </a:lnTo>
                    <a:lnTo>
                      <a:pt x="40" y="37"/>
                    </a:lnTo>
                    <a:lnTo>
                      <a:pt x="38" y="40"/>
                    </a:lnTo>
                    <a:lnTo>
                      <a:pt x="33" y="45"/>
                    </a:lnTo>
                    <a:lnTo>
                      <a:pt x="28" y="56"/>
                    </a:lnTo>
                    <a:lnTo>
                      <a:pt x="26" y="71"/>
                    </a:lnTo>
                    <a:lnTo>
                      <a:pt x="26" y="73"/>
                    </a:lnTo>
                    <a:lnTo>
                      <a:pt x="26" y="78"/>
                    </a:lnTo>
                    <a:lnTo>
                      <a:pt x="26" y="85"/>
                    </a:lnTo>
                    <a:lnTo>
                      <a:pt x="31" y="96"/>
                    </a:lnTo>
                    <a:lnTo>
                      <a:pt x="36" y="106"/>
                    </a:lnTo>
                    <a:lnTo>
                      <a:pt x="39" y="107"/>
                    </a:lnTo>
                    <a:lnTo>
                      <a:pt x="40" y="110"/>
                    </a:lnTo>
                    <a:lnTo>
                      <a:pt x="45" y="113"/>
                    </a:lnTo>
                    <a:lnTo>
                      <a:pt x="55" y="118"/>
                    </a:lnTo>
                    <a:lnTo>
                      <a:pt x="66" y="120"/>
                    </a:lnTo>
                    <a:lnTo>
                      <a:pt x="70" y="120"/>
                    </a:lnTo>
                    <a:lnTo>
                      <a:pt x="73" y="120"/>
                    </a:lnTo>
                    <a:lnTo>
                      <a:pt x="79" y="120"/>
                    </a:lnTo>
                    <a:lnTo>
                      <a:pt x="88" y="116"/>
                    </a:lnTo>
                    <a:lnTo>
                      <a:pt x="97" y="110"/>
                    </a:lnTo>
                    <a:lnTo>
                      <a:pt x="100" y="107"/>
                    </a:lnTo>
                    <a:lnTo>
                      <a:pt x="101" y="106"/>
                    </a:lnTo>
                    <a:lnTo>
                      <a:pt x="104" y="100"/>
                    </a:lnTo>
                    <a:lnTo>
                      <a:pt x="107" y="96"/>
                    </a:lnTo>
                    <a:lnTo>
                      <a:pt x="110" y="83"/>
                    </a:lnTo>
                    <a:lnTo>
                      <a:pt x="111" y="72"/>
                    </a:lnTo>
                    <a:lnTo>
                      <a:pt x="111" y="66"/>
                    </a:lnTo>
                    <a:lnTo>
                      <a:pt x="110" y="72"/>
                    </a:lnTo>
                    <a:lnTo>
                      <a:pt x="111" y="72"/>
                    </a:lnTo>
                    <a:lnTo>
                      <a:pt x="111"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1" name="Freeform 246"/>
              <p:cNvSpPr>
                <a:spLocks/>
              </p:cNvSpPr>
              <p:nvPr/>
            </p:nvSpPr>
            <p:spPr bwMode="auto">
              <a:xfrm>
                <a:off x="1242" y="1881"/>
                <a:ext cx="31" cy="73"/>
              </a:xfrm>
              <a:custGeom>
                <a:avLst/>
                <a:gdLst>
                  <a:gd name="T0" fmla="*/ 80 w 80"/>
                  <a:gd name="T1" fmla="*/ 216 h 216"/>
                  <a:gd name="T2" fmla="*/ 76 w 80"/>
                  <a:gd name="T3" fmla="*/ 216 h 216"/>
                  <a:gd name="T4" fmla="*/ 63 w 80"/>
                  <a:gd name="T5" fmla="*/ 216 h 216"/>
                  <a:gd name="T6" fmla="*/ 53 w 80"/>
                  <a:gd name="T7" fmla="*/ 216 h 216"/>
                  <a:gd name="T8" fmla="*/ 53 w 80"/>
                  <a:gd name="T9" fmla="*/ 216 h 216"/>
                  <a:gd name="T10" fmla="*/ 53 w 80"/>
                  <a:gd name="T11" fmla="*/ 190 h 216"/>
                  <a:gd name="T12" fmla="*/ 52 w 80"/>
                  <a:gd name="T13" fmla="*/ 111 h 216"/>
                  <a:gd name="T14" fmla="*/ 52 w 80"/>
                  <a:gd name="T15" fmla="*/ 52 h 216"/>
                  <a:gd name="T16" fmla="*/ 53 w 80"/>
                  <a:gd name="T17" fmla="*/ 48 h 216"/>
                  <a:gd name="T18" fmla="*/ 50 w 80"/>
                  <a:gd name="T19" fmla="*/ 51 h 216"/>
                  <a:gd name="T20" fmla="*/ 48 w 80"/>
                  <a:gd name="T21" fmla="*/ 54 h 216"/>
                  <a:gd name="T22" fmla="*/ 39 w 80"/>
                  <a:gd name="T23" fmla="*/ 59 h 216"/>
                  <a:gd name="T24" fmla="*/ 29 w 80"/>
                  <a:gd name="T25" fmla="*/ 65 h 216"/>
                  <a:gd name="T26" fmla="*/ 28 w 80"/>
                  <a:gd name="T27" fmla="*/ 66 h 216"/>
                  <a:gd name="T28" fmla="*/ 25 w 80"/>
                  <a:gd name="T29" fmla="*/ 68 h 216"/>
                  <a:gd name="T30" fmla="*/ 19 w 80"/>
                  <a:gd name="T31" fmla="*/ 71 h 216"/>
                  <a:gd name="T32" fmla="*/ 11 w 80"/>
                  <a:gd name="T33" fmla="*/ 75 h 216"/>
                  <a:gd name="T34" fmla="*/ 2 w 80"/>
                  <a:gd name="T35" fmla="*/ 79 h 216"/>
                  <a:gd name="T36" fmla="*/ 1 w 80"/>
                  <a:gd name="T37" fmla="*/ 79 h 216"/>
                  <a:gd name="T38" fmla="*/ 1 w 80"/>
                  <a:gd name="T39" fmla="*/ 76 h 216"/>
                  <a:gd name="T40" fmla="*/ 0 w 80"/>
                  <a:gd name="T41" fmla="*/ 64 h 216"/>
                  <a:gd name="T42" fmla="*/ 0 w 80"/>
                  <a:gd name="T43" fmla="*/ 55 h 216"/>
                  <a:gd name="T44" fmla="*/ 1 w 80"/>
                  <a:gd name="T45" fmla="*/ 54 h 216"/>
                  <a:gd name="T46" fmla="*/ 4 w 80"/>
                  <a:gd name="T47" fmla="*/ 52 h 216"/>
                  <a:gd name="T48" fmla="*/ 11 w 80"/>
                  <a:gd name="T49" fmla="*/ 49 h 216"/>
                  <a:gd name="T50" fmla="*/ 24 w 80"/>
                  <a:gd name="T51" fmla="*/ 41 h 216"/>
                  <a:gd name="T52" fmla="*/ 35 w 80"/>
                  <a:gd name="T53" fmla="*/ 32 h 216"/>
                  <a:gd name="T54" fmla="*/ 39 w 80"/>
                  <a:gd name="T55" fmla="*/ 30 h 216"/>
                  <a:gd name="T56" fmla="*/ 41 w 80"/>
                  <a:gd name="T57" fmla="*/ 28 h 216"/>
                  <a:gd name="T58" fmla="*/ 46 w 80"/>
                  <a:gd name="T59" fmla="*/ 23 h 216"/>
                  <a:gd name="T60" fmla="*/ 55 w 80"/>
                  <a:gd name="T61" fmla="*/ 13 h 216"/>
                  <a:gd name="T62" fmla="*/ 60 w 80"/>
                  <a:gd name="T63" fmla="*/ 3 h 216"/>
                  <a:gd name="T64" fmla="*/ 63 w 80"/>
                  <a:gd name="T65" fmla="*/ 0 h 216"/>
                  <a:gd name="T66" fmla="*/ 64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5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3" y="216"/>
                    </a:lnTo>
                    <a:lnTo>
                      <a:pt x="53" y="216"/>
                    </a:lnTo>
                    <a:lnTo>
                      <a:pt x="53" y="190"/>
                    </a:lnTo>
                    <a:lnTo>
                      <a:pt x="52" y="111"/>
                    </a:lnTo>
                    <a:lnTo>
                      <a:pt x="52" y="52"/>
                    </a:lnTo>
                    <a:lnTo>
                      <a:pt x="53" y="48"/>
                    </a:lnTo>
                    <a:lnTo>
                      <a:pt x="50" y="51"/>
                    </a:lnTo>
                    <a:lnTo>
                      <a:pt x="48" y="54"/>
                    </a:lnTo>
                    <a:lnTo>
                      <a:pt x="39" y="59"/>
                    </a:lnTo>
                    <a:lnTo>
                      <a:pt x="29" y="65"/>
                    </a:lnTo>
                    <a:lnTo>
                      <a:pt x="28" y="66"/>
                    </a:lnTo>
                    <a:lnTo>
                      <a:pt x="25" y="68"/>
                    </a:lnTo>
                    <a:lnTo>
                      <a:pt x="19" y="71"/>
                    </a:lnTo>
                    <a:lnTo>
                      <a:pt x="11" y="75"/>
                    </a:lnTo>
                    <a:lnTo>
                      <a:pt x="2" y="79"/>
                    </a:lnTo>
                    <a:lnTo>
                      <a:pt x="1" y="79"/>
                    </a:lnTo>
                    <a:lnTo>
                      <a:pt x="1" y="76"/>
                    </a:lnTo>
                    <a:lnTo>
                      <a:pt x="0" y="64"/>
                    </a:lnTo>
                    <a:lnTo>
                      <a:pt x="0" y="55"/>
                    </a:lnTo>
                    <a:lnTo>
                      <a:pt x="1" y="54"/>
                    </a:lnTo>
                    <a:lnTo>
                      <a:pt x="4" y="52"/>
                    </a:lnTo>
                    <a:lnTo>
                      <a:pt x="11" y="49"/>
                    </a:lnTo>
                    <a:lnTo>
                      <a:pt x="24" y="41"/>
                    </a:lnTo>
                    <a:lnTo>
                      <a:pt x="35" y="32"/>
                    </a:lnTo>
                    <a:lnTo>
                      <a:pt x="39" y="30"/>
                    </a:lnTo>
                    <a:lnTo>
                      <a:pt x="41" y="28"/>
                    </a:lnTo>
                    <a:lnTo>
                      <a:pt x="46" y="23"/>
                    </a:lnTo>
                    <a:lnTo>
                      <a:pt x="55" y="13"/>
                    </a:lnTo>
                    <a:lnTo>
                      <a:pt x="60" y="3"/>
                    </a:lnTo>
                    <a:lnTo>
                      <a:pt x="63" y="0"/>
                    </a:lnTo>
                    <a:lnTo>
                      <a:pt x="64" y="0"/>
                    </a:lnTo>
                    <a:lnTo>
                      <a:pt x="73" y="0"/>
                    </a:lnTo>
                    <a:lnTo>
                      <a:pt x="79" y="0"/>
                    </a:lnTo>
                    <a:lnTo>
                      <a:pt x="80" y="0"/>
                    </a:lnTo>
                    <a:lnTo>
                      <a:pt x="79" y="6"/>
                    </a:lnTo>
                    <a:lnTo>
                      <a:pt x="80" y="34"/>
                    </a:lnTo>
                    <a:lnTo>
                      <a:pt x="79" y="135"/>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2" name="Freeform 247"/>
              <p:cNvSpPr>
                <a:spLocks/>
              </p:cNvSpPr>
              <p:nvPr/>
            </p:nvSpPr>
            <p:spPr bwMode="auto">
              <a:xfrm>
                <a:off x="1078" y="1987"/>
                <a:ext cx="32" cy="71"/>
              </a:xfrm>
              <a:custGeom>
                <a:avLst/>
                <a:gdLst>
                  <a:gd name="T0" fmla="*/ 80 w 80"/>
                  <a:gd name="T1" fmla="*/ 215 h 215"/>
                  <a:gd name="T2" fmla="*/ 76 w 80"/>
                  <a:gd name="T3" fmla="*/ 215 h 215"/>
                  <a:gd name="T4" fmla="*/ 63 w 80"/>
                  <a:gd name="T5" fmla="*/ 215 h 215"/>
                  <a:gd name="T6" fmla="*/ 53 w 80"/>
                  <a:gd name="T7" fmla="*/ 215 h 215"/>
                  <a:gd name="T8" fmla="*/ 53 w 80"/>
                  <a:gd name="T9" fmla="*/ 215 h 215"/>
                  <a:gd name="T10" fmla="*/ 53 w 80"/>
                  <a:gd name="T11" fmla="*/ 190 h 215"/>
                  <a:gd name="T12" fmla="*/ 52 w 80"/>
                  <a:gd name="T13" fmla="*/ 111 h 215"/>
                  <a:gd name="T14" fmla="*/ 52 w 80"/>
                  <a:gd name="T15" fmla="*/ 52 h 215"/>
                  <a:gd name="T16" fmla="*/ 53 w 80"/>
                  <a:gd name="T17" fmla="*/ 48 h 215"/>
                  <a:gd name="T18" fmla="*/ 50 w 80"/>
                  <a:gd name="T19" fmla="*/ 50 h 215"/>
                  <a:gd name="T20" fmla="*/ 48 w 80"/>
                  <a:gd name="T21" fmla="*/ 52 h 215"/>
                  <a:gd name="T22" fmla="*/ 41 w 80"/>
                  <a:gd name="T23" fmla="*/ 58 h 215"/>
                  <a:gd name="T24" fmla="*/ 31 w 80"/>
                  <a:gd name="T25" fmla="*/ 63 h 215"/>
                  <a:gd name="T26" fmla="*/ 29 w 80"/>
                  <a:gd name="T27" fmla="*/ 65 h 215"/>
                  <a:gd name="T28" fmla="*/ 26 w 80"/>
                  <a:gd name="T29" fmla="*/ 67 h 215"/>
                  <a:gd name="T30" fmla="*/ 21 w 80"/>
                  <a:gd name="T31" fmla="*/ 70 h 215"/>
                  <a:gd name="T32" fmla="*/ 11 w 80"/>
                  <a:gd name="T33" fmla="*/ 74 h 215"/>
                  <a:gd name="T34" fmla="*/ 2 w 80"/>
                  <a:gd name="T35" fmla="*/ 79 h 215"/>
                  <a:gd name="T36" fmla="*/ 1 w 80"/>
                  <a:gd name="T37" fmla="*/ 79 h 215"/>
                  <a:gd name="T38" fmla="*/ 1 w 80"/>
                  <a:gd name="T39" fmla="*/ 76 h 215"/>
                  <a:gd name="T40" fmla="*/ 0 w 80"/>
                  <a:gd name="T41" fmla="*/ 63 h 215"/>
                  <a:gd name="T42" fmla="*/ 0 w 80"/>
                  <a:gd name="T43" fmla="*/ 55 h 215"/>
                  <a:gd name="T44" fmla="*/ 1 w 80"/>
                  <a:gd name="T45" fmla="*/ 53 h 215"/>
                  <a:gd name="T46" fmla="*/ 4 w 80"/>
                  <a:gd name="T47" fmla="*/ 52 h 215"/>
                  <a:gd name="T48" fmla="*/ 11 w 80"/>
                  <a:gd name="T49" fmla="*/ 49 h 215"/>
                  <a:gd name="T50" fmla="*/ 24 w 80"/>
                  <a:gd name="T51" fmla="*/ 41 h 215"/>
                  <a:gd name="T52" fmla="*/ 35 w 80"/>
                  <a:gd name="T53" fmla="*/ 31 h 215"/>
                  <a:gd name="T54" fmla="*/ 39 w 80"/>
                  <a:gd name="T55" fmla="*/ 28 h 215"/>
                  <a:gd name="T56" fmla="*/ 41 w 80"/>
                  <a:gd name="T57" fmla="*/ 27 h 215"/>
                  <a:gd name="T58" fmla="*/ 46 w 80"/>
                  <a:gd name="T59" fmla="*/ 21 h 215"/>
                  <a:gd name="T60" fmla="*/ 55 w 80"/>
                  <a:gd name="T61" fmla="*/ 11 h 215"/>
                  <a:gd name="T62" fmla="*/ 62 w 80"/>
                  <a:gd name="T63" fmla="*/ 3 h 215"/>
                  <a:gd name="T64" fmla="*/ 63 w 80"/>
                  <a:gd name="T65" fmla="*/ 0 h 215"/>
                  <a:gd name="T66" fmla="*/ 64 w 80"/>
                  <a:gd name="T67" fmla="*/ 0 h 215"/>
                  <a:gd name="T68" fmla="*/ 73 w 80"/>
                  <a:gd name="T69" fmla="*/ 0 h 215"/>
                  <a:gd name="T70" fmla="*/ 79 w 80"/>
                  <a:gd name="T71" fmla="*/ 0 h 215"/>
                  <a:gd name="T72" fmla="*/ 80 w 80"/>
                  <a:gd name="T73" fmla="*/ 0 h 215"/>
                  <a:gd name="T74" fmla="*/ 79 w 80"/>
                  <a:gd name="T75" fmla="*/ 5 h 215"/>
                  <a:gd name="T76" fmla="*/ 80 w 80"/>
                  <a:gd name="T77" fmla="*/ 34 h 215"/>
                  <a:gd name="T78" fmla="*/ 79 w 80"/>
                  <a:gd name="T79" fmla="*/ 135 h 215"/>
                  <a:gd name="T80" fmla="*/ 79 w 80"/>
                  <a:gd name="T81" fmla="*/ 211 h 215"/>
                  <a:gd name="T82" fmla="*/ 80 w 80"/>
                  <a:gd name="T83" fmla="*/ 215 h 215"/>
                  <a:gd name="T84" fmla="*/ 80 w 80"/>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5">
                    <a:moveTo>
                      <a:pt x="80" y="215"/>
                    </a:moveTo>
                    <a:lnTo>
                      <a:pt x="76" y="215"/>
                    </a:lnTo>
                    <a:lnTo>
                      <a:pt x="63" y="215"/>
                    </a:lnTo>
                    <a:lnTo>
                      <a:pt x="53" y="215"/>
                    </a:lnTo>
                    <a:lnTo>
                      <a:pt x="53" y="215"/>
                    </a:lnTo>
                    <a:lnTo>
                      <a:pt x="53" y="190"/>
                    </a:lnTo>
                    <a:lnTo>
                      <a:pt x="52" y="111"/>
                    </a:lnTo>
                    <a:lnTo>
                      <a:pt x="52" y="52"/>
                    </a:lnTo>
                    <a:lnTo>
                      <a:pt x="53" y="48"/>
                    </a:lnTo>
                    <a:lnTo>
                      <a:pt x="50" y="50"/>
                    </a:lnTo>
                    <a:lnTo>
                      <a:pt x="48" y="52"/>
                    </a:lnTo>
                    <a:lnTo>
                      <a:pt x="41" y="58"/>
                    </a:lnTo>
                    <a:lnTo>
                      <a:pt x="31" y="63"/>
                    </a:lnTo>
                    <a:lnTo>
                      <a:pt x="29" y="65"/>
                    </a:lnTo>
                    <a:lnTo>
                      <a:pt x="26" y="67"/>
                    </a:lnTo>
                    <a:lnTo>
                      <a:pt x="21" y="70"/>
                    </a:lnTo>
                    <a:lnTo>
                      <a:pt x="11" y="74"/>
                    </a:lnTo>
                    <a:lnTo>
                      <a:pt x="2" y="79"/>
                    </a:lnTo>
                    <a:lnTo>
                      <a:pt x="1" y="79"/>
                    </a:lnTo>
                    <a:lnTo>
                      <a:pt x="1" y="76"/>
                    </a:lnTo>
                    <a:lnTo>
                      <a:pt x="0" y="63"/>
                    </a:lnTo>
                    <a:lnTo>
                      <a:pt x="0" y="55"/>
                    </a:lnTo>
                    <a:lnTo>
                      <a:pt x="1" y="53"/>
                    </a:lnTo>
                    <a:lnTo>
                      <a:pt x="4" y="52"/>
                    </a:lnTo>
                    <a:lnTo>
                      <a:pt x="11" y="49"/>
                    </a:lnTo>
                    <a:lnTo>
                      <a:pt x="24" y="41"/>
                    </a:lnTo>
                    <a:lnTo>
                      <a:pt x="35" y="31"/>
                    </a:lnTo>
                    <a:lnTo>
                      <a:pt x="39" y="28"/>
                    </a:lnTo>
                    <a:lnTo>
                      <a:pt x="41" y="27"/>
                    </a:lnTo>
                    <a:lnTo>
                      <a:pt x="46" y="21"/>
                    </a:lnTo>
                    <a:lnTo>
                      <a:pt x="55" y="11"/>
                    </a:lnTo>
                    <a:lnTo>
                      <a:pt x="62" y="3"/>
                    </a:lnTo>
                    <a:lnTo>
                      <a:pt x="63" y="0"/>
                    </a:lnTo>
                    <a:lnTo>
                      <a:pt x="64" y="0"/>
                    </a:lnTo>
                    <a:lnTo>
                      <a:pt x="73" y="0"/>
                    </a:lnTo>
                    <a:lnTo>
                      <a:pt x="79" y="0"/>
                    </a:lnTo>
                    <a:lnTo>
                      <a:pt x="80" y="0"/>
                    </a:lnTo>
                    <a:lnTo>
                      <a:pt x="79" y="5"/>
                    </a:lnTo>
                    <a:lnTo>
                      <a:pt x="80" y="34"/>
                    </a:lnTo>
                    <a:lnTo>
                      <a:pt x="79" y="135"/>
                    </a:lnTo>
                    <a:lnTo>
                      <a:pt x="79" y="211"/>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3" name="Freeform 248"/>
              <p:cNvSpPr>
                <a:spLocks noEditPoints="1"/>
              </p:cNvSpPr>
              <p:nvPr/>
            </p:nvSpPr>
            <p:spPr bwMode="auto">
              <a:xfrm>
                <a:off x="1128" y="1987"/>
                <a:ext cx="54" cy="72"/>
              </a:xfrm>
              <a:custGeom>
                <a:avLst/>
                <a:gdLst>
                  <a:gd name="T0" fmla="*/ 18 w 141"/>
                  <a:gd name="T1" fmla="*/ 165 h 218"/>
                  <a:gd name="T2" fmla="*/ 28 w 141"/>
                  <a:gd name="T3" fmla="*/ 166 h 218"/>
                  <a:gd name="T4" fmla="*/ 39 w 141"/>
                  <a:gd name="T5" fmla="*/ 187 h 218"/>
                  <a:gd name="T6" fmla="*/ 45 w 141"/>
                  <a:gd name="T7" fmla="*/ 193 h 218"/>
                  <a:gd name="T8" fmla="*/ 65 w 141"/>
                  <a:gd name="T9" fmla="*/ 197 h 218"/>
                  <a:gd name="T10" fmla="*/ 76 w 141"/>
                  <a:gd name="T11" fmla="*/ 196 h 218"/>
                  <a:gd name="T12" fmla="*/ 88 w 141"/>
                  <a:gd name="T13" fmla="*/ 189 h 218"/>
                  <a:gd name="T14" fmla="*/ 100 w 141"/>
                  <a:gd name="T15" fmla="*/ 176 h 218"/>
                  <a:gd name="T16" fmla="*/ 107 w 141"/>
                  <a:gd name="T17" fmla="*/ 160 h 218"/>
                  <a:gd name="T18" fmla="*/ 111 w 141"/>
                  <a:gd name="T19" fmla="*/ 145 h 218"/>
                  <a:gd name="T20" fmla="*/ 114 w 141"/>
                  <a:gd name="T21" fmla="*/ 120 h 218"/>
                  <a:gd name="T22" fmla="*/ 111 w 141"/>
                  <a:gd name="T23" fmla="*/ 117 h 218"/>
                  <a:gd name="T24" fmla="*/ 94 w 141"/>
                  <a:gd name="T25" fmla="*/ 134 h 218"/>
                  <a:gd name="T26" fmla="*/ 84 w 141"/>
                  <a:gd name="T27" fmla="*/ 138 h 218"/>
                  <a:gd name="T28" fmla="*/ 63 w 141"/>
                  <a:gd name="T29" fmla="*/ 142 h 218"/>
                  <a:gd name="T30" fmla="*/ 34 w 141"/>
                  <a:gd name="T31" fmla="*/ 136 h 218"/>
                  <a:gd name="T32" fmla="*/ 14 w 141"/>
                  <a:gd name="T33" fmla="*/ 120 h 218"/>
                  <a:gd name="T34" fmla="*/ 0 w 141"/>
                  <a:gd name="T35" fmla="*/ 77 h 218"/>
                  <a:gd name="T36" fmla="*/ 0 w 141"/>
                  <a:gd name="T37" fmla="*/ 58 h 218"/>
                  <a:gd name="T38" fmla="*/ 18 w 141"/>
                  <a:gd name="T39" fmla="*/ 19 h 218"/>
                  <a:gd name="T40" fmla="*/ 43 w 141"/>
                  <a:gd name="T41" fmla="*/ 4 h 218"/>
                  <a:gd name="T42" fmla="*/ 76 w 141"/>
                  <a:gd name="T43" fmla="*/ 1 h 218"/>
                  <a:gd name="T44" fmla="*/ 105 w 141"/>
                  <a:gd name="T45" fmla="*/ 11 h 218"/>
                  <a:gd name="T46" fmla="*/ 125 w 141"/>
                  <a:gd name="T47" fmla="*/ 34 h 218"/>
                  <a:gd name="T48" fmla="*/ 134 w 141"/>
                  <a:gd name="T49" fmla="*/ 55 h 218"/>
                  <a:gd name="T50" fmla="*/ 141 w 141"/>
                  <a:gd name="T51" fmla="*/ 103 h 218"/>
                  <a:gd name="T52" fmla="*/ 136 w 141"/>
                  <a:gd name="T53" fmla="*/ 146 h 218"/>
                  <a:gd name="T54" fmla="*/ 128 w 141"/>
                  <a:gd name="T55" fmla="*/ 173 h 218"/>
                  <a:gd name="T56" fmla="*/ 107 w 141"/>
                  <a:gd name="T57" fmla="*/ 204 h 218"/>
                  <a:gd name="T58" fmla="*/ 94 w 141"/>
                  <a:gd name="T59" fmla="*/ 211 h 218"/>
                  <a:gd name="T60" fmla="*/ 63 w 141"/>
                  <a:gd name="T61" fmla="*/ 218 h 218"/>
                  <a:gd name="T62" fmla="*/ 36 w 141"/>
                  <a:gd name="T63" fmla="*/ 214 h 218"/>
                  <a:gd name="T64" fmla="*/ 19 w 141"/>
                  <a:gd name="T65" fmla="*/ 203 h 218"/>
                  <a:gd name="T66" fmla="*/ 2 w 141"/>
                  <a:gd name="T67" fmla="*/ 169 h 218"/>
                  <a:gd name="T68" fmla="*/ 2 w 141"/>
                  <a:gd name="T69" fmla="*/ 165 h 218"/>
                  <a:gd name="T70" fmla="*/ 2 w 141"/>
                  <a:gd name="T71" fmla="*/ 165 h 218"/>
                  <a:gd name="T72" fmla="*/ 105 w 141"/>
                  <a:gd name="T73" fmla="*/ 48 h 218"/>
                  <a:gd name="T74" fmla="*/ 96 w 141"/>
                  <a:gd name="T75" fmla="*/ 34 h 218"/>
                  <a:gd name="T76" fmla="*/ 72 w 141"/>
                  <a:gd name="T77" fmla="*/ 22 h 218"/>
                  <a:gd name="T78" fmla="*/ 60 w 141"/>
                  <a:gd name="T79" fmla="*/ 22 h 218"/>
                  <a:gd name="T80" fmla="*/ 39 w 141"/>
                  <a:gd name="T81" fmla="*/ 36 h 218"/>
                  <a:gd name="T82" fmla="*/ 28 w 141"/>
                  <a:gd name="T83" fmla="*/ 56 h 218"/>
                  <a:gd name="T84" fmla="*/ 26 w 141"/>
                  <a:gd name="T85" fmla="*/ 77 h 218"/>
                  <a:gd name="T86" fmla="*/ 36 w 141"/>
                  <a:gd name="T87" fmla="*/ 104 h 218"/>
                  <a:gd name="T88" fmla="*/ 45 w 141"/>
                  <a:gd name="T89" fmla="*/ 113 h 218"/>
                  <a:gd name="T90" fmla="*/ 69 w 141"/>
                  <a:gd name="T91" fmla="*/ 120 h 218"/>
                  <a:gd name="T92" fmla="*/ 87 w 141"/>
                  <a:gd name="T93" fmla="*/ 115 h 218"/>
                  <a:gd name="T94" fmla="*/ 101 w 141"/>
                  <a:gd name="T95" fmla="*/ 104 h 218"/>
                  <a:gd name="T96" fmla="*/ 110 w 141"/>
                  <a:gd name="T97" fmla="*/ 74 h 218"/>
                  <a:gd name="T98" fmla="*/ 110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2" y="165"/>
                    </a:moveTo>
                    <a:lnTo>
                      <a:pt x="5" y="165"/>
                    </a:lnTo>
                    <a:lnTo>
                      <a:pt x="18" y="165"/>
                    </a:lnTo>
                    <a:lnTo>
                      <a:pt x="26" y="165"/>
                    </a:lnTo>
                    <a:lnTo>
                      <a:pt x="28" y="163"/>
                    </a:lnTo>
                    <a:lnTo>
                      <a:pt x="28" y="166"/>
                    </a:lnTo>
                    <a:lnTo>
                      <a:pt x="29" y="172"/>
                    </a:lnTo>
                    <a:lnTo>
                      <a:pt x="34" y="180"/>
                    </a:lnTo>
                    <a:lnTo>
                      <a:pt x="39" y="187"/>
                    </a:lnTo>
                    <a:lnTo>
                      <a:pt x="41" y="189"/>
                    </a:lnTo>
                    <a:lnTo>
                      <a:pt x="42" y="190"/>
                    </a:lnTo>
                    <a:lnTo>
                      <a:pt x="45" y="193"/>
                    </a:lnTo>
                    <a:lnTo>
                      <a:pt x="52" y="196"/>
                    </a:lnTo>
                    <a:lnTo>
                      <a:pt x="62" y="197"/>
                    </a:lnTo>
                    <a:lnTo>
                      <a:pt x="65" y="197"/>
                    </a:lnTo>
                    <a:lnTo>
                      <a:pt x="66" y="197"/>
                    </a:lnTo>
                    <a:lnTo>
                      <a:pt x="69" y="197"/>
                    </a:lnTo>
                    <a:lnTo>
                      <a:pt x="76" y="196"/>
                    </a:lnTo>
                    <a:lnTo>
                      <a:pt x="83" y="193"/>
                    </a:lnTo>
                    <a:lnTo>
                      <a:pt x="86" y="191"/>
                    </a:lnTo>
                    <a:lnTo>
                      <a:pt x="88" y="189"/>
                    </a:lnTo>
                    <a:lnTo>
                      <a:pt x="94" y="184"/>
                    </a:lnTo>
                    <a:lnTo>
                      <a:pt x="98" y="179"/>
                    </a:lnTo>
                    <a:lnTo>
                      <a:pt x="100" y="176"/>
                    </a:lnTo>
                    <a:lnTo>
                      <a:pt x="103" y="172"/>
                    </a:lnTo>
                    <a:lnTo>
                      <a:pt x="104" y="169"/>
                    </a:lnTo>
                    <a:lnTo>
                      <a:pt x="107" y="160"/>
                    </a:lnTo>
                    <a:lnTo>
                      <a:pt x="110" y="152"/>
                    </a:lnTo>
                    <a:lnTo>
                      <a:pt x="110" y="151"/>
                    </a:lnTo>
                    <a:lnTo>
                      <a:pt x="111" y="145"/>
                    </a:lnTo>
                    <a:lnTo>
                      <a:pt x="112" y="134"/>
                    </a:lnTo>
                    <a:lnTo>
                      <a:pt x="112" y="122"/>
                    </a:lnTo>
                    <a:lnTo>
                      <a:pt x="114" y="120"/>
                    </a:lnTo>
                    <a:lnTo>
                      <a:pt x="112" y="115"/>
                    </a:lnTo>
                    <a:lnTo>
                      <a:pt x="114" y="114"/>
                    </a:lnTo>
                    <a:lnTo>
                      <a:pt x="111" y="117"/>
                    </a:lnTo>
                    <a:lnTo>
                      <a:pt x="108" y="121"/>
                    </a:lnTo>
                    <a:lnTo>
                      <a:pt x="101" y="128"/>
                    </a:lnTo>
                    <a:lnTo>
                      <a:pt x="94" y="134"/>
                    </a:lnTo>
                    <a:lnTo>
                      <a:pt x="93" y="134"/>
                    </a:lnTo>
                    <a:lnTo>
                      <a:pt x="90" y="135"/>
                    </a:lnTo>
                    <a:lnTo>
                      <a:pt x="84" y="138"/>
                    </a:lnTo>
                    <a:lnTo>
                      <a:pt x="74" y="141"/>
                    </a:lnTo>
                    <a:lnTo>
                      <a:pt x="65" y="142"/>
                    </a:lnTo>
                    <a:lnTo>
                      <a:pt x="63" y="142"/>
                    </a:lnTo>
                    <a:lnTo>
                      <a:pt x="57" y="142"/>
                    </a:lnTo>
                    <a:lnTo>
                      <a:pt x="49" y="142"/>
                    </a:lnTo>
                    <a:lnTo>
                      <a:pt x="34" y="136"/>
                    </a:lnTo>
                    <a:lnTo>
                      <a:pt x="21" y="127"/>
                    </a:lnTo>
                    <a:lnTo>
                      <a:pt x="18" y="122"/>
                    </a:lnTo>
                    <a:lnTo>
                      <a:pt x="14" y="120"/>
                    </a:lnTo>
                    <a:lnTo>
                      <a:pt x="10" y="113"/>
                    </a:lnTo>
                    <a:lnTo>
                      <a:pt x="2" y="97"/>
                    </a:lnTo>
                    <a:lnTo>
                      <a:pt x="0" y="77"/>
                    </a:lnTo>
                    <a:lnTo>
                      <a:pt x="0" y="72"/>
                    </a:lnTo>
                    <a:lnTo>
                      <a:pt x="0" y="67"/>
                    </a:lnTo>
                    <a:lnTo>
                      <a:pt x="0" y="58"/>
                    </a:lnTo>
                    <a:lnTo>
                      <a:pt x="5" y="39"/>
                    </a:lnTo>
                    <a:lnTo>
                      <a:pt x="14" y="24"/>
                    </a:lnTo>
                    <a:lnTo>
                      <a:pt x="18" y="19"/>
                    </a:lnTo>
                    <a:lnTo>
                      <a:pt x="21" y="17"/>
                    </a:lnTo>
                    <a:lnTo>
                      <a:pt x="28" y="12"/>
                    </a:lnTo>
                    <a:lnTo>
                      <a:pt x="43" y="4"/>
                    </a:lnTo>
                    <a:lnTo>
                      <a:pt x="60" y="1"/>
                    </a:lnTo>
                    <a:lnTo>
                      <a:pt x="66" y="0"/>
                    </a:lnTo>
                    <a:lnTo>
                      <a:pt x="76" y="1"/>
                    </a:lnTo>
                    <a:lnTo>
                      <a:pt x="88" y="4"/>
                    </a:lnTo>
                    <a:lnTo>
                      <a:pt x="101" y="10"/>
                    </a:lnTo>
                    <a:lnTo>
                      <a:pt x="105" y="11"/>
                    </a:lnTo>
                    <a:lnTo>
                      <a:pt x="112" y="18"/>
                    </a:lnTo>
                    <a:lnTo>
                      <a:pt x="117" y="22"/>
                    </a:lnTo>
                    <a:lnTo>
                      <a:pt x="125" y="34"/>
                    </a:lnTo>
                    <a:lnTo>
                      <a:pt x="131" y="43"/>
                    </a:lnTo>
                    <a:lnTo>
                      <a:pt x="131" y="48"/>
                    </a:lnTo>
                    <a:lnTo>
                      <a:pt x="134" y="55"/>
                    </a:lnTo>
                    <a:lnTo>
                      <a:pt x="138" y="74"/>
                    </a:lnTo>
                    <a:lnTo>
                      <a:pt x="139" y="97"/>
                    </a:lnTo>
                    <a:lnTo>
                      <a:pt x="141" y="103"/>
                    </a:lnTo>
                    <a:lnTo>
                      <a:pt x="139" y="110"/>
                    </a:lnTo>
                    <a:lnTo>
                      <a:pt x="139" y="124"/>
                    </a:lnTo>
                    <a:lnTo>
                      <a:pt x="136" y="146"/>
                    </a:lnTo>
                    <a:lnTo>
                      <a:pt x="132" y="165"/>
                    </a:lnTo>
                    <a:lnTo>
                      <a:pt x="131" y="169"/>
                    </a:lnTo>
                    <a:lnTo>
                      <a:pt x="128" y="173"/>
                    </a:lnTo>
                    <a:lnTo>
                      <a:pt x="125" y="180"/>
                    </a:lnTo>
                    <a:lnTo>
                      <a:pt x="117" y="194"/>
                    </a:lnTo>
                    <a:lnTo>
                      <a:pt x="107" y="204"/>
                    </a:lnTo>
                    <a:lnTo>
                      <a:pt x="104" y="206"/>
                    </a:lnTo>
                    <a:lnTo>
                      <a:pt x="100" y="208"/>
                    </a:lnTo>
                    <a:lnTo>
                      <a:pt x="94" y="211"/>
                    </a:lnTo>
                    <a:lnTo>
                      <a:pt x="81" y="217"/>
                    </a:lnTo>
                    <a:lnTo>
                      <a:pt x="66" y="218"/>
                    </a:lnTo>
                    <a:lnTo>
                      <a:pt x="63" y="218"/>
                    </a:lnTo>
                    <a:lnTo>
                      <a:pt x="59" y="218"/>
                    </a:lnTo>
                    <a:lnTo>
                      <a:pt x="50" y="218"/>
                    </a:lnTo>
                    <a:lnTo>
                      <a:pt x="36" y="214"/>
                    </a:lnTo>
                    <a:lnTo>
                      <a:pt x="25" y="207"/>
                    </a:lnTo>
                    <a:lnTo>
                      <a:pt x="22" y="204"/>
                    </a:lnTo>
                    <a:lnTo>
                      <a:pt x="19" y="203"/>
                    </a:lnTo>
                    <a:lnTo>
                      <a:pt x="15" y="197"/>
                    </a:lnTo>
                    <a:lnTo>
                      <a:pt x="7" y="184"/>
                    </a:lnTo>
                    <a:lnTo>
                      <a:pt x="2" y="169"/>
                    </a:lnTo>
                    <a:lnTo>
                      <a:pt x="2" y="165"/>
                    </a:lnTo>
                    <a:lnTo>
                      <a:pt x="1" y="166"/>
                    </a:lnTo>
                    <a:lnTo>
                      <a:pt x="2" y="165"/>
                    </a:lnTo>
                    <a:lnTo>
                      <a:pt x="1" y="165"/>
                    </a:lnTo>
                    <a:lnTo>
                      <a:pt x="2" y="165"/>
                    </a:lnTo>
                    <a:lnTo>
                      <a:pt x="2" y="165"/>
                    </a:lnTo>
                    <a:close/>
                    <a:moveTo>
                      <a:pt x="111" y="70"/>
                    </a:moveTo>
                    <a:lnTo>
                      <a:pt x="110" y="60"/>
                    </a:lnTo>
                    <a:lnTo>
                      <a:pt x="105" y="48"/>
                    </a:lnTo>
                    <a:lnTo>
                      <a:pt x="100" y="38"/>
                    </a:lnTo>
                    <a:lnTo>
                      <a:pt x="98" y="35"/>
                    </a:lnTo>
                    <a:lnTo>
                      <a:pt x="96" y="34"/>
                    </a:lnTo>
                    <a:lnTo>
                      <a:pt x="91" y="29"/>
                    </a:lnTo>
                    <a:lnTo>
                      <a:pt x="83" y="24"/>
                    </a:lnTo>
                    <a:lnTo>
                      <a:pt x="72" y="22"/>
                    </a:lnTo>
                    <a:lnTo>
                      <a:pt x="70" y="21"/>
                    </a:lnTo>
                    <a:lnTo>
                      <a:pt x="66" y="22"/>
                    </a:lnTo>
                    <a:lnTo>
                      <a:pt x="60" y="22"/>
                    </a:lnTo>
                    <a:lnTo>
                      <a:pt x="50" y="27"/>
                    </a:lnTo>
                    <a:lnTo>
                      <a:pt x="41" y="35"/>
                    </a:lnTo>
                    <a:lnTo>
                      <a:pt x="39" y="36"/>
                    </a:lnTo>
                    <a:lnTo>
                      <a:pt x="36" y="39"/>
                    </a:lnTo>
                    <a:lnTo>
                      <a:pt x="34" y="45"/>
                    </a:lnTo>
                    <a:lnTo>
                      <a:pt x="28" y="56"/>
                    </a:lnTo>
                    <a:lnTo>
                      <a:pt x="26" y="70"/>
                    </a:lnTo>
                    <a:lnTo>
                      <a:pt x="26" y="73"/>
                    </a:lnTo>
                    <a:lnTo>
                      <a:pt x="26" y="77"/>
                    </a:lnTo>
                    <a:lnTo>
                      <a:pt x="26" y="83"/>
                    </a:lnTo>
                    <a:lnTo>
                      <a:pt x="31" y="94"/>
                    </a:lnTo>
                    <a:lnTo>
                      <a:pt x="36" y="104"/>
                    </a:lnTo>
                    <a:lnTo>
                      <a:pt x="39" y="105"/>
                    </a:lnTo>
                    <a:lnTo>
                      <a:pt x="41" y="108"/>
                    </a:lnTo>
                    <a:lnTo>
                      <a:pt x="45" y="113"/>
                    </a:lnTo>
                    <a:lnTo>
                      <a:pt x="49" y="115"/>
                    </a:lnTo>
                    <a:lnTo>
                      <a:pt x="60" y="120"/>
                    </a:lnTo>
                    <a:lnTo>
                      <a:pt x="69" y="120"/>
                    </a:lnTo>
                    <a:lnTo>
                      <a:pt x="72" y="120"/>
                    </a:lnTo>
                    <a:lnTo>
                      <a:pt x="77" y="120"/>
                    </a:lnTo>
                    <a:lnTo>
                      <a:pt x="87" y="115"/>
                    </a:lnTo>
                    <a:lnTo>
                      <a:pt x="97" y="108"/>
                    </a:lnTo>
                    <a:lnTo>
                      <a:pt x="100" y="105"/>
                    </a:lnTo>
                    <a:lnTo>
                      <a:pt x="101" y="104"/>
                    </a:lnTo>
                    <a:lnTo>
                      <a:pt x="104" y="100"/>
                    </a:lnTo>
                    <a:lnTo>
                      <a:pt x="108" y="89"/>
                    </a:lnTo>
                    <a:lnTo>
                      <a:pt x="110" y="74"/>
                    </a:lnTo>
                    <a:lnTo>
                      <a:pt x="111" y="70"/>
                    </a:lnTo>
                    <a:lnTo>
                      <a:pt x="111" y="65"/>
                    </a:lnTo>
                    <a:lnTo>
                      <a:pt x="110" y="70"/>
                    </a:lnTo>
                    <a:lnTo>
                      <a:pt x="111" y="70"/>
                    </a:lnTo>
                    <a:lnTo>
                      <a:pt x="111"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4" name="Freeform 249"/>
              <p:cNvSpPr>
                <a:spLocks noEditPoints="1"/>
              </p:cNvSpPr>
              <p:nvPr/>
            </p:nvSpPr>
            <p:spPr bwMode="auto">
              <a:xfrm>
                <a:off x="1182" y="1987"/>
                <a:ext cx="55" cy="72"/>
              </a:xfrm>
              <a:custGeom>
                <a:avLst/>
                <a:gdLst>
                  <a:gd name="T0" fmla="*/ 1 w 141"/>
                  <a:gd name="T1" fmla="*/ 104 h 218"/>
                  <a:gd name="T2" fmla="*/ 2 w 141"/>
                  <a:gd name="T3" fmla="*/ 70 h 218"/>
                  <a:gd name="T4" fmla="*/ 8 w 141"/>
                  <a:gd name="T5" fmla="*/ 48 h 218"/>
                  <a:gd name="T6" fmla="*/ 12 w 141"/>
                  <a:gd name="T7" fmla="*/ 38 h 218"/>
                  <a:gd name="T8" fmla="*/ 29 w 141"/>
                  <a:gd name="T9" fmla="*/ 15 h 218"/>
                  <a:gd name="T10" fmla="*/ 33 w 141"/>
                  <a:gd name="T11" fmla="*/ 11 h 218"/>
                  <a:gd name="T12" fmla="*/ 52 w 141"/>
                  <a:gd name="T13" fmla="*/ 3 h 218"/>
                  <a:gd name="T14" fmla="*/ 70 w 141"/>
                  <a:gd name="T15" fmla="*/ 0 h 218"/>
                  <a:gd name="T16" fmla="*/ 88 w 141"/>
                  <a:gd name="T17" fmla="*/ 3 h 218"/>
                  <a:gd name="T18" fmla="*/ 101 w 141"/>
                  <a:gd name="T19" fmla="*/ 7 h 218"/>
                  <a:gd name="T20" fmla="*/ 107 w 141"/>
                  <a:gd name="T21" fmla="*/ 11 h 218"/>
                  <a:gd name="T22" fmla="*/ 119 w 141"/>
                  <a:gd name="T23" fmla="*/ 25 h 218"/>
                  <a:gd name="T24" fmla="*/ 125 w 141"/>
                  <a:gd name="T25" fmla="*/ 34 h 218"/>
                  <a:gd name="T26" fmla="*/ 134 w 141"/>
                  <a:gd name="T27" fmla="*/ 56 h 218"/>
                  <a:gd name="T28" fmla="*/ 135 w 141"/>
                  <a:gd name="T29" fmla="*/ 63 h 218"/>
                  <a:gd name="T30" fmla="*/ 139 w 141"/>
                  <a:gd name="T31" fmla="*/ 86 h 218"/>
                  <a:gd name="T32" fmla="*/ 141 w 141"/>
                  <a:gd name="T33" fmla="*/ 110 h 218"/>
                  <a:gd name="T34" fmla="*/ 139 w 141"/>
                  <a:gd name="T35" fmla="*/ 128 h 218"/>
                  <a:gd name="T36" fmla="*/ 132 w 141"/>
                  <a:gd name="T37" fmla="*/ 167 h 218"/>
                  <a:gd name="T38" fmla="*/ 131 w 141"/>
                  <a:gd name="T39" fmla="*/ 175 h 218"/>
                  <a:gd name="T40" fmla="*/ 121 w 141"/>
                  <a:gd name="T41" fmla="*/ 194 h 218"/>
                  <a:gd name="T42" fmla="*/ 110 w 141"/>
                  <a:gd name="T43" fmla="*/ 206 h 218"/>
                  <a:gd name="T44" fmla="*/ 101 w 141"/>
                  <a:gd name="T45" fmla="*/ 211 h 218"/>
                  <a:gd name="T46" fmla="*/ 73 w 141"/>
                  <a:gd name="T47" fmla="*/ 218 h 218"/>
                  <a:gd name="T48" fmla="*/ 64 w 141"/>
                  <a:gd name="T49" fmla="*/ 218 h 218"/>
                  <a:gd name="T50" fmla="*/ 38 w 141"/>
                  <a:gd name="T51" fmla="*/ 211 h 218"/>
                  <a:gd name="T52" fmla="*/ 22 w 141"/>
                  <a:gd name="T53" fmla="*/ 196 h 218"/>
                  <a:gd name="T54" fmla="*/ 12 w 141"/>
                  <a:gd name="T55" fmla="*/ 182 h 218"/>
                  <a:gd name="T56" fmla="*/ 1 w 141"/>
                  <a:gd name="T57" fmla="*/ 138 h 218"/>
                  <a:gd name="T58" fmla="*/ 0 w 141"/>
                  <a:gd name="T59" fmla="*/ 105 h 218"/>
                  <a:gd name="T60" fmla="*/ 0 w 141"/>
                  <a:gd name="T61" fmla="*/ 110 h 218"/>
                  <a:gd name="T62" fmla="*/ 1 w 141"/>
                  <a:gd name="T63" fmla="*/ 110 h 218"/>
                  <a:gd name="T64" fmla="*/ 28 w 141"/>
                  <a:gd name="T65" fmla="*/ 120 h 218"/>
                  <a:gd name="T66" fmla="*/ 32 w 141"/>
                  <a:gd name="T67" fmla="*/ 159 h 218"/>
                  <a:gd name="T68" fmla="*/ 40 w 141"/>
                  <a:gd name="T69" fmla="*/ 179 h 218"/>
                  <a:gd name="T70" fmla="*/ 46 w 141"/>
                  <a:gd name="T71" fmla="*/ 187 h 218"/>
                  <a:gd name="T72" fmla="*/ 67 w 141"/>
                  <a:gd name="T73" fmla="*/ 197 h 218"/>
                  <a:gd name="T74" fmla="*/ 73 w 141"/>
                  <a:gd name="T75" fmla="*/ 197 h 218"/>
                  <a:gd name="T76" fmla="*/ 84 w 141"/>
                  <a:gd name="T77" fmla="*/ 194 h 218"/>
                  <a:gd name="T78" fmla="*/ 94 w 141"/>
                  <a:gd name="T79" fmla="*/ 187 h 218"/>
                  <a:gd name="T80" fmla="*/ 101 w 141"/>
                  <a:gd name="T81" fmla="*/ 179 h 218"/>
                  <a:gd name="T82" fmla="*/ 105 w 141"/>
                  <a:gd name="T83" fmla="*/ 169 h 218"/>
                  <a:gd name="T84" fmla="*/ 112 w 141"/>
                  <a:gd name="T85" fmla="*/ 134 h 218"/>
                  <a:gd name="T86" fmla="*/ 112 w 141"/>
                  <a:gd name="T87" fmla="*/ 101 h 218"/>
                  <a:gd name="T88" fmla="*/ 108 w 141"/>
                  <a:gd name="T89" fmla="*/ 60 h 218"/>
                  <a:gd name="T90" fmla="*/ 101 w 141"/>
                  <a:gd name="T91" fmla="*/ 39 h 218"/>
                  <a:gd name="T92" fmla="*/ 94 w 141"/>
                  <a:gd name="T93" fmla="*/ 32 h 218"/>
                  <a:gd name="T94" fmla="*/ 73 w 141"/>
                  <a:gd name="T95" fmla="*/ 22 h 218"/>
                  <a:gd name="T96" fmla="*/ 62 w 141"/>
                  <a:gd name="T97" fmla="*/ 22 h 218"/>
                  <a:gd name="T98" fmla="*/ 48 w 141"/>
                  <a:gd name="T99" fmla="*/ 31 h 218"/>
                  <a:gd name="T100" fmla="*/ 39 w 141"/>
                  <a:gd name="T101" fmla="*/ 41 h 218"/>
                  <a:gd name="T102" fmla="*/ 32 w 141"/>
                  <a:gd name="T103" fmla="*/ 59 h 218"/>
                  <a:gd name="T104" fmla="*/ 28 w 141"/>
                  <a:gd name="T105" fmla="*/ 110 h 218"/>
                  <a:gd name="T106" fmla="*/ 28 w 141"/>
                  <a:gd name="T107" fmla="*/ 125 h 218"/>
                  <a:gd name="T108" fmla="*/ 26 w 141"/>
                  <a:gd name="T109" fmla="*/ 111 h 218"/>
                  <a:gd name="T110" fmla="*/ 28 w 141"/>
                  <a:gd name="T111" fmla="*/ 1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1" h="218">
                    <a:moveTo>
                      <a:pt x="1" y="110"/>
                    </a:moveTo>
                    <a:lnTo>
                      <a:pt x="1" y="104"/>
                    </a:lnTo>
                    <a:lnTo>
                      <a:pt x="1" y="93"/>
                    </a:lnTo>
                    <a:lnTo>
                      <a:pt x="2" y="70"/>
                    </a:lnTo>
                    <a:lnTo>
                      <a:pt x="7" y="52"/>
                    </a:lnTo>
                    <a:lnTo>
                      <a:pt x="8" y="48"/>
                    </a:lnTo>
                    <a:lnTo>
                      <a:pt x="9" y="45"/>
                    </a:lnTo>
                    <a:lnTo>
                      <a:pt x="12" y="38"/>
                    </a:lnTo>
                    <a:lnTo>
                      <a:pt x="19" y="25"/>
                    </a:lnTo>
                    <a:lnTo>
                      <a:pt x="29" y="15"/>
                    </a:lnTo>
                    <a:lnTo>
                      <a:pt x="32" y="12"/>
                    </a:lnTo>
                    <a:lnTo>
                      <a:pt x="33" y="11"/>
                    </a:lnTo>
                    <a:lnTo>
                      <a:pt x="39" y="8"/>
                    </a:lnTo>
                    <a:lnTo>
                      <a:pt x="52" y="3"/>
                    </a:lnTo>
                    <a:lnTo>
                      <a:pt x="66" y="1"/>
                    </a:lnTo>
                    <a:lnTo>
                      <a:pt x="70" y="0"/>
                    </a:lnTo>
                    <a:lnTo>
                      <a:pt x="77" y="1"/>
                    </a:lnTo>
                    <a:lnTo>
                      <a:pt x="88" y="3"/>
                    </a:lnTo>
                    <a:lnTo>
                      <a:pt x="98" y="7"/>
                    </a:lnTo>
                    <a:lnTo>
                      <a:pt x="101" y="7"/>
                    </a:lnTo>
                    <a:lnTo>
                      <a:pt x="103" y="8"/>
                    </a:lnTo>
                    <a:lnTo>
                      <a:pt x="107" y="11"/>
                    </a:lnTo>
                    <a:lnTo>
                      <a:pt x="114" y="18"/>
                    </a:lnTo>
                    <a:lnTo>
                      <a:pt x="119" y="25"/>
                    </a:lnTo>
                    <a:lnTo>
                      <a:pt x="122" y="27"/>
                    </a:lnTo>
                    <a:lnTo>
                      <a:pt x="125" y="34"/>
                    </a:lnTo>
                    <a:lnTo>
                      <a:pt x="129" y="45"/>
                    </a:lnTo>
                    <a:lnTo>
                      <a:pt x="134" y="56"/>
                    </a:lnTo>
                    <a:lnTo>
                      <a:pt x="135" y="59"/>
                    </a:lnTo>
                    <a:lnTo>
                      <a:pt x="135" y="63"/>
                    </a:lnTo>
                    <a:lnTo>
                      <a:pt x="136" y="70"/>
                    </a:lnTo>
                    <a:lnTo>
                      <a:pt x="139" y="86"/>
                    </a:lnTo>
                    <a:lnTo>
                      <a:pt x="139" y="105"/>
                    </a:lnTo>
                    <a:lnTo>
                      <a:pt x="141" y="110"/>
                    </a:lnTo>
                    <a:lnTo>
                      <a:pt x="139" y="117"/>
                    </a:lnTo>
                    <a:lnTo>
                      <a:pt x="139" y="128"/>
                    </a:lnTo>
                    <a:lnTo>
                      <a:pt x="136" y="149"/>
                    </a:lnTo>
                    <a:lnTo>
                      <a:pt x="132" y="167"/>
                    </a:lnTo>
                    <a:lnTo>
                      <a:pt x="132" y="170"/>
                    </a:lnTo>
                    <a:lnTo>
                      <a:pt x="131" y="175"/>
                    </a:lnTo>
                    <a:lnTo>
                      <a:pt x="128" y="182"/>
                    </a:lnTo>
                    <a:lnTo>
                      <a:pt x="121" y="194"/>
                    </a:lnTo>
                    <a:lnTo>
                      <a:pt x="111" y="204"/>
                    </a:lnTo>
                    <a:lnTo>
                      <a:pt x="110" y="206"/>
                    </a:lnTo>
                    <a:lnTo>
                      <a:pt x="107" y="208"/>
                    </a:lnTo>
                    <a:lnTo>
                      <a:pt x="101" y="211"/>
                    </a:lnTo>
                    <a:lnTo>
                      <a:pt x="88" y="217"/>
                    </a:lnTo>
                    <a:lnTo>
                      <a:pt x="73" y="218"/>
                    </a:lnTo>
                    <a:lnTo>
                      <a:pt x="70" y="218"/>
                    </a:lnTo>
                    <a:lnTo>
                      <a:pt x="64" y="218"/>
                    </a:lnTo>
                    <a:lnTo>
                      <a:pt x="55" y="218"/>
                    </a:lnTo>
                    <a:lnTo>
                      <a:pt x="38" y="211"/>
                    </a:lnTo>
                    <a:lnTo>
                      <a:pt x="25" y="200"/>
                    </a:lnTo>
                    <a:lnTo>
                      <a:pt x="22" y="196"/>
                    </a:lnTo>
                    <a:lnTo>
                      <a:pt x="18" y="191"/>
                    </a:lnTo>
                    <a:lnTo>
                      <a:pt x="12" y="182"/>
                    </a:lnTo>
                    <a:lnTo>
                      <a:pt x="8" y="169"/>
                    </a:lnTo>
                    <a:lnTo>
                      <a:pt x="1" y="138"/>
                    </a:lnTo>
                    <a:lnTo>
                      <a:pt x="1" y="110"/>
                    </a:lnTo>
                    <a:lnTo>
                      <a:pt x="0" y="105"/>
                    </a:lnTo>
                    <a:lnTo>
                      <a:pt x="1" y="100"/>
                    </a:lnTo>
                    <a:lnTo>
                      <a:pt x="0" y="110"/>
                    </a:lnTo>
                    <a:lnTo>
                      <a:pt x="1" y="110"/>
                    </a:lnTo>
                    <a:lnTo>
                      <a:pt x="1" y="110"/>
                    </a:lnTo>
                    <a:close/>
                    <a:moveTo>
                      <a:pt x="28" y="110"/>
                    </a:moveTo>
                    <a:lnTo>
                      <a:pt x="28" y="120"/>
                    </a:lnTo>
                    <a:lnTo>
                      <a:pt x="28" y="135"/>
                    </a:lnTo>
                    <a:lnTo>
                      <a:pt x="32" y="159"/>
                    </a:lnTo>
                    <a:lnTo>
                      <a:pt x="38" y="176"/>
                    </a:lnTo>
                    <a:lnTo>
                      <a:pt x="40" y="179"/>
                    </a:lnTo>
                    <a:lnTo>
                      <a:pt x="42" y="183"/>
                    </a:lnTo>
                    <a:lnTo>
                      <a:pt x="46" y="187"/>
                    </a:lnTo>
                    <a:lnTo>
                      <a:pt x="56" y="194"/>
                    </a:lnTo>
                    <a:lnTo>
                      <a:pt x="67" y="197"/>
                    </a:lnTo>
                    <a:lnTo>
                      <a:pt x="70" y="197"/>
                    </a:lnTo>
                    <a:lnTo>
                      <a:pt x="73" y="197"/>
                    </a:lnTo>
                    <a:lnTo>
                      <a:pt x="79" y="197"/>
                    </a:lnTo>
                    <a:lnTo>
                      <a:pt x="84" y="194"/>
                    </a:lnTo>
                    <a:lnTo>
                      <a:pt x="88" y="191"/>
                    </a:lnTo>
                    <a:lnTo>
                      <a:pt x="94" y="187"/>
                    </a:lnTo>
                    <a:lnTo>
                      <a:pt x="98" y="183"/>
                    </a:lnTo>
                    <a:lnTo>
                      <a:pt x="101" y="179"/>
                    </a:lnTo>
                    <a:lnTo>
                      <a:pt x="103" y="176"/>
                    </a:lnTo>
                    <a:lnTo>
                      <a:pt x="105" y="169"/>
                    </a:lnTo>
                    <a:lnTo>
                      <a:pt x="108" y="159"/>
                    </a:lnTo>
                    <a:lnTo>
                      <a:pt x="112" y="134"/>
                    </a:lnTo>
                    <a:lnTo>
                      <a:pt x="114" y="110"/>
                    </a:lnTo>
                    <a:lnTo>
                      <a:pt x="112" y="101"/>
                    </a:lnTo>
                    <a:lnTo>
                      <a:pt x="112" y="86"/>
                    </a:lnTo>
                    <a:lnTo>
                      <a:pt x="108" y="60"/>
                    </a:lnTo>
                    <a:lnTo>
                      <a:pt x="103" y="43"/>
                    </a:lnTo>
                    <a:lnTo>
                      <a:pt x="101" y="39"/>
                    </a:lnTo>
                    <a:lnTo>
                      <a:pt x="98" y="36"/>
                    </a:lnTo>
                    <a:lnTo>
                      <a:pt x="94" y="32"/>
                    </a:lnTo>
                    <a:lnTo>
                      <a:pt x="84" y="25"/>
                    </a:lnTo>
                    <a:lnTo>
                      <a:pt x="73" y="22"/>
                    </a:lnTo>
                    <a:lnTo>
                      <a:pt x="70" y="21"/>
                    </a:lnTo>
                    <a:lnTo>
                      <a:pt x="62" y="22"/>
                    </a:lnTo>
                    <a:lnTo>
                      <a:pt x="56" y="25"/>
                    </a:lnTo>
                    <a:lnTo>
                      <a:pt x="48" y="31"/>
                    </a:lnTo>
                    <a:lnTo>
                      <a:pt x="42" y="36"/>
                    </a:lnTo>
                    <a:lnTo>
                      <a:pt x="39" y="41"/>
                    </a:lnTo>
                    <a:lnTo>
                      <a:pt x="35" y="49"/>
                    </a:lnTo>
                    <a:lnTo>
                      <a:pt x="32" y="59"/>
                    </a:lnTo>
                    <a:lnTo>
                      <a:pt x="28" y="86"/>
                    </a:lnTo>
                    <a:lnTo>
                      <a:pt x="28" y="110"/>
                    </a:lnTo>
                    <a:lnTo>
                      <a:pt x="26" y="118"/>
                    </a:lnTo>
                    <a:lnTo>
                      <a:pt x="28" y="125"/>
                    </a:lnTo>
                    <a:lnTo>
                      <a:pt x="26" y="121"/>
                    </a:lnTo>
                    <a:lnTo>
                      <a:pt x="26" y="111"/>
                    </a:lnTo>
                    <a:lnTo>
                      <a:pt x="28" y="110"/>
                    </a:lnTo>
                    <a:lnTo>
                      <a:pt x="28" y="1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5" name="Freeform 250"/>
              <p:cNvSpPr>
                <a:spLocks/>
              </p:cNvSpPr>
              <p:nvPr/>
            </p:nvSpPr>
            <p:spPr bwMode="auto">
              <a:xfrm>
                <a:off x="1244" y="1987"/>
                <a:ext cx="29" cy="71"/>
              </a:xfrm>
              <a:custGeom>
                <a:avLst/>
                <a:gdLst>
                  <a:gd name="T0" fmla="*/ 80 w 80"/>
                  <a:gd name="T1" fmla="*/ 215 h 215"/>
                  <a:gd name="T2" fmla="*/ 76 w 80"/>
                  <a:gd name="T3" fmla="*/ 215 h 215"/>
                  <a:gd name="T4" fmla="*/ 63 w 80"/>
                  <a:gd name="T5" fmla="*/ 215 h 215"/>
                  <a:gd name="T6" fmla="*/ 55 w 80"/>
                  <a:gd name="T7" fmla="*/ 215 h 215"/>
                  <a:gd name="T8" fmla="*/ 55 w 80"/>
                  <a:gd name="T9" fmla="*/ 215 h 215"/>
                  <a:gd name="T10" fmla="*/ 55 w 80"/>
                  <a:gd name="T11" fmla="*/ 190 h 215"/>
                  <a:gd name="T12" fmla="*/ 53 w 80"/>
                  <a:gd name="T13" fmla="*/ 111 h 215"/>
                  <a:gd name="T14" fmla="*/ 53 w 80"/>
                  <a:gd name="T15" fmla="*/ 52 h 215"/>
                  <a:gd name="T16" fmla="*/ 55 w 80"/>
                  <a:gd name="T17" fmla="*/ 48 h 215"/>
                  <a:gd name="T18" fmla="*/ 52 w 80"/>
                  <a:gd name="T19" fmla="*/ 50 h 215"/>
                  <a:gd name="T20" fmla="*/ 49 w 80"/>
                  <a:gd name="T21" fmla="*/ 52 h 215"/>
                  <a:gd name="T22" fmla="*/ 41 w 80"/>
                  <a:gd name="T23" fmla="*/ 58 h 215"/>
                  <a:gd name="T24" fmla="*/ 31 w 80"/>
                  <a:gd name="T25" fmla="*/ 63 h 215"/>
                  <a:gd name="T26" fmla="*/ 29 w 80"/>
                  <a:gd name="T27" fmla="*/ 65 h 215"/>
                  <a:gd name="T28" fmla="*/ 26 w 80"/>
                  <a:gd name="T29" fmla="*/ 67 h 215"/>
                  <a:gd name="T30" fmla="*/ 21 w 80"/>
                  <a:gd name="T31" fmla="*/ 70 h 215"/>
                  <a:gd name="T32" fmla="*/ 11 w 80"/>
                  <a:gd name="T33" fmla="*/ 74 h 215"/>
                  <a:gd name="T34" fmla="*/ 3 w 80"/>
                  <a:gd name="T35" fmla="*/ 79 h 215"/>
                  <a:gd name="T36" fmla="*/ 1 w 80"/>
                  <a:gd name="T37" fmla="*/ 79 h 215"/>
                  <a:gd name="T38" fmla="*/ 1 w 80"/>
                  <a:gd name="T39" fmla="*/ 76 h 215"/>
                  <a:gd name="T40" fmla="*/ 0 w 80"/>
                  <a:gd name="T41" fmla="*/ 63 h 215"/>
                  <a:gd name="T42" fmla="*/ 0 w 80"/>
                  <a:gd name="T43" fmla="*/ 55 h 215"/>
                  <a:gd name="T44" fmla="*/ 1 w 80"/>
                  <a:gd name="T45" fmla="*/ 53 h 215"/>
                  <a:gd name="T46" fmla="*/ 4 w 80"/>
                  <a:gd name="T47" fmla="*/ 52 h 215"/>
                  <a:gd name="T48" fmla="*/ 11 w 80"/>
                  <a:gd name="T49" fmla="*/ 49 h 215"/>
                  <a:gd name="T50" fmla="*/ 25 w 80"/>
                  <a:gd name="T51" fmla="*/ 41 h 215"/>
                  <a:gd name="T52" fmla="*/ 36 w 80"/>
                  <a:gd name="T53" fmla="*/ 31 h 215"/>
                  <a:gd name="T54" fmla="*/ 41 w 80"/>
                  <a:gd name="T55" fmla="*/ 28 h 215"/>
                  <a:gd name="T56" fmla="*/ 42 w 80"/>
                  <a:gd name="T57" fmla="*/ 27 h 215"/>
                  <a:gd name="T58" fmla="*/ 48 w 80"/>
                  <a:gd name="T59" fmla="*/ 21 h 215"/>
                  <a:gd name="T60" fmla="*/ 55 w 80"/>
                  <a:gd name="T61" fmla="*/ 11 h 215"/>
                  <a:gd name="T62" fmla="*/ 62 w 80"/>
                  <a:gd name="T63" fmla="*/ 3 h 215"/>
                  <a:gd name="T64" fmla="*/ 63 w 80"/>
                  <a:gd name="T65" fmla="*/ 0 h 215"/>
                  <a:gd name="T66" fmla="*/ 65 w 80"/>
                  <a:gd name="T67" fmla="*/ 0 h 215"/>
                  <a:gd name="T68" fmla="*/ 73 w 80"/>
                  <a:gd name="T69" fmla="*/ 0 h 215"/>
                  <a:gd name="T70" fmla="*/ 79 w 80"/>
                  <a:gd name="T71" fmla="*/ 0 h 215"/>
                  <a:gd name="T72" fmla="*/ 80 w 80"/>
                  <a:gd name="T73" fmla="*/ 0 h 215"/>
                  <a:gd name="T74" fmla="*/ 79 w 80"/>
                  <a:gd name="T75" fmla="*/ 5 h 215"/>
                  <a:gd name="T76" fmla="*/ 80 w 80"/>
                  <a:gd name="T77" fmla="*/ 34 h 215"/>
                  <a:gd name="T78" fmla="*/ 79 w 80"/>
                  <a:gd name="T79" fmla="*/ 135 h 215"/>
                  <a:gd name="T80" fmla="*/ 79 w 80"/>
                  <a:gd name="T81" fmla="*/ 211 h 215"/>
                  <a:gd name="T82" fmla="*/ 80 w 80"/>
                  <a:gd name="T83" fmla="*/ 215 h 215"/>
                  <a:gd name="T84" fmla="*/ 80 w 80"/>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5">
                    <a:moveTo>
                      <a:pt x="80" y="215"/>
                    </a:moveTo>
                    <a:lnTo>
                      <a:pt x="76" y="215"/>
                    </a:lnTo>
                    <a:lnTo>
                      <a:pt x="63" y="215"/>
                    </a:lnTo>
                    <a:lnTo>
                      <a:pt x="55" y="215"/>
                    </a:lnTo>
                    <a:lnTo>
                      <a:pt x="55" y="215"/>
                    </a:lnTo>
                    <a:lnTo>
                      <a:pt x="55" y="190"/>
                    </a:lnTo>
                    <a:lnTo>
                      <a:pt x="53" y="111"/>
                    </a:lnTo>
                    <a:lnTo>
                      <a:pt x="53" y="52"/>
                    </a:lnTo>
                    <a:lnTo>
                      <a:pt x="55" y="48"/>
                    </a:lnTo>
                    <a:lnTo>
                      <a:pt x="52" y="50"/>
                    </a:lnTo>
                    <a:lnTo>
                      <a:pt x="49" y="52"/>
                    </a:lnTo>
                    <a:lnTo>
                      <a:pt x="41" y="58"/>
                    </a:lnTo>
                    <a:lnTo>
                      <a:pt x="31" y="63"/>
                    </a:lnTo>
                    <a:lnTo>
                      <a:pt x="29" y="65"/>
                    </a:lnTo>
                    <a:lnTo>
                      <a:pt x="26" y="67"/>
                    </a:lnTo>
                    <a:lnTo>
                      <a:pt x="21" y="70"/>
                    </a:lnTo>
                    <a:lnTo>
                      <a:pt x="11" y="74"/>
                    </a:lnTo>
                    <a:lnTo>
                      <a:pt x="3" y="79"/>
                    </a:lnTo>
                    <a:lnTo>
                      <a:pt x="1" y="79"/>
                    </a:lnTo>
                    <a:lnTo>
                      <a:pt x="1" y="76"/>
                    </a:lnTo>
                    <a:lnTo>
                      <a:pt x="0" y="63"/>
                    </a:lnTo>
                    <a:lnTo>
                      <a:pt x="0" y="55"/>
                    </a:lnTo>
                    <a:lnTo>
                      <a:pt x="1" y="53"/>
                    </a:lnTo>
                    <a:lnTo>
                      <a:pt x="4" y="52"/>
                    </a:lnTo>
                    <a:lnTo>
                      <a:pt x="11" y="49"/>
                    </a:lnTo>
                    <a:lnTo>
                      <a:pt x="25" y="41"/>
                    </a:lnTo>
                    <a:lnTo>
                      <a:pt x="36" y="31"/>
                    </a:lnTo>
                    <a:lnTo>
                      <a:pt x="41" y="28"/>
                    </a:lnTo>
                    <a:lnTo>
                      <a:pt x="42" y="27"/>
                    </a:lnTo>
                    <a:lnTo>
                      <a:pt x="48" y="21"/>
                    </a:lnTo>
                    <a:lnTo>
                      <a:pt x="55" y="11"/>
                    </a:lnTo>
                    <a:lnTo>
                      <a:pt x="62" y="3"/>
                    </a:lnTo>
                    <a:lnTo>
                      <a:pt x="63" y="0"/>
                    </a:lnTo>
                    <a:lnTo>
                      <a:pt x="65" y="0"/>
                    </a:lnTo>
                    <a:lnTo>
                      <a:pt x="73" y="0"/>
                    </a:lnTo>
                    <a:lnTo>
                      <a:pt x="79" y="0"/>
                    </a:lnTo>
                    <a:lnTo>
                      <a:pt x="80" y="0"/>
                    </a:lnTo>
                    <a:lnTo>
                      <a:pt x="79" y="5"/>
                    </a:lnTo>
                    <a:lnTo>
                      <a:pt x="80" y="34"/>
                    </a:lnTo>
                    <a:lnTo>
                      <a:pt x="79" y="135"/>
                    </a:lnTo>
                    <a:lnTo>
                      <a:pt x="79" y="211"/>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6" name="Freeform 251"/>
              <p:cNvSpPr>
                <a:spLocks/>
              </p:cNvSpPr>
              <p:nvPr/>
            </p:nvSpPr>
            <p:spPr bwMode="auto">
              <a:xfrm>
                <a:off x="1083" y="2082"/>
                <a:ext cx="26" cy="72"/>
              </a:xfrm>
              <a:custGeom>
                <a:avLst/>
                <a:gdLst>
                  <a:gd name="T0" fmla="*/ 81 w 81"/>
                  <a:gd name="T1" fmla="*/ 216 h 216"/>
                  <a:gd name="T2" fmla="*/ 76 w 81"/>
                  <a:gd name="T3" fmla="*/ 216 h 216"/>
                  <a:gd name="T4" fmla="*/ 64 w 81"/>
                  <a:gd name="T5" fmla="*/ 216 h 216"/>
                  <a:gd name="T6" fmla="*/ 54 w 81"/>
                  <a:gd name="T7" fmla="*/ 216 h 216"/>
                  <a:gd name="T8" fmla="*/ 54 w 81"/>
                  <a:gd name="T9" fmla="*/ 216 h 216"/>
                  <a:gd name="T10" fmla="*/ 54 w 81"/>
                  <a:gd name="T11" fmla="*/ 190 h 216"/>
                  <a:gd name="T12" fmla="*/ 52 w 81"/>
                  <a:gd name="T13" fmla="*/ 111 h 216"/>
                  <a:gd name="T14" fmla="*/ 52 w 81"/>
                  <a:gd name="T15" fmla="*/ 52 h 216"/>
                  <a:gd name="T16" fmla="*/ 54 w 81"/>
                  <a:gd name="T17" fmla="*/ 48 h 216"/>
                  <a:gd name="T18" fmla="*/ 51 w 81"/>
                  <a:gd name="T19" fmla="*/ 51 h 216"/>
                  <a:gd name="T20" fmla="*/ 48 w 81"/>
                  <a:gd name="T21" fmla="*/ 54 h 216"/>
                  <a:gd name="T22" fmla="*/ 41 w 81"/>
                  <a:gd name="T23" fmla="*/ 59 h 216"/>
                  <a:gd name="T24" fmla="*/ 31 w 81"/>
                  <a:gd name="T25" fmla="*/ 65 h 216"/>
                  <a:gd name="T26" fmla="*/ 30 w 81"/>
                  <a:gd name="T27" fmla="*/ 66 h 216"/>
                  <a:gd name="T28" fmla="*/ 27 w 81"/>
                  <a:gd name="T29" fmla="*/ 68 h 216"/>
                  <a:gd name="T30" fmla="*/ 21 w 81"/>
                  <a:gd name="T31" fmla="*/ 70 h 216"/>
                  <a:gd name="T32" fmla="*/ 11 w 81"/>
                  <a:gd name="T33" fmla="*/ 75 h 216"/>
                  <a:gd name="T34" fmla="*/ 3 w 81"/>
                  <a:gd name="T35" fmla="*/ 79 h 216"/>
                  <a:gd name="T36" fmla="*/ 2 w 81"/>
                  <a:gd name="T37" fmla="*/ 79 h 216"/>
                  <a:gd name="T38" fmla="*/ 2 w 81"/>
                  <a:gd name="T39" fmla="*/ 76 h 216"/>
                  <a:gd name="T40" fmla="*/ 0 w 81"/>
                  <a:gd name="T41" fmla="*/ 63 h 216"/>
                  <a:gd name="T42" fmla="*/ 0 w 81"/>
                  <a:gd name="T43" fmla="*/ 55 h 216"/>
                  <a:gd name="T44" fmla="*/ 2 w 81"/>
                  <a:gd name="T45" fmla="*/ 54 h 216"/>
                  <a:gd name="T46" fmla="*/ 4 w 81"/>
                  <a:gd name="T47" fmla="*/ 52 h 216"/>
                  <a:gd name="T48" fmla="*/ 11 w 81"/>
                  <a:gd name="T49" fmla="*/ 49 h 216"/>
                  <a:gd name="T50" fmla="*/ 24 w 81"/>
                  <a:gd name="T51" fmla="*/ 41 h 216"/>
                  <a:gd name="T52" fmla="*/ 35 w 81"/>
                  <a:gd name="T53" fmla="*/ 31 h 216"/>
                  <a:gd name="T54" fmla="*/ 40 w 81"/>
                  <a:gd name="T55" fmla="*/ 28 h 216"/>
                  <a:gd name="T56" fmla="*/ 41 w 81"/>
                  <a:gd name="T57" fmla="*/ 27 h 216"/>
                  <a:gd name="T58" fmla="*/ 47 w 81"/>
                  <a:gd name="T59" fmla="*/ 21 h 216"/>
                  <a:gd name="T60" fmla="*/ 55 w 81"/>
                  <a:gd name="T61" fmla="*/ 13 h 216"/>
                  <a:gd name="T62" fmla="*/ 62 w 81"/>
                  <a:gd name="T63" fmla="*/ 3 h 216"/>
                  <a:gd name="T64" fmla="*/ 64 w 81"/>
                  <a:gd name="T65" fmla="*/ 0 h 216"/>
                  <a:gd name="T66" fmla="*/ 65 w 81"/>
                  <a:gd name="T67" fmla="*/ 0 h 216"/>
                  <a:gd name="T68" fmla="*/ 73 w 81"/>
                  <a:gd name="T69" fmla="*/ 0 h 216"/>
                  <a:gd name="T70" fmla="*/ 79 w 81"/>
                  <a:gd name="T71" fmla="*/ 0 h 216"/>
                  <a:gd name="T72" fmla="*/ 81 w 81"/>
                  <a:gd name="T73" fmla="*/ 0 h 216"/>
                  <a:gd name="T74" fmla="*/ 79 w 81"/>
                  <a:gd name="T75" fmla="*/ 6 h 216"/>
                  <a:gd name="T76" fmla="*/ 81 w 81"/>
                  <a:gd name="T77" fmla="*/ 34 h 216"/>
                  <a:gd name="T78" fmla="*/ 79 w 81"/>
                  <a:gd name="T79" fmla="*/ 135 h 216"/>
                  <a:gd name="T80" fmla="*/ 79 w 81"/>
                  <a:gd name="T81" fmla="*/ 211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4" y="216"/>
                    </a:lnTo>
                    <a:lnTo>
                      <a:pt x="54" y="216"/>
                    </a:lnTo>
                    <a:lnTo>
                      <a:pt x="54" y="190"/>
                    </a:lnTo>
                    <a:lnTo>
                      <a:pt x="52" y="111"/>
                    </a:lnTo>
                    <a:lnTo>
                      <a:pt x="52" y="52"/>
                    </a:lnTo>
                    <a:lnTo>
                      <a:pt x="54" y="48"/>
                    </a:lnTo>
                    <a:lnTo>
                      <a:pt x="51" y="51"/>
                    </a:lnTo>
                    <a:lnTo>
                      <a:pt x="48" y="54"/>
                    </a:lnTo>
                    <a:lnTo>
                      <a:pt x="41" y="59"/>
                    </a:lnTo>
                    <a:lnTo>
                      <a:pt x="31" y="65"/>
                    </a:lnTo>
                    <a:lnTo>
                      <a:pt x="30" y="66"/>
                    </a:lnTo>
                    <a:lnTo>
                      <a:pt x="27" y="68"/>
                    </a:lnTo>
                    <a:lnTo>
                      <a:pt x="21" y="70"/>
                    </a:lnTo>
                    <a:lnTo>
                      <a:pt x="11" y="75"/>
                    </a:lnTo>
                    <a:lnTo>
                      <a:pt x="3" y="79"/>
                    </a:lnTo>
                    <a:lnTo>
                      <a:pt x="2" y="79"/>
                    </a:lnTo>
                    <a:lnTo>
                      <a:pt x="2" y="76"/>
                    </a:lnTo>
                    <a:lnTo>
                      <a:pt x="0" y="63"/>
                    </a:lnTo>
                    <a:lnTo>
                      <a:pt x="0" y="55"/>
                    </a:lnTo>
                    <a:lnTo>
                      <a:pt x="2" y="54"/>
                    </a:lnTo>
                    <a:lnTo>
                      <a:pt x="4" y="52"/>
                    </a:lnTo>
                    <a:lnTo>
                      <a:pt x="11" y="49"/>
                    </a:lnTo>
                    <a:lnTo>
                      <a:pt x="24" y="41"/>
                    </a:lnTo>
                    <a:lnTo>
                      <a:pt x="35" y="31"/>
                    </a:lnTo>
                    <a:lnTo>
                      <a:pt x="40" y="28"/>
                    </a:lnTo>
                    <a:lnTo>
                      <a:pt x="41" y="27"/>
                    </a:lnTo>
                    <a:lnTo>
                      <a:pt x="47" y="21"/>
                    </a:lnTo>
                    <a:lnTo>
                      <a:pt x="55" y="13"/>
                    </a:lnTo>
                    <a:lnTo>
                      <a:pt x="62" y="3"/>
                    </a:lnTo>
                    <a:lnTo>
                      <a:pt x="64" y="0"/>
                    </a:lnTo>
                    <a:lnTo>
                      <a:pt x="65" y="0"/>
                    </a:lnTo>
                    <a:lnTo>
                      <a:pt x="73" y="0"/>
                    </a:lnTo>
                    <a:lnTo>
                      <a:pt x="79" y="0"/>
                    </a:lnTo>
                    <a:lnTo>
                      <a:pt x="81" y="0"/>
                    </a:lnTo>
                    <a:lnTo>
                      <a:pt x="79" y="6"/>
                    </a:lnTo>
                    <a:lnTo>
                      <a:pt x="81" y="34"/>
                    </a:lnTo>
                    <a:lnTo>
                      <a:pt x="79" y="135"/>
                    </a:lnTo>
                    <a:lnTo>
                      <a:pt x="79" y="211"/>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7" name="Freeform 252"/>
              <p:cNvSpPr>
                <a:spLocks noEditPoints="1"/>
              </p:cNvSpPr>
              <p:nvPr/>
            </p:nvSpPr>
            <p:spPr bwMode="auto">
              <a:xfrm>
                <a:off x="1132" y="2082"/>
                <a:ext cx="50" cy="72"/>
              </a:xfrm>
              <a:custGeom>
                <a:avLst/>
                <a:gdLst>
                  <a:gd name="T0" fmla="*/ 19 w 141"/>
                  <a:gd name="T1" fmla="*/ 165 h 218"/>
                  <a:gd name="T2" fmla="*/ 28 w 141"/>
                  <a:gd name="T3" fmla="*/ 166 h 218"/>
                  <a:gd name="T4" fmla="*/ 40 w 141"/>
                  <a:gd name="T5" fmla="*/ 189 h 218"/>
                  <a:gd name="T6" fmla="*/ 45 w 141"/>
                  <a:gd name="T7" fmla="*/ 193 h 218"/>
                  <a:gd name="T8" fmla="*/ 65 w 141"/>
                  <a:gd name="T9" fmla="*/ 197 h 218"/>
                  <a:gd name="T10" fmla="*/ 76 w 141"/>
                  <a:gd name="T11" fmla="*/ 196 h 218"/>
                  <a:gd name="T12" fmla="*/ 89 w 141"/>
                  <a:gd name="T13" fmla="*/ 189 h 218"/>
                  <a:gd name="T14" fmla="*/ 100 w 141"/>
                  <a:gd name="T15" fmla="*/ 178 h 218"/>
                  <a:gd name="T16" fmla="*/ 109 w 141"/>
                  <a:gd name="T17" fmla="*/ 155 h 218"/>
                  <a:gd name="T18" fmla="*/ 112 w 141"/>
                  <a:gd name="T19" fmla="*/ 145 h 218"/>
                  <a:gd name="T20" fmla="*/ 114 w 141"/>
                  <a:gd name="T21" fmla="*/ 120 h 218"/>
                  <a:gd name="T22" fmla="*/ 112 w 141"/>
                  <a:gd name="T23" fmla="*/ 117 h 218"/>
                  <a:gd name="T24" fmla="*/ 95 w 141"/>
                  <a:gd name="T25" fmla="*/ 134 h 218"/>
                  <a:gd name="T26" fmla="*/ 85 w 141"/>
                  <a:gd name="T27" fmla="*/ 139 h 218"/>
                  <a:gd name="T28" fmla="*/ 64 w 141"/>
                  <a:gd name="T29" fmla="*/ 142 h 218"/>
                  <a:gd name="T30" fmla="*/ 34 w 141"/>
                  <a:gd name="T31" fmla="*/ 137 h 218"/>
                  <a:gd name="T32" fmla="*/ 14 w 141"/>
                  <a:gd name="T33" fmla="*/ 121 h 218"/>
                  <a:gd name="T34" fmla="*/ 0 w 141"/>
                  <a:gd name="T35" fmla="*/ 79 h 218"/>
                  <a:gd name="T36" fmla="*/ 0 w 141"/>
                  <a:gd name="T37" fmla="*/ 58 h 218"/>
                  <a:gd name="T38" fmla="*/ 19 w 141"/>
                  <a:gd name="T39" fmla="*/ 20 h 218"/>
                  <a:gd name="T40" fmla="*/ 44 w 141"/>
                  <a:gd name="T41" fmla="*/ 4 h 218"/>
                  <a:gd name="T42" fmla="*/ 76 w 141"/>
                  <a:gd name="T43" fmla="*/ 1 h 218"/>
                  <a:gd name="T44" fmla="*/ 106 w 141"/>
                  <a:gd name="T45" fmla="*/ 11 h 218"/>
                  <a:gd name="T46" fmla="*/ 126 w 141"/>
                  <a:gd name="T47" fmla="*/ 34 h 218"/>
                  <a:gd name="T48" fmla="*/ 134 w 141"/>
                  <a:gd name="T49" fmla="*/ 56 h 218"/>
                  <a:gd name="T50" fmla="*/ 141 w 141"/>
                  <a:gd name="T51" fmla="*/ 104 h 218"/>
                  <a:gd name="T52" fmla="*/ 137 w 141"/>
                  <a:gd name="T53" fmla="*/ 147 h 218"/>
                  <a:gd name="T54" fmla="*/ 128 w 141"/>
                  <a:gd name="T55" fmla="*/ 173 h 218"/>
                  <a:gd name="T56" fmla="*/ 107 w 141"/>
                  <a:gd name="T57" fmla="*/ 204 h 218"/>
                  <a:gd name="T58" fmla="*/ 95 w 141"/>
                  <a:gd name="T59" fmla="*/ 211 h 218"/>
                  <a:gd name="T60" fmla="*/ 64 w 141"/>
                  <a:gd name="T61" fmla="*/ 218 h 218"/>
                  <a:gd name="T62" fmla="*/ 37 w 141"/>
                  <a:gd name="T63" fmla="*/ 214 h 218"/>
                  <a:gd name="T64" fmla="*/ 20 w 141"/>
                  <a:gd name="T65" fmla="*/ 203 h 218"/>
                  <a:gd name="T66" fmla="*/ 3 w 141"/>
                  <a:gd name="T67" fmla="*/ 171 h 218"/>
                  <a:gd name="T68" fmla="*/ 3 w 141"/>
                  <a:gd name="T69" fmla="*/ 166 h 218"/>
                  <a:gd name="T70" fmla="*/ 3 w 141"/>
                  <a:gd name="T71" fmla="*/ 166 h 218"/>
                  <a:gd name="T72" fmla="*/ 106 w 141"/>
                  <a:gd name="T73" fmla="*/ 48 h 218"/>
                  <a:gd name="T74" fmla="*/ 96 w 141"/>
                  <a:gd name="T75" fmla="*/ 34 h 218"/>
                  <a:gd name="T76" fmla="*/ 72 w 141"/>
                  <a:gd name="T77" fmla="*/ 24 h 218"/>
                  <a:gd name="T78" fmla="*/ 61 w 141"/>
                  <a:gd name="T79" fmla="*/ 24 h 218"/>
                  <a:gd name="T80" fmla="*/ 40 w 141"/>
                  <a:gd name="T81" fmla="*/ 37 h 218"/>
                  <a:gd name="T82" fmla="*/ 28 w 141"/>
                  <a:gd name="T83" fmla="*/ 56 h 218"/>
                  <a:gd name="T84" fmla="*/ 27 w 141"/>
                  <a:gd name="T85" fmla="*/ 77 h 218"/>
                  <a:gd name="T86" fmla="*/ 37 w 141"/>
                  <a:gd name="T87" fmla="*/ 106 h 218"/>
                  <a:gd name="T88" fmla="*/ 45 w 141"/>
                  <a:gd name="T89" fmla="*/ 113 h 218"/>
                  <a:gd name="T90" fmla="*/ 69 w 141"/>
                  <a:gd name="T91" fmla="*/ 120 h 218"/>
                  <a:gd name="T92" fmla="*/ 88 w 141"/>
                  <a:gd name="T93" fmla="*/ 116 h 218"/>
                  <a:gd name="T94" fmla="*/ 100 w 141"/>
                  <a:gd name="T95" fmla="*/ 106 h 218"/>
                  <a:gd name="T96" fmla="*/ 110 w 141"/>
                  <a:gd name="T97" fmla="*/ 76 h 218"/>
                  <a:gd name="T98" fmla="*/ 110 w 141"/>
                  <a:gd name="T99" fmla="*/ 7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3" y="166"/>
                    </a:moveTo>
                    <a:lnTo>
                      <a:pt x="6" y="166"/>
                    </a:lnTo>
                    <a:lnTo>
                      <a:pt x="19" y="165"/>
                    </a:lnTo>
                    <a:lnTo>
                      <a:pt x="27" y="165"/>
                    </a:lnTo>
                    <a:lnTo>
                      <a:pt x="28" y="163"/>
                    </a:lnTo>
                    <a:lnTo>
                      <a:pt x="28" y="166"/>
                    </a:lnTo>
                    <a:lnTo>
                      <a:pt x="30" y="172"/>
                    </a:lnTo>
                    <a:lnTo>
                      <a:pt x="34" y="182"/>
                    </a:lnTo>
                    <a:lnTo>
                      <a:pt x="40" y="189"/>
                    </a:lnTo>
                    <a:lnTo>
                      <a:pt x="41" y="189"/>
                    </a:lnTo>
                    <a:lnTo>
                      <a:pt x="42" y="190"/>
                    </a:lnTo>
                    <a:lnTo>
                      <a:pt x="45" y="193"/>
                    </a:lnTo>
                    <a:lnTo>
                      <a:pt x="52" y="196"/>
                    </a:lnTo>
                    <a:lnTo>
                      <a:pt x="62" y="197"/>
                    </a:lnTo>
                    <a:lnTo>
                      <a:pt x="65" y="197"/>
                    </a:lnTo>
                    <a:lnTo>
                      <a:pt x="66" y="197"/>
                    </a:lnTo>
                    <a:lnTo>
                      <a:pt x="69" y="197"/>
                    </a:lnTo>
                    <a:lnTo>
                      <a:pt x="76" y="196"/>
                    </a:lnTo>
                    <a:lnTo>
                      <a:pt x="83" y="193"/>
                    </a:lnTo>
                    <a:lnTo>
                      <a:pt x="86" y="192"/>
                    </a:lnTo>
                    <a:lnTo>
                      <a:pt x="89" y="189"/>
                    </a:lnTo>
                    <a:lnTo>
                      <a:pt x="95" y="185"/>
                    </a:lnTo>
                    <a:lnTo>
                      <a:pt x="99" y="179"/>
                    </a:lnTo>
                    <a:lnTo>
                      <a:pt x="100" y="178"/>
                    </a:lnTo>
                    <a:lnTo>
                      <a:pt x="103" y="173"/>
                    </a:lnTo>
                    <a:lnTo>
                      <a:pt x="106" y="165"/>
                    </a:lnTo>
                    <a:lnTo>
                      <a:pt x="109" y="155"/>
                    </a:lnTo>
                    <a:lnTo>
                      <a:pt x="110" y="152"/>
                    </a:lnTo>
                    <a:lnTo>
                      <a:pt x="110" y="151"/>
                    </a:lnTo>
                    <a:lnTo>
                      <a:pt x="112" y="145"/>
                    </a:lnTo>
                    <a:lnTo>
                      <a:pt x="113" y="134"/>
                    </a:lnTo>
                    <a:lnTo>
                      <a:pt x="113" y="123"/>
                    </a:lnTo>
                    <a:lnTo>
                      <a:pt x="114" y="120"/>
                    </a:lnTo>
                    <a:lnTo>
                      <a:pt x="113" y="116"/>
                    </a:lnTo>
                    <a:lnTo>
                      <a:pt x="114" y="114"/>
                    </a:lnTo>
                    <a:lnTo>
                      <a:pt x="112" y="117"/>
                    </a:lnTo>
                    <a:lnTo>
                      <a:pt x="109" y="121"/>
                    </a:lnTo>
                    <a:lnTo>
                      <a:pt x="102" y="128"/>
                    </a:lnTo>
                    <a:lnTo>
                      <a:pt x="95" y="134"/>
                    </a:lnTo>
                    <a:lnTo>
                      <a:pt x="93" y="135"/>
                    </a:lnTo>
                    <a:lnTo>
                      <a:pt x="90" y="137"/>
                    </a:lnTo>
                    <a:lnTo>
                      <a:pt x="85" y="139"/>
                    </a:lnTo>
                    <a:lnTo>
                      <a:pt x="75" y="142"/>
                    </a:lnTo>
                    <a:lnTo>
                      <a:pt x="65" y="142"/>
                    </a:lnTo>
                    <a:lnTo>
                      <a:pt x="64" y="142"/>
                    </a:lnTo>
                    <a:lnTo>
                      <a:pt x="58" y="142"/>
                    </a:lnTo>
                    <a:lnTo>
                      <a:pt x="50" y="142"/>
                    </a:lnTo>
                    <a:lnTo>
                      <a:pt x="34" y="137"/>
                    </a:lnTo>
                    <a:lnTo>
                      <a:pt x="21" y="128"/>
                    </a:lnTo>
                    <a:lnTo>
                      <a:pt x="19" y="124"/>
                    </a:lnTo>
                    <a:lnTo>
                      <a:pt x="14" y="121"/>
                    </a:lnTo>
                    <a:lnTo>
                      <a:pt x="10" y="114"/>
                    </a:lnTo>
                    <a:lnTo>
                      <a:pt x="3" y="97"/>
                    </a:lnTo>
                    <a:lnTo>
                      <a:pt x="0" y="79"/>
                    </a:lnTo>
                    <a:lnTo>
                      <a:pt x="0" y="73"/>
                    </a:lnTo>
                    <a:lnTo>
                      <a:pt x="0" y="69"/>
                    </a:lnTo>
                    <a:lnTo>
                      <a:pt x="0" y="58"/>
                    </a:lnTo>
                    <a:lnTo>
                      <a:pt x="6" y="39"/>
                    </a:lnTo>
                    <a:lnTo>
                      <a:pt x="14" y="24"/>
                    </a:lnTo>
                    <a:lnTo>
                      <a:pt x="19" y="20"/>
                    </a:lnTo>
                    <a:lnTo>
                      <a:pt x="21" y="17"/>
                    </a:lnTo>
                    <a:lnTo>
                      <a:pt x="28" y="13"/>
                    </a:lnTo>
                    <a:lnTo>
                      <a:pt x="44" y="4"/>
                    </a:lnTo>
                    <a:lnTo>
                      <a:pt x="61" y="1"/>
                    </a:lnTo>
                    <a:lnTo>
                      <a:pt x="66" y="0"/>
                    </a:lnTo>
                    <a:lnTo>
                      <a:pt x="76" y="1"/>
                    </a:lnTo>
                    <a:lnTo>
                      <a:pt x="89" y="4"/>
                    </a:lnTo>
                    <a:lnTo>
                      <a:pt x="102" y="10"/>
                    </a:lnTo>
                    <a:lnTo>
                      <a:pt x="106" y="11"/>
                    </a:lnTo>
                    <a:lnTo>
                      <a:pt x="113" y="18"/>
                    </a:lnTo>
                    <a:lnTo>
                      <a:pt x="117" y="22"/>
                    </a:lnTo>
                    <a:lnTo>
                      <a:pt x="126" y="34"/>
                    </a:lnTo>
                    <a:lnTo>
                      <a:pt x="131" y="44"/>
                    </a:lnTo>
                    <a:lnTo>
                      <a:pt x="131" y="48"/>
                    </a:lnTo>
                    <a:lnTo>
                      <a:pt x="134" y="56"/>
                    </a:lnTo>
                    <a:lnTo>
                      <a:pt x="138" y="75"/>
                    </a:lnTo>
                    <a:lnTo>
                      <a:pt x="140" y="99"/>
                    </a:lnTo>
                    <a:lnTo>
                      <a:pt x="141" y="104"/>
                    </a:lnTo>
                    <a:lnTo>
                      <a:pt x="140" y="111"/>
                    </a:lnTo>
                    <a:lnTo>
                      <a:pt x="140" y="124"/>
                    </a:lnTo>
                    <a:lnTo>
                      <a:pt x="137" y="147"/>
                    </a:lnTo>
                    <a:lnTo>
                      <a:pt x="131" y="166"/>
                    </a:lnTo>
                    <a:lnTo>
                      <a:pt x="131" y="169"/>
                    </a:lnTo>
                    <a:lnTo>
                      <a:pt x="128" y="173"/>
                    </a:lnTo>
                    <a:lnTo>
                      <a:pt x="126" y="182"/>
                    </a:lnTo>
                    <a:lnTo>
                      <a:pt x="117" y="194"/>
                    </a:lnTo>
                    <a:lnTo>
                      <a:pt x="107" y="204"/>
                    </a:lnTo>
                    <a:lnTo>
                      <a:pt x="104" y="206"/>
                    </a:lnTo>
                    <a:lnTo>
                      <a:pt x="100" y="209"/>
                    </a:lnTo>
                    <a:lnTo>
                      <a:pt x="95" y="211"/>
                    </a:lnTo>
                    <a:lnTo>
                      <a:pt x="82" y="217"/>
                    </a:lnTo>
                    <a:lnTo>
                      <a:pt x="66" y="218"/>
                    </a:lnTo>
                    <a:lnTo>
                      <a:pt x="64" y="218"/>
                    </a:lnTo>
                    <a:lnTo>
                      <a:pt x="59" y="218"/>
                    </a:lnTo>
                    <a:lnTo>
                      <a:pt x="51" y="218"/>
                    </a:lnTo>
                    <a:lnTo>
                      <a:pt x="37" y="214"/>
                    </a:lnTo>
                    <a:lnTo>
                      <a:pt x="26" y="207"/>
                    </a:lnTo>
                    <a:lnTo>
                      <a:pt x="23" y="204"/>
                    </a:lnTo>
                    <a:lnTo>
                      <a:pt x="20" y="203"/>
                    </a:lnTo>
                    <a:lnTo>
                      <a:pt x="14" y="197"/>
                    </a:lnTo>
                    <a:lnTo>
                      <a:pt x="7" y="186"/>
                    </a:lnTo>
                    <a:lnTo>
                      <a:pt x="3" y="171"/>
                    </a:lnTo>
                    <a:lnTo>
                      <a:pt x="3" y="166"/>
                    </a:lnTo>
                    <a:lnTo>
                      <a:pt x="2" y="168"/>
                    </a:lnTo>
                    <a:lnTo>
                      <a:pt x="3" y="166"/>
                    </a:lnTo>
                    <a:lnTo>
                      <a:pt x="2" y="166"/>
                    </a:lnTo>
                    <a:lnTo>
                      <a:pt x="3" y="166"/>
                    </a:lnTo>
                    <a:lnTo>
                      <a:pt x="3" y="166"/>
                    </a:lnTo>
                    <a:close/>
                    <a:moveTo>
                      <a:pt x="112" y="72"/>
                    </a:moveTo>
                    <a:lnTo>
                      <a:pt x="110" y="62"/>
                    </a:lnTo>
                    <a:lnTo>
                      <a:pt x="106" y="48"/>
                    </a:lnTo>
                    <a:lnTo>
                      <a:pt x="100" y="38"/>
                    </a:lnTo>
                    <a:lnTo>
                      <a:pt x="99" y="35"/>
                    </a:lnTo>
                    <a:lnTo>
                      <a:pt x="96" y="34"/>
                    </a:lnTo>
                    <a:lnTo>
                      <a:pt x="92" y="31"/>
                    </a:lnTo>
                    <a:lnTo>
                      <a:pt x="83" y="25"/>
                    </a:lnTo>
                    <a:lnTo>
                      <a:pt x="72" y="24"/>
                    </a:lnTo>
                    <a:lnTo>
                      <a:pt x="71" y="22"/>
                    </a:lnTo>
                    <a:lnTo>
                      <a:pt x="66" y="24"/>
                    </a:lnTo>
                    <a:lnTo>
                      <a:pt x="61" y="24"/>
                    </a:lnTo>
                    <a:lnTo>
                      <a:pt x="51" y="28"/>
                    </a:lnTo>
                    <a:lnTo>
                      <a:pt x="41" y="35"/>
                    </a:lnTo>
                    <a:lnTo>
                      <a:pt x="40" y="37"/>
                    </a:lnTo>
                    <a:lnTo>
                      <a:pt x="37" y="39"/>
                    </a:lnTo>
                    <a:lnTo>
                      <a:pt x="34" y="45"/>
                    </a:lnTo>
                    <a:lnTo>
                      <a:pt x="28" y="56"/>
                    </a:lnTo>
                    <a:lnTo>
                      <a:pt x="27" y="70"/>
                    </a:lnTo>
                    <a:lnTo>
                      <a:pt x="27" y="73"/>
                    </a:lnTo>
                    <a:lnTo>
                      <a:pt x="27" y="77"/>
                    </a:lnTo>
                    <a:lnTo>
                      <a:pt x="27" y="85"/>
                    </a:lnTo>
                    <a:lnTo>
                      <a:pt x="31" y="96"/>
                    </a:lnTo>
                    <a:lnTo>
                      <a:pt x="37" y="106"/>
                    </a:lnTo>
                    <a:lnTo>
                      <a:pt x="40" y="107"/>
                    </a:lnTo>
                    <a:lnTo>
                      <a:pt x="41" y="110"/>
                    </a:lnTo>
                    <a:lnTo>
                      <a:pt x="45" y="113"/>
                    </a:lnTo>
                    <a:lnTo>
                      <a:pt x="55" y="118"/>
                    </a:lnTo>
                    <a:lnTo>
                      <a:pt x="66" y="120"/>
                    </a:lnTo>
                    <a:lnTo>
                      <a:pt x="69" y="120"/>
                    </a:lnTo>
                    <a:lnTo>
                      <a:pt x="72" y="120"/>
                    </a:lnTo>
                    <a:lnTo>
                      <a:pt x="78" y="120"/>
                    </a:lnTo>
                    <a:lnTo>
                      <a:pt x="88" y="116"/>
                    </a:lnTo>
                    <a:lnTo>
                      <a:pt x="96" y="110"/>
                    </a:lnTo>
                    <a:lnTo>
                      <a:pt x="99" y="107"/>
                    </a:lnTo>
                    <a:lnTo>
                      <a:pt x="100" y="106"/>
                    </a:lnTo>
                    <a:lnTo>
                      <a:pt x="103" y="100"/>
                    </a:lnTo>
                    <a:lnTo>
                      <a:pt x="109" y="89"/>
                    </a:lnTo>
                    <a:lnTo>
                      <a:pt x="110" y="76"/>
                    </a:lnTo>
                    <a:lnTo>
                      <a:pt x="112" y="72"/>
                    </a:lnTo>
                    <a:lnTo>
                      <a:pt x="112" y="66"/>
                    </a:lnTo>
                    <a:lnTo>
                      <a:pt x="110" y="72"/>
                    </a:lnTo>
                    <a:lnTo>
                      <a:pt x="112" y="72"/>
                    </a:lnTo>
                    <a:lnTo>
                      <a:pt x="1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8" name="Freeform 253"/>
              <p:cNvSpPr>
                <a:spLocks/>
              </p:cNvSpPr>
              <p:nvPr/>
            </p:nvSpPr>
            <p:spPr bwMode="auto">
              <a:xfrm>
                <a:off x="1194" y="2082"/>
                <a:ext cx="24" cy="72"/>
              </a:xfrm>
              <a:custGeom>
                <a:avLst/>
                <a:gdLst>
                  <a:gd name="T0" fmla="*/ 80 w 80"/>
                  <a:gd name="T1" fmla="*/ 216 h 216"/>
                  <a:gd name="T2" fmla="*/ 76 w 80"/>
                  <a:gd name="T3" fmla="*/ 216 h 216"/>
                  <a:gd name="T4" fmla="*/ 63 w 80"/>
                  <a:gd name="T5" fmla="*/ 216 h 216"/>
                  <a:gd name="T6" fmla="*/ 53 w 80"/>
                  <a:gd name="T7" fmla="*/ 216 h 216"/>
                  <a:gd name="T8" fmla="*/ 53 w 80"/>
                  <a:gd name="T9" fmla="*/ 216 h 216"/>
                  <a:gd name="T10" fmla="*/ 53 w 80"/>
                  <a:gd name="T11" fmla="*/ 190 h 216"/>
                  <a:gd name="T12" fmla="*/ 52 w 80"/>
                  <a:gd name="T13" fmla="*/ 111 h 216"/>
                  <a:gd name="T14" fmla="*/ 52 w 80"/>
                  <a:gd name="T15" fmla="*/ 52 h 216"/>
                  <a:gd name="T16" fmla="*/ 53 w 80"/>
                  <a:gd name="T17" fmla="*/ 48 h 216"/>
                  <a:gd name="T18" fmla="*/ 51 w 80"/>
                  <a:gd name="T19" fmla="*/ 51 h 216"/>
                  <a:gd name="T20" fmla="*/ 48 w 80"/>
                  <a:gd name="T21" fmla="*/ 54 h 216"/>
                  <a:gd name="T22" fmla="*/ 41 w 80"/>
                  <a:gd name="T23" fmla="*/ 59 h 216"/>
                  <a:gd name="T24" fmla="*/ 31 w 80"/>
                  <a:gd name="T25" fmla="*/ 65 h 216"/>
                  <a:gd name="T26" fmla="*/ 29 w 80"/>
                  <a:gd name="T27" fmla="*/ 66 h 216"/>
                  <a:gd name="T28" fmla="*/ 27 w 80"/>
                  <a:gd name="T29" fmla="*/ 68 h 216"/>
                  <a:gd name="T30" fmla="*/ 21 w 80"/>
                  <a:gd name="T31" fmla="*/ 70 h 216"/>
                  <a:gd name="T32" fmla="*/ 11 w 80"/>
                  <a:gd name="T33" fmla="*/ 75 h 216"/>
                  <a:gd name="T34" fmla="*/ 3 w 80"/>
                  <a:gd name="T35" fmla="*/ 79 h 216"/>
                  <a:gd name="T36" fmla="*/ 1 w 80"/>
                  <a:gd name="T37" fmla="*/ 79 h 216"/>
                  <a:gd name="T38" fmla="*/ 1 w 80"/>
                  <a:gd name="T39" fmla="*/ 76 h 216"/>
                  <a:gd name="T40" fmla="*/ 0 w 80"/>
                  <a:gd name="T41" fmla="*/ 63 h 216"/>
                  <a:gd name="T42" fmla="*/ 0 w 80"/>
                  <a:gd name="T43" fmla="*/ 55 h 216"/>
                  <a:gd name="T44" fmla="*/ 1 w 80"/>
                  <a:gd name="T45" fmla="*/ 54 h 216"/>
                  <a:gd name="T46" fmla="*/ 4 w 80"/>
                  <a:gd name="T47" fmla="*/ 52 h 216"/>
                  <a:gd name="T48" fmla="*/ 11 w 80"/>
                  <a:gd name="T49" fmla="*/ 49 h 216"/>
                  <a:gd name="T50" fmla="*/ 24 w 80"/>
                  <a:gd name="T51" fmla="*/ 41 h 216"/>
                  <a:gd name="T52" fmla="*/ 37 w 80"/>
                  <a:gd name="T53" fmla="*/ 31 h 216"/>
                  <a:gd name="T54" fmla="*/ 39 w 80"/>
                  <a:gd name="T55" fmla="*/ 28 h 216"/>
                  <a:gd name="T56" fmla="*/ 41 w 80"/>
                  <a:gd name="T57" fmla="*/ 27 h 216"/>
                  <a:gd name="T58" fmla="*/ 46 w 80"/>
                  <a:gd name="T59" fmla="*/ 21 h 216"/>
                  <a:gd name="T60" fmla="*/ 55 w 80"/>
                  <a:gd name="T61" fmla="*/ 13 h 216"/>
                  <a:gd name="T62" fmla="*/ 62 w 80"/>
                  <a:gd name="T63" fmla="*/ 3 h 216"/>
                  <a:gd name="T64" fmla="*/ 63 w 80"/>
                  <a:gd name="T65" fmla="*/ 0 h 216"/>
                  <a:gd name="T66" fmla="*/ 65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5 h 216"/>
                  <a:gd name="T80" fmla="*/ 79 w 80"/>
                  <a:gd name="T81" fmla="*/ 211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3" y="216"/>
                    </a:lnTo>
                    <a:lnTo>
                      <a:pt x="53" y="216"/>
                    </a:lnTo>
                    <a:lnTo>
                      <a:pt x="53" y="190"/>
                    </a:lnTo>
                    <a:lnTo>
                      <a:pt x="52" y="111"/>
                    </a:lnTo>
                    <a:lnTo>
                      <a:pt x="52" y="52"/>
                    </a:lnTo>
                    <a:lnTo>
                      <a:pt x="53" y="48"/>
                    </a:lnTo>
                    <a:lnTo>
                      <a:pt x="51" y="51"/>
                    </a:lnTo>
                    <a:lnTo>
                      <a:pt x="48" y="54"/>
                    </a:lnTo>
                    <a:lnTo>
                      <a:pt x="41" y="59"/>
                    </a:lnTo>
                    <a:lnTo>
                      <a:pt x="31" y="65"/>
                    </a:lnTo>
                    <a:lnTo>
                      <a:pt x="29" y="66"/>
                    </a:lnTo>
                    <a:lnTo>
                      <a:pt x="27" y="68"/>
                    </a:lnTo>
                    <a:lnTo>
                      <a:pt x="21" y="70"/>
                    </a:lnTo>
                    <a:lnTo>
                      <a:pt x="11" y="75"/>
                    </a:lnTo>
                    <a:lnTo>
                      <a:pt x="3" y="79"/>
                    </a:lnTo>
                    <a:lnTo>
                      <a:pt x="1" y="79"/>
                    </a:lnTo>
                    <a:lnTo>
                      <a:pt x="1" y="76"/>
                    </a:lnTo>
                    <a:lnTo>
                      <a:pt x="0" y="63"/>
                    </a:lnTo>
                    <a:lnTo>
                      <a:pt x="0" y="55"/>
                    </a:lnTo>
                    <a:lnTo>
                      <a:pt x="1" y="54"/>
                    </a:lnTo>
                    <a:lnTo>
                      <a:pt x="4" y="52"/>
                    </a:lnTo>
                    <a:lnTo>
                      <a:pt x="11" y="49"/>
                    </a:lnTo>
                    <a:lnTo>
                      <a:pt x="24" y="41"/>
                    </a:lnTo>
                    <a:lnTo>
                      <a:pt x="37" y="31"/>
                    </a:lnTo>
                    <a:lnTo>
                      <a:pt x="39" y="28"/>
                    </a:lnTo>
                    <a:lnTo>
                      <a:pt x="41" y="27"/>
                    </a:lnTo>
                    <a:lnTo>
                      <a:pt x="46" y="21"/>
                    </a:lnTo>
                    <a:lnTo>
                      <a:pt x="55" y="13"/>
                    </a:lnTo>
                    <a:lnTo>
                      <a:pt x="62" y="3"/>
                    </a:lnTo>
                    <a:lnTo>
                      <a:pt x="63" y="0"/>
                    </a:lnTo>
                    <a:lnTo>
                      <a:pt x="65" y="0"/>
                    </a:lnTo>
                    <a:lnTo>
                      <a:pt x="73" y="0"/>
                    </a:lnTo>
                    <a:lnTo>
                      <a:pt x="79" y="0"/>
                    </a:lnTo>
                    <a:lnTo>
                      <a:pt x="80" y="0"/>
                    </a:lnTo>
                    <a:lnTo>
                      <a:pt x="79" y="6"/>
                    </a:lnTo>
                    <a:lnTo>
                      <a:pt x="80" y="34"/>
                    </a:lnTo>
                    <a:lnTo>
                      <a:pt x="79" y="135"/>
                    </a:lnTo>
                    <a:lnTo>
                      <a:pt x="79" y="211"/>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9" name="Freeform 254"/>
              <p:cNvSpPr>
                <a:spLocks/>
              </p:cNvSpPr>
              <p:nvPr/>
            </p:nvSpPr>
            <p:spPr bwMode="auto">
              <a:xfrm>
                <a:off x="1242" y="2082"/>
                <a:ext cx="31" cy="72"/>
              </a:xfrm>
              <a:custGeom>
                <a:avLst/>
                <a:gdLst>
                  <a:gd name="T0" fmla="*/ 80 w 80"/>
                  <a:gd name="T1" fmla="*/ 216 h 216"/>
                  <a:gd name="T2" fmla="*/ 76 w 80"/>
                  <a:gd name="T3" fmla="*/ 216 h 216"/>
                  <a:gd name="T4" fmla="*/ 63 w 80"/>
                  <a:gd name="T5" fmla="*/ 216 h 216"/>
                  <a:gd name="T6" fmla="*/ 55 w 80"/>
                  <a:gd name="T7" fmla="*/ 216 h 216"/>
                  <a:gd name="T8" fmla="*/ 55 w 80"/>
                  <a:gd name="T9" fmla="*/ 216 h 216"/>
                  <a:gd name="T10" fmla="*/ 55 w 80"/>
                  <a:gd name="T11" fmla="*/ 190 h 216"/>
                  <a:gd name="T12" fmla="*/ 53 w 80"/>
                  <a:gd name="T13" fmla="*/ 111 h 216"/>
                  <a:gd name="T14" fmla="*/ 53 w 80"/>
                  <a:gd name="T15" fmla="*/ 52 h 216"/>
                  <a:gd name="T16" fmla="*/ 55 w 80"/>
                  <a:gd name="T17" fmla="*/ 48 h 216"/>
                  <a:gd name="T18" fmla="*/ 52 w 80"/>
                  <a:gd name="T19" fmla="*/ 51 h 216"/>
                  <a:gd name="T20" fmla="*/ 49 w 80"/>
                  <a:gd name="T21" fmla="*/ 54 h 216"/>
                  <a:gd name="T22" fmla="*/ 41 w 80"/>
                  <a:gd name="T23" fmla="*/ 59 h 216"/>
                  <a:gd name="T24" fmla="*/ 31 w 80"/>
                  <a:gd name="T25" fmla="*/ 65 h 216"/>
                  <a:gd name="T26" fmla="*/ 29 w 80"/>
                  <a:gd name="T27" fmla="*/ 66 h 216"/>
                  <a:gd name="T28" fmla="*/ 26 w 80"/>
                  <a:gd name="T29" fmla="*/ 68 h 216"/>
                  <a:gd name="T30" fmla="*/ 21 w 80"/>
                  <a:gd name="T31" fmla="*/ 70 h 216"/>
                  <a:gd name="T32" fmla="*/ 11 w 80"/>
                  <a:gd name="T33" fmla="*/ 75 h 216"/>
                  <a:gd name="T34" fmla="*/ 2 w 80"/>
                  <a:gd name="T35" fmla="*/ 79 h 216"/>
                  <a:gd name="T36" fmla="*/ 1 w 80"/>
                  <a:gd name="T37" fmla="*/ 79 h 216"/>
                  <a:gd name="T38" fmla="*/ 1 w 80"/>
                  <a:gd name="T39" fmla="*/ 76 h 216"/>
                  <a:gd name="T40" fmla="*/ 0 w 80"/>
                  <a:gd name="T41" fmla="*/ 63 h 216"/>
                  <a:gd name="T42" fmla="*/ 0 w 80"/>
                  <a:gd name="T43" fmla="*/ 55 h 216"/>
                  <a:gd name="T44" fmla="*/ 1 w 80"/>
                  <a:gd name="T45" fmla="*/ 54 h 216"/>
                  <a:gd name="T46" fmla="*/ 4 w 80"/>
                  <a:gd name="T47" fmla="*/ 52 h 216"/>
                  <a:gd name="T48" fmla="*/ 11 w 80"/>
                  <a:gd name="T49" fmla="*/ 49 h 216"/>
                  <a:gd name="T50" fmla="*/ 25 w 80"/>
                  <a:gd name="T51" fmla="*/ 41 h 216"/>
                  <a:gd name="T52" fmla="*/ 36 w 80"/>
                  <a:gd name="T53" fmla="*/ 31 h 216"/>
                  <a:gd name="T54" fmla="*/ 41 w 80"/>
                  <a:gd name="T55" fmla="*/ 28 h 216"/>
                  <a:gd name="T56" fmla="*/ 42 w 80"/>
                  <a:gd name="T57" fmla="*/ 27 h 216"/>
                  <a:gd name="T58" fmla="*/ 48 w 80"/>
                  <a:gd name="T59" fmla="*/ 21 h 216"/>
                  <a:gd name="T60" fmla="*/ 56 w 80"/>
                  <a:gd name="T61" fmla="*/ 13 h 216"/>
                  <a:gd name="T62" fmla="*/ 62 w 80"/>
                  <a:gd name="T63" fmla="*/ 3 h 216"/>
                  <a:gd name="T64" fmla="*/ 63 w 80"/>
                  <a:gd name="T65" fmla="*/ 0 h 216"/>
                  <a:gd name="T66" fmla="*/ 64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5 h 216"/>
                  <a:gd name="T80" fmla="*/ 79 w 80"/>
                  <a:gd name="T81" fmla="*/ 211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5" y="216"/>
                    </a:lnTo>
                    <a:lnTo>
                      <a:pt x="55" y="216"/>
                    </a:lnTo>
                    <a:lnTo>
                      <a:pt x="55" y="190"/>
                    </a:lnTo>
                    <a:lnTo>
                      <a:pt x="53" y="111"/>
                    </a:lnTo>
                    <a:lnTo>
                      <a:pt x="53" y="52"/>
                    </a:lnTo>
                    <a:lnTo>
                      <a:pt x="55" y="48"/>
                    </a:lnTo>
                    <a:lnTo>
                      <a:pt x="52" y="51"/>
                    </a:lnTo>
                    <a:lnTo>
                      <a:pt x="49" y="54"/>
                    </a:lnTo>
                    <a:lnTo>
                      <a:pt x="41" y="59"/>
                    </a:lnTo>
                    <a:lnTo>
                      <a:pt x="31" y="65"/>
                    </a:lnTo>
                    <a:lnTo>
                      <a:pt x="29" y="66"/>
                    </a:lnTo>
                    <a:lnTo>
                      <a:pt x="26" y="68"/>
                    </a:lnTo>
                    <a:lnTo>
                      <a:pt x="21" y="70"/>
                    </a:lnTo>
                    <a:lnTo>
                      <a:pt x="11" y="75"/>
                    </a:lnTo>
                    <a:lnTo>
                      <a:pt x="2" y="79"/>
                    </a:lnTo>
                    <a:lnTo>
                      <a:pt x="1" y="79"/>
                    </a:lnTo>
                    <a:lnTo>
                      <a:pt x="1" y="76"/>
                    </a:lnTo>
                    <a:lnTo>
                      <a:pt x="0" y="63"/>
                    </a:lnTo>
                    <a:lnTo>
                      <a:pt x="0" y="55"/>
                    </a:lnTo>
                    <a:lnTo>
                      <a:pt x="1" y="54"/>
                    </a:lnTo>
                    <a:lnTo>
                      <a:pt x="4" y="52"/>
                    </a:lnTo>
                    <a:lnTo>
                      <a:pt x="11" y="49"/>
                    </a:lnTo>
                    <a:lnTo>
                      <a:pt x="25" y="41"/>
                    </a:lnTo>
                    <a:lnTo>
                      <a:pt x="36" y="31"/>
                    </a:lnTo>
                    <a:lnTo>
                      <a:pt x="41" y="28"/>
                    </a:lnTo>
                    <a:lnTo>
                      <a:pt x="42" y="27"/>
                    </a:lnTo>
                    <a:lnTo>
                      <a:pt x="48" y="21"/>
                    </a:lnTo>
                    <a:lnTo>
                      <a:pt x="56" y="13"/>
                    </a:lnTo>
                    <a:lnTo>
                      <a:pt x="62" y="3"/>
                    </a:lnTo>
                    <a:lnTo>
                      <a:pt x="63" y="0"/>
                    </a:lnTo>
                    <a:lnTo>
                      <a:pt x="64" y="0"/>
                    </a:lnTo>
                    <a:lnTo>
                      <a:pt x="73" y="0"/>
                    </a:lnTo>
                    <a:lnTo>
                      <a:pt x="79" y="0"/>
                    </a:lnTo>
                    <a:lnTo>
                      <a:pt x="80" y="0"/>
                    </a:lnTo>
                    <a:lnTo>
                      <a:pt x="79" y="6"/>
                    </a:lnTo>
                    <a:lnTo>
                      <a:pt x="80" y="34"/>
                    </a:lnTo>
                    <a:lnTo>
                      <a:pt x="79" y="135"/>
                    </a:lnTo>
                    <a:lnTo>
                      <a:pt x="79" y="211"/>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0" name="Freeform 255"/>
              <p:cNvSpPr>
                <a:spLocks/>
              </p:cNvSpPr>
              <p:nvPr/>
            </p:nvSpPr>
            <p:spPr bwMode="auto">
              <a:xfrm>
                <a:off x="1083" y="2187"/>
                <a:ext cx="26" cy="72"/>
              </a:xfrm>
              <a:custGeom>
                <a:avLst/>
                <a:gdLst>
                  <a:gd name="T0" fmla="*/ 81 w 81"/>
                  <a:gd name="T1" fmla="*/ 215 h 215"/>
                  <a:gd name="T2" fmla="*/ 76 w 81"/>
                  <a:gd name="T3" fmla="*/ 215 h 215"/>
                  <a:gd name="T4" fmla="*/ 64 w 81"/>
                  <a:gd name="T5" fmla="*/ 215 h 215"/>
                  <a:gd name="T6" fmla="*/ 54 w 81"/>
                  <a:gd name="T7" fmla="*/ 215 h 215"/>
                  <a:gd name="T8" fmla="*/ 54 w 81"/>
                  <a:gd name="T9" fmla="*/ 215 h 215"/>
                  <a:gd name="T10" fmla="*/ 54 w 81"/>
                  <a:gd name="T11" fmla="*/ 190 h 215"/>
                  <a:gd name="T12" fmla="*/ 52 w 81"/>
                  <a:gd name="T13" fmla="*/ 111 h 215"/>
                  <a:gd name="T14" fmla="*/ 52 w 81"/>
                  <a:gd name="T15" fmla="*/ 52 h 215"/>
                  <a:gd name="T16" fmla="*/ 54 w 81"/>
                  <a:gd name="T17" fmla="*/ 48 h 215"/>
                  <a:gd name="T18" fmla="*/ 51 w 81"/>
                  <a:gd name="T19" fmla="*/ 50 h 215"/>
                  <a:gd name="T20" fmla="*/ 48 w 81"/>
                  <a:gd name="T21" fmla="*/ 53 h 215"/>
                  <a:gd name="T22" fmla="*/ 41 w 81"/>
                  <a:gd name="T23" fmla="*/ 59 h 215"/>
                  <a:gd name="T24" fmla="*/ 31 w 81"/>
                  <a:gd name="T25" fmla="*/ 64 h 215"/>
                  <a:gd name="T26" fmla="*/ 30 w 81"/>
                  <a:gd name="T27" fmla="*/ 66 h 215"/>
                  <a:gd name="T28" fmla="*/ 27 w 81"/>
                  <a:gd name="T29" fmla="*/ 67 h 215"/>
                  <a:gd name="T30" fmla="*/ 21 w 81"/>
                  <a:gd name="T31" fmla="*/ 70 h 215"/>
                  <a:gd name="T32" fmla="*/ 11 w 81"/>
                  <a:gd name="T33" fmla="*/ 76 h 215"/>
                  <a:gd name="T34" fmla="*/ 3 w 81"/>
                  <a:gd name="T35" fmla="*/ 80 h 215"/>
                  <a:gd name="T36" fmla="*/ 2 w 81"/>
                  <a:gd name="T37" fmla="*/ 80 h 215"/>
                  <a:gd name="T38" fmla="*/ 2 w 81"/>
                  <a:gd name="T39" fmla="*/ 77 h 215"/>
                  <a:gd name="T40" fmla="*/ 0 w 81"/>
                  <a:gd name="T41" fmla="*/ 64 h 215"/>
                  <a:gd name="T42" fmla="*/ 0 w 81"/>
                  <a:gd name="T43" fmla="*/ 56 h 215"/>
                  <a:gd name="T44" fmla="*/ 2 w 81"/>
                  <a:gd name="T45" fmla="*/ 55 h 215"/>
                  <a:gd name="T46" fmla="*/ 4 w 81"/>
                  <a:gd name="T47" fmla="*/ 53 h 215"/>
                  <a:gd name="T48" fmla="*/ 11 w 81"/>
                  <a:gd name="T49" fmla="*/ 50 h 215"/>
                  <a:gd name="T50" fmla="*/ 24 w 81"/>
                  <a:gd name="T51" fmla="*/ 42 h 215"/>
                  <a:gd name="T52" fmla="*/ 35 w 81"/>
                  <a:gd name="T53" fmla="*/ 32 h 215"/>
                  <a:gd name="T54" fmla="*/ 40 w 81"/>
                  <a:gd name="T55" fmla="*/ 29 h 215"/>
                  <a:gd name="T56" fmla="*/ 41 w 81"/>
                  <a:gd name="T57" fmla="*/ 28 h 215"/>
                  <a:gd name="T58" fmla="*/ 47 w 81"/>
                  <a:gd name="T59" fmla="*/ 22 h 215"/>
                  <a:gd name="T60" fmla="*/ 55 w 81"/>
                  <a:gd name="T61" fmla="*/ 12 h 215"/>
                  <a:gd name="T62" fmla="*/ 62 w 81"/>
                  <a:gd name="T63" fmla="*/ 2 h 215"/>
                  <a:gd name="T64" fmla="*/ 64 w 81"/>
                  <a:gd name="T65" fmla="*/ 0 h 215"/>
                  <a:gd name="T66" fmla="*/ 65 w 81"/>
                  <a:gd name="T67" fmla="*/ 0 h 215"/>
                  <a:gd name="T68" fmla="*/ 73 w 81"/>
                  <a:gd name="T69" fmla="*/ 0 h 215"/>
                  <a:gd name="T70" fmla="*/ 79 w 81"/>
                  <a:gd name="T71" fmla="*/ 0 h 215"/>
                  <a:gd name="T72" fmla="*/ 81 w 81"/>
                  <a:gd name="T73" fmla="*/ 0 h 215"/>
                  <a:gd name="T74" fmla="*/ 79 w 81"/>
                  <a:gd name="T75" fmla="*/ 5 h 215"/>
                  <a:gd name="T76" fmla="*/ 81 w 81"/>
                  <a:gd name="T77" fmla="*/ 33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6" y="215"/>
                    </a:lnTo>
                    <a:lnTo>
                      <a:pt x="64" y="215"/>
                    </a:lnTo>
                    <a:lnTo>
                      <a:pt x="54" y="215"/>
                    </a:lnTo>
                    <a:lnTo>
                      <a:pt x="54" y="215"/>
                    </a:lnTo>
                    <a:lnTo>
                      <a:pt x="54" y="190"/>
                    </a:lnTo>
                    <a:lnTo>
                      <a:pt x="52" y="111"/>
                    </a:lnTo>
                    <a:lnTo>
                      <a:pt x="52" y="52"/>
                    </a:lnTo>
                    <a:lnTo>
                      <a:pt x="54" y="48"/>
                    </a:lnTo>
                    <a:lnTo>
                      <a:pt x="51" y="50"/>
                    </a:lnTo>
                    <a:lnTo>
                      <a:pt x="48" y="53"/>
                    </a:lnTo>
                    <a:lnTo>
                      <a:pt x="41" y="59"/>
                    </a:lnTo>
                    <a:lnTo>
                      <a:pt x="31" y="64"/>
                    </a:lnTo>
                    <a:lnTo>
                      <a:pt x="30" y="66"/>
                    </a:lnTo>
                    <a:lnTo>
                      <a:pt x="27" y="67"/>
                    </a:lnTo>
                    <a:lnTo>
                      <a:pt x="21" y="70"/>
                    </a:lnTo>
                    <a:lnTo>
                      <a:pt x="11" y="76"/>
                    </a:lnTo>
                    <a:lnTo>
                      <a:pt x="3" y="80"/>
                    </a:lnTo>
                    <a:lnTo>
                      <a:pt x="2" y="80"/>
                    </a:lnTo>
                    <a:lnTo>
                      <a:pt x="2" y="77"/>
                    </a:lnTo>
                    <a:lnTo>
                      <a:pt x="0" y="64"/>
                    </a:lnTo>
                    <a:lnTo>
                      <a:pt x="0" y="56"/>
                    </a:lnTo>
                    <a:lnTo>
                      <a:pt x="2" y="55"/>
                    </a:lnTo>
                    <a:lnTo>
                      <a:pt x="4" y="53"/>
                    </a:lnTo>
                    <a:lnTo>
                      <a:pt x="11" y="50"/>
                    </a:lnTo>
                    <a:lnTo>
                      <a:pt x="24" y="42"/>
                    </a:lnTo>
                    <a:lnTo>
                      <a:pt x="35" y="32"/>
                    </a:lnTo>
                    <a:lnTo>
                      <a:pt x="40" y="29"/>
                    </a:lnTo>
                    <a:lnTo>
                      <a:pt x="41" y="28"/>
                    </a:lnTo>
                    <a:lnTo>
                      <a:pt x="47" y="22"/>
                    </a:lnTo>
                    <a:lnTo>
                      <a:pt x="55" y="12"/>
                    </a:lnTo>
                    <a:lnTo>
                      <a:pt x="62" y="2"/>
                    </a:lnTo>
                    <a:lnTo>
                      <a:pt x="64" y="0"/>
                    </a:lnTo>
                    <a:lnTo>
                      <a:pt x="65" y="0"/>
                    </a:lnTo>
                    <a:lnTo>
                      <a:pt x="73" y="0"/>
                    </a:lnTo>
                    <a:lnTo>
                      <a:pt x="79" y="0"/>
                    </a:lnTo>
                    <a:lnTo>
                      <a:pt x="81" y="0"/>
                    </a:lnTo>
                    <a:lnTo>
                      <a:pt x="79" y="5"/>
                    </a:lnTo>
                    <a:lnTo>
                      <a:pt x="81" y="33"/>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1" name="Freeform 256"/>
              <p:cNvSpPr>
                <a:spLocks noEditPoints="1"/>
              </p:cNvSpPr>
              <p:nvPr/>
            </p:nvSpPr>
            <p:spPr bwMode="auto">
              <a:xfrm>
                <a:off x="1132" y="2187"/>
                <a:ext cx="50" cy="74"/>
              </a:xfrm>
              <a:custGeom>
                <a:avLst/>
                <a:gdLst>
                  <a:gd name="T0" fmla="*/ 19 w 141"/>
                  <a:gd name="T1" fmla="*/ 165 h 220"/>
                  <a:gd name="T2" fmla="*/ 28 w 141"/>
                  <a:gd name="T3" fmla="*/ 167 h 220"/>
                  <a:gd name="T4" fmla="*/ 40 w 141"/>
                  <a:gd name="T5" fmla="*/ 189 h 220"/>
                  <a:gd name="T6" fmla="*/ 45 w 141"/>
                  <a:gd name="T7" fmla="*/ 194 h 220"/>
                  <a:gd name="T8" fmla="*/ 65 w 141"/>
                  <a:gd name="T9" fmla="*/ 197 h 220"/>
                  <a:gd name="T10" fmla="*/ 76 w 141"/>
                  <a:gd name="T11" fmla="*/ 196 h 220"/>
                  <a:gd name="T12" fmla="*/ 89 w 141"/>
                  <a:gd name="T13" fmla="*/ 190 h 220"/>
                  <a:gd name="T14" fmla="*/ 100 w 141"/>
                  <a:gd name="T15" fmla="*/ 177 h 220"/>
                  <a:gd name="T16" fmla="*/ 109 w 141"/>
                  <a:gd name="T17" fmla="*/ 155 h 220"/>
                  <a:gd name="T18" fmla="*/ 112 w 141"/>
                  <a:gd name="T19" fmla="*/ 145 h 220"/>
                  <a:gd name="T20" fmla="*/ 114 w 141"/>
                  <a:gd name="T21" fmla="*/ 119 h 220"/>
                  <a:gd name="T22" fmla="*/ 112 w 141"/>
                  <a:gd name="T23" fmla="*/ 117 h 220"/>
                  <a:gd name="T24" fmla="*/ 95 w 141"/>
                  <a:gd name="T25" fmla="*/ 134 h 220"/>
                  <a:gd name="T26" fmla="*/ 85 w 141"/>
                  <a:gd name="T27" fmla="*/ 139 h 220"/>
                  <a:gd name="T28" fmla="*/ 64 w 141"/>
                  <a:gd name="T29" fmla="*/ 142 h 220"/>
                  <a:gd name="T30" fmla="*/ 34 w 141"/>
                  <a:gd name="T31" fmla="*/ 136 h 220"/>
                  <a:gd name="T32" fmla="*/ 14 w 141"/>
                  <a:gd name="T33" fmla="*/ 121 h 220"/>
                  <a:gd name="T34" fmla="*/ 0 w 141"/>
                  <a:gd name="T35" fmla="*/ 79 h 220"/>
                  <a:gd name="T36" fmla="*/ 0 w 141"/>
                  <a:gd name="T37" fmla="*/ 57 h 220"/>
                  <a:gd name="T38" fmla="*/ 19 w 141"/>
                  <a:gd name="T39" fmla="*/ 19 h 220"/>
                  <a:gd name="T40" fmla="*/ 44 w 141"/>
                  <a:gd name="T41" fmla="*/ 4 h 220"/>
                  <a:gd name="T42" fmla="*/ 76 w 141"/>
                  <a:gd name="T43" fmla="*/ 1 h 220"/>
                  <a:gd name="T44" fmla="*/ 106 w 141"/>
                  <a:gd name="T45" fmla="*/ 11 h 220"/>
                  <a:gd name="T46" fmla="*/ 128 w 141"/>
                  <a:gd name="T47" fmla="*/ 41 h 220"/>
                  <a:gd name="T48" fmla="*/ 134 w 141"/>
                  <a:gd name="T49" fmla="*/ 56 h 220"/>
                  <a:gd name="T50" fmla="*/ 141 w 141"/>
                  <a:gd name="T51" fmla="*/ 104 h 220"/>
                  <a:gd name="T52" fmla="*/ 137 w 141"/>
                  <a:gd name="T53" fmla="*/ 146 h 220"/>
                  <a:gd name="T54" fmla="*/ 128 w 141"/>
                  <a:gd name="T55" fmla="*/ 173 h 220"/>
                  <a:gd name="T56" fmla="*/ 107 w 141"/>
                  <a:gd name="T57" fmla="*/ 205 h 220"/>
                  <a:gd name="T58" fmla="*/ 95 w 141"/>
                  <a:gd name="T59" fmla="*/ 213 h 220"/>
                  <a:gd name="T60" fmla="*/ 64 w 141"/>
                  <a:gd name="T61" fmla="*/ 220 h 220"/>
                  <a:gd name="T62" fmla="*/ 37 w 141"/>
                  <a:gd name="T63" fmla="*/ 215 h 220"/>
                  <a:gd name="T64" fmla="*/ 20 w 141"/>
                  <a:gd name="T65" fmla="*/ 204 h 220"/>
                  <a:gd name="T66" fmla="*/ 3 w 141"/>
                  <a:gd name="T67" fmla="*/ 170 h 220"/>
                  <a:gd name="T68" fmla="*/ 3 w 141"/>
                  <a:gd name="T69" fmla="*/ 166 h 220"/>
                  <a:gd name="T70" fmla="*/ 3 w 141"/>
                  <a:gd name="T71" fmla="*/ 166 h 220"/>
                  <a:gd name="T72" fmla="*/ 106 w 141"/>
                  <a:gd name="T73" fmla="*/ 49 h 220"/>
                  <a:gd name="T74" fmla="*/ 96 w 141"/>
                  <a:gd name="T75" fmla="*/ 33 h 220"/>
                  <a:gd name="T76" fmla="*/ 72 w 141"/>
                  <a:gd name="T77" fmla="*/ 24 h 220"/>
                  <a:gd name="T78" fmla="*/ 61 w 141"/>
                  <a:gd name="T79" fmla="*/ 24 h 220"/>
                  <a:gd name="T80" fmla="*/ 40 w 141"/>
                  <a:gd name="T81" fmla="*/ 36 h 220"/>
                  <a:gd name="T82" fmla="*/ 28 w 141"/>
                  <a:gd name="T83" fmla="*/ 57 h 220"/>
                  <a:gd name="T84" fmla="*/ 27 w 141"/>
                  <a:gd name="T85" fmla="*/ 77 h 220"/>
                  <a:gd name="T86" fmla="*/ 37 w 141"/>
                  <a:gd name="T87" fmla="*/ 105 h 220"/>
                  <a:gd name="T88" fmla="*/ 45 w 141"/>
                  <a:gd name="T89" fmla="*/ 112 h 220"/>
                  <a:gd name="T90" fmla="*/ 69 w 141"/>
                  <a:gd name="T91" fmla="*/ 119 h 220"/>
                  <a:gd name="T92" fmla="*/ 88 w 141"/>
                  <a:gd name="T93" fmla="*/ 115 h 220"/>
                  <a:gd name="T94" fmla="*/ 100 w 141"/>
                  <a:gd name="T95" fmla="*/ 105 h 220"/>
                  <a:gd name="T96" fmla="*/ 110 w 141"/>
                  <a:gd name="T97" fmla="*/ 76 h 220"/>
                  <a:gd name="T98" fmla="*/ 110 w 141"/>
                  <a:gd name="T99" fmla="*/ 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20">
                    <a:moveTo>
                      <a:pt x="3" y="166"/>
                    </a:moveTo>
                    <a:lnTo>
                      <a:pt x="6" y="166"/>
                    </a:lnTo>
                    <a:lnTo>
                      <a:pt x="19" y="165"/>
                    </a:lnTo>
                    <a:lnTo>
                      <a:pt x="27" y="165"/>
                    </a:lnTo>
                    <a:lnTo>
                      <a:pt x="28" y="163"/>
                    </a:lnTo>
                    <a:lnTo>
                      <a:pt x="28" y="167"/>
                    </a:lnTo>
                    <a:lnTo>
                      <a:pt x="30" y="173"/>
                    </a:lnTo>
                    <a:lnTo>
                      <a:pt x="34" y="181"/>
                    </a:lnTo>
                    <a:lnTo>
                      <a:pt x="40" y="189"/>
                    </a:lnTo>
                    <a:lnTo>
                      <a:pt x="41" y="190"/>
                    </a:lnTo>
                    <a:lnTo>
                      <a:pt x="42" y="191"/>
                    </a:lnTo>
                    <a:lnTo>
                      <a:pt x="45" y="194"/>
                    </a:lnTo>
                    <a:lnTo>
                      <a:pt x="52" y="197"/>
                    </a:lnTo>
                    <a:lnTo>
                      <a:pt x="62" y="197"/>
                    </a:lnTo>
                    <a:lnTo>
                      <a:pt x="65" y="197"/>
                    </a:lnTo>
                    <a:lnTo>
                      <a:pt x="66" y="197"/>
                    </a:lnTo>
                    <a:lnTo>
                      <a:pt x="69" y="197"/>
                    </a:lnTo>
                    <a:lnTo>
                      <a:pt x="76" y="196"/>
                    </a:lnTo>
                    <a:lnTo>
                      <a:pt x="83" y="193"/>
                    </a:lnTo>
                    <a:lnTo>
                      <a:pt x="86" y="191"/>
                    </a:lnTo>
                    <a:lnTo>
                      <a:pt x="89" y="190"/>
                    </a:lnTo>
                    <a:lnTo>
                      <a:pt x="92" y="187"/>
                    </a:lnTo>
                    <a:lnTo>
                      <a:pt x="97" y="181"/>
                    </a:lnTo>
                    <a:lnTo>
                      <a:pt x="100" y="177"/>
                    </a:lnTo>
                    <a:lnTo>
                      <a:pt x="103" y="173"/>
                    </a:lnTo>
                    <a:lnTo>
                      <a:pt x="106" y="165"/>
                    </a:lnTo>
                    <a:lnTo>
                      <a:pt x="109" y="155"/>
                    </a:lnTo>
                    <a:lnTo>
                      <a:pt x="110" y="152"/>
                    </a:lnTo>
                    <a:lnTo>
                      <a:pt x="110" y="150"/>
                    </a:lnTo>
                    <a:lnTo>
                      <a:pt x="112" y="145"/>
                    </a:lnTo>
                    <a:lnTo>
                      <a:pt x="113" y="134"/>
                    </a:lnTo>
                    <a:lnTo>
                      <a:pt x="113" y="122"/>
                    </a:lnTo>
                    <a:lnTo>
                      <a:pt x="114" y="119"/>
                    </a:lnTo>
                    <a:lnTo>
                      <a:pt x="113" y="115"/>
                    </a:lnTo>
                    <a:lnTo>
                      <a:pt x="114" y="114"/>
                    </a:lnTo>
                    <a:lnTo>
                      <a:pt x="112" y="117"/>
                    </a:lnTo>
                    <a:lnTo>
                      <a:pt x="109" y="121"/>
                    </a:lnTo>
                    <a:lnTo>
                      <a:pt x="102" y="128"/>
                    </a:lnTo>
                    <a:lnTo>
                      <a:pt x="95" y="134"/>
                    </a:lnTo>
                    <a:lnTo>
                      <a:pt x="93" y="135"/>
                    </a:lnTo>
                    <a:lnTo>
                      <a:pt x="90" y="136"/>
                    </a:lnTo>
                    <a:lnTo>
                      <a:pt x="85" y="139"/>
                    </a:lnTo>
                    <a:lnTo>
                      <a:pt x="75" y="142"/>
                    </a:lnTo>
                    <a:lnTo>
                      <a:pt x="65" y="142"/>
                    </a:lnTo>
                    <a:lnTo>
                      <a:pt x="64" y="142"/>
                    </a:lnTo>
                    <a:lnTo>
                      <a:pt x="58" y="142"/>
                    </a:lnTo>
                    <a:lnTo>
                      <a:pt x="50" y="142"/>
                    </a:lnTo>
                    <a:lnTo>
                      <a:pt x="34" y="136"/>
                    </a:lnTo>
                    <a:lnTo>
                      <a:pt x="21" y="128"/>
                    </a:lnTo>
                    <a:lnTo>
                      <a:pt x="19" y="124"/>
                    </a:lnTo>
                    <a:lnTo>
                      <a:pt x="14" y="121"/>
                    </a:lnTo>
                    <a:lnTo>
                      <a:pt x="10" y="114"/>
                    </a:lnTo>
                    <a:lnTo>
                      <a:pt x="3" y="98"/>
                    </a:lnTo>
                    <a:lnTo>
                      <a:pt x="0" y="79"/>
                    </a:lnTo>
                    <a:lnTo>
                      <a:pt x="0" y="73"/>
                    </a:lnTo>
                    <a:lnTo>
                      <a:pt x="0" y="69"/>
                    </a:lnTo>
                    <a:lnTo>
                      <a:pt x="0" y="57"/>
                    </a:lnTo>
                    <a:lnTo>
                      <a:pt x="6" y="39"/>
                    </a:lnTo>
                    <a:lnTo>
                      <a:pt x="14" y="24"/>
                    </a:lnTo>
                    <a:lnTo>
                      <a:pt x="19" y="19"/>
                    </a:lnTo>
                    <a:lnTo>
                      <a:pt x="21" y="17"/>
                    </a:lnTo>
                    <a:lnTo>
                      <a:pt x="28" y="12"/>
                    </a:lnTo>
                    <a:lnTo>
                      <a:pt x="44" y="4"/>
                    </a:lnTo>
                    <a:lnTo>
                      <a:pt x="61" y="1"/>
                    </a:lnTo>
                    <a:lnTo>
                      <a:pt x="66" y="0"/>
                    </a:lnTo>
                    <a:lnTo>
                      <a:pt x="76" y="1"/>
                    </a:lnTo>
                    <a:lnTo>
                      <a:pt x="89" y="4"/>
                    </a:lnTo>
                    <a:lnTo>
                      <a:pt x="102" y="10"/>
                    </a:lnTo>
                    <a:lnTo>
                      <a:pt x="106" y="11"/>
                    </a:lnTo>
                    <a:lnTo>
                      <a:pt x="113" y="18"/>
                    </a:lnTo>
                    <a:lnTo>
                      <a:pt x="121" y="28"/>
                    </a:lnTo>
                    <a:lnTo>
                      <a:pt x="128" y="41"/>
                    </a:lnTo>
                    <a:lnTo>
                      <a:pt x="131" y="43"/>
                    </a:lnTo>
                    <a:lnTo>
                      <a:pt x="131" y="48"/>
                    </a:lnTo>
                    <a:lnTo>
                      <a:pt x="134" y="56"/>
                    </a:lnTo>
                    <a:lnTo>
                      <a:pt x="138" y="74"/>
                    </a:lnTo>
                    <a:lnTo>
                      <a:pt x="140" y="98"/>
                    </a:lnTo>
                    <a:lnTo>
                      <a:pt x="141" y="104"/>
                    </a:lnTo>
                    <a:lnTo>
                      <a:pt x="140" y="111"/>
                    </a:lnTo>
                    <a:lnTo>
                      <a:pt x="140" y="124"/>
                    </a:lnTo>
                    <a:lnTo>
                      <a:pt x="137" y="146"/>
                    </a:lnTo>
                    <a:lnTo>
                      <a:pt x="131" y="166"/>
                    </a:lnTo>
                    <a:lnTo>
                      <a:pt x="131" y="169"/>
                    </a:lnTo>
                    <a:lnTo>
                      <a:pt x="128" y="173"/>
                    </a:lnTo>
                    <a:lnTo>
                      <a:pt x="126" y="181"/>
                    </a:lnTo>
                    <a:lnTo>
                      <a:pt x="117" y="194"/>
                    </a:lnTo>
                    <a:lnTo>
                      <a:pt x="107" y="205"/>
                    </a:lnTo>
                    <a:lnTo>
                      <a:pt x="104" y="207"/>
                    </a:lnTo>
                    <a:lnTo>
                      <a:pt x="100" y="210"/>
                    </a:lnTo>
                    <a:lnTo>
                      <a:pt x="95" y="213"/>
                    </a:lnTo>
                    <a:lnTo>
                      <a:pt x="82" y="218"/>
                    </a:lnTo>
                    <a:lnTo>
                      <a:pt x="66" y="220"/>
                    </a:lnTo>
                    <a:lnTo>
                      <a:pt x="64" y="220"/>
                    </a:lnTo>
                    <a:lnTo>
                      <a:pt x="59" y="220"/>
                    </a:lnTo>
                    <a:lnTo>
                      <a:pt x="51" y="220"/>
                    </a:lnTo>
                    <a:lnTo>
                      <a:pt x="37" y="215"/>
                    </a:lnTo>
                    <a:lnTo>
                      <a:pt x="26" y="208"/>
                    </a:lnTo>
                    <a:lnTo>
                      <a:pt x="23" y="205"/>
                    </a:lnTo>
                    <a:lnTo>
                      <a:pt x="20" y="204"/>
                    </a:lnTo>
                    <a:lnTo>
                      <a:pt x="14" y="198"/>
                    </a:lnTo>
                    <a:lnTo>
                      <a:pt x="7" y="186"/>
                    </a:lnTo>
                    <a:lnTo>
                      <a:pt x="3" y="170"/>
                    </a:lnTo>
                    <a:lnTo>
                      <a:pt x="3" y="166"/>
                    </a:lnTo>
                    <a:lnTo>
                      <a:pt x="2" y="167"/>
                    </a:lnTo>
                    <a:lnTo>
                      <a:pt x="3" y="166"/>
                    </a:lnTo>
                    <a:lnTo>
                      <a:pt x="2" y="166"/>
                    </a:lnTo>
                    <a:lnTo>
                      <a:pt x="3" y="166"/>
                    </a:lnTo>
                    <a:lnTo>
                      <a:pt x="3" y="166"/>
                    </a:lnTo>
                    <a:close/>
                    <a:moveTo>
                      <a:pt x="112" y="72"/>
                    </a:moveTo>
                    <a:lnTo>
                      <a:pt x="110" y="62"/>
                    </a:lnTo>
                    <a:lnTo>
                      <a:pt x="106" y="49"/>
                    </a:lnTo>
                    <a:lnTo>
                      <a:pt x="100" y="38"/>
                    </a:lnTo>
                    <a:lnTo>
                      <a:pt x="99" y="35"/>
                    </a:lnTo>
                    <a:lnTo>
                      <a:pt x="96" y="33"/>
                    </a:lnTo>
                    <a:lnTo>
                      <a:pt x="92" y="31"/>
                    </a:lnTo>
                    <a:lnTo>
                      <a:pt x="83" y="25"/>
                    </a:lnTo>
                    <a:lnTo>
                      <a:pt x="72" y="24"/>
                    </a:lnTo>
                    <a:lnTo>
                      <a:pt x="71" y="22"/>
                    </a:lnTo>
                    <a:lnTo>
                      <a:pt x="66" y="24"/>
                    </a:lnTo>
                    <a:lnTo>
                      <a:pt x="61" y="24"/>
                    </a:lnTo>
                    <a:lnTo>
                      <a:pt x="51" y="28"/>
                    </a:lnTo>
                    <a:lnTo>
                      <a:pt x="41" y="35"/>
                    </a:lnTo>
                    <a:lnTo>
                      <a:pt x="40" y="36"/>
                    </a:lnTo>
                    <a:lnTo>
                      <a:pt x="37" y="39"/>
                    </a:lnTo>
                    <a:lnTo>
                      <a:pt x="34" y="45"/>
                    </a:lnTo>
                    <a:lnTo>
                      <a:pt x="28" y="57"/>
                    </a:lnTo>
                    <a:lnTo>
                      <a:pt x="27" y="70"/>
                    </a:lnTo>
                    <a:lnTo>
                      <a:pt x="27" y="73"/>
                    </a:lnTo>
                    <a:lnTo>
                      <a:pt x="27" y="77"/>
                    </a:lnTo>
                    <a:lnTo>
                      <a:pt x="27" y="84"/>
                    </a:lnTo>
                    <a:lnTo>
                      <a:pt x="31" y="96"/>
                    </a:lnTo>
                    <a:lnTo>
                      <a:pt x="37" y="105"/>
                    </a:lnTo>
                    <a:lnTo>
                      <a:pt x="40" y="107"/>
                    </a:lnTo>
                    <a:lnTo>
                      <a:pt x="41" y="110"/>
                    </a:lnTo>
                    <a:lnTo>
                      <a:pt x="45" y="112"/>
                    </a:lnTo>
                    <a:lnTo>
                      <a:pt x="55" y="118"/>
                    </a:lnTo>
                    <a:lnTo>
                      <a:pt x="66" y="119"/>
                    </a:lnTo>
                    <a:lnTo>
                      <a:pt x="69" y="119"/>
                    </a:lnTo>
                    <a:lnTo>
                      <a:pt x="72" y="119"/>
                    </a:lnTo>
                    <a:lnTo>
                      <a:pt x="78" y="119"/>
                    </a:lnTo>
                    <a:lnTo>
                      <a:pt x="88" y="115"/>
                    </a:lnTo>
                    <a:lnTo>
                      <a:pt x="96" y="110"/>
                    </a:lnTo>
                    <a:lnTo>
                      <a:pt x="99" y="107"/>
                    </a:lnTo>
                    <a:lnTo>
                      <a:pt x="100" y="105"/>
                    </a:lnTo>
                    <a:lnTo>
                      <a:pt x="103" y="100"/>
                    </a:lnTo>
                    <a:lnTo>
                      <a:pt x="109" y="88"/>
                    </a:lnTo>
                    <a:lnTo>
                      <a:pt x="110" y="76"/>
                    </a:lnTo>
                    <a:lnTo>
                      <a:pt x="112" y="72"/>
                    </a:lnTo>
                    <a:lnTo>
                      <a:pt x="112" y="66"/>
                    </a:lnTo>
                    <a:lnTo>
                      <a:pt x="110" y="72"/>
                    </a:lnTo>
                    <a:lnTo>
                      <a:pt x="112" y="72"/>
                    </a:lnTo>
                    <a:lnTo>
                      <a:pt x="1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2" name="Freeform 257"/>
              <p:cNvSpPr>
                <a:spLocks/>
              </p:cNvSpPr>
              <p:nvPr/>
            </p:nvSpPr>
            <p:spPr bwMode="auto">
              <a:xfrm>
                <a:off x="1186" y="2187"/>
                <a:ext cx="51" cy="72"/>
              </a:xfrm>
              <a:custGeom>
                <a:avLst/>
                <a:gdLst>
                  <a:gd name="T0" fmla="*/ 143 w 143"/>
                  <a:gd name="T1" fmla="*/ 194 h 215"/>
                  <a:gd name="T2" fmla="*/ 141 w 143"/>
                  <a:gd name="T3" fmla="*/ 215 h 215"/>
                  <a:gd name="T4" fmla="*/ 120 w 143"/>
                  <a:gd name="T5" fmla="*/ 215 h 215"/>
                  <a:gd name="T6" fmla="*/ 2 w 143"/>
                  <a:gd name="T7" fmla="*/ 215 h 215"/>
                  <a:gd name="T8" fmla="*/ 0 w 143"/>
                  <a:gd name="T9" fmla="*/ 214 h 215"/>
                  <a:gd name="T10" fmla="*/ 2 w 143"/>
                  <a:gd name="T11" fmla="*/ 205 h 215"/>
                  <a:gd name="T12" fmla="*/ 5 w 143"/>
                  <a:gd name="T13" fmla="*/ 197 h 215"/>
                  <a:gd name="T14" fmla="*/ 6 w 143"/>
                  <a:gd name="T15" fmla="*/ 190 h 215"/>
                  <a:gd name="T16" fmla="*/ 19 w 143"/>
                  <a:gd name="T17" fmla="*/ 172 h 215"/>
                  <a:gd name="T18" fmla="*/ 23 w 143"/>
                  <a:gd name="T19" fmla="*/ 167 h 215"/>
                  <a:gd name="T20" fmla="*/ 38 w 143"/>
                  <a:gd name="T21" fmla="*/ 152 h 215"/>
                  <a:gd name="T22" fmla="*/ 55 w 143"/>
                  <a:gd name="T23" fmla="*/ 136 h 215"/>
                  <a:gd name="T24" fmla="*/ 71 w 143"/>
                  <a:gd name="T25" fmla="*/ 124 h 215"/>
                  <a:gd name="T26" fmla="*/ 100 w 143"/>
                  <a:gd name="T27" fmla="*/ 96 h 215"/>
                  <a:gd name="T28" fmla="*/ 105 w 143"/>
                  <a:gd name="T29" fmla="*/ 90 h 215"/>
                  <a:gd name="T30" fmla="*/ 112 w 143"/>
                  <a:gd name="T31" fmla="*/ 73 h 215"/>
                  <a:gd name="T32" fmla="*/ 114 w 143"/>
                  <a:gd name="T33" fmla="*/ 59 h 215"/>
                  <a:gd name="T34" fmla="*/ 110 w 143"/>
                  <a:gd name="T35" fmla="*/ 43 h 215"/>
                  <a:gd name="T36" fmla="*/ 105 w 143"/>
                  <a:gd name="T37" fmla="*/ 32 h 215"/>
                  <a:gd name="T38" fmla="*/ 98 w 143"/>
                  <a:gd name="T39" fmla="*/ 28 h 215"/>
                  <a:gd name="T40" fmla="*/ 76 w 143"/>
                  <a:gd name="T41" fmla="*/ 24 h 215"/>
                  <a:gd name="T42" fmla="*/ 71 w 143"/>
                  <a:gd name="T43" fmla="*/ 24 h 215"/>
                  <a:gd name="T44" fmla="*/ 55 w 143"/>
                  <a:gd name="T45" fmla="*/ 26 h 215"/>
                  <a:gd name="T46" fmla="*/ 44 w 143"/>
                  <a:gd name="T47" fmla="*/ 33 h 215"/>
                  <a:gd name="T48" fmla="*/ 38 w 143"/>
                  <a:gd name="T49" fmla="*/ 41 h 215"/>
                  <a:gd name="T50" fmla="*/ 33 w 143"/>
                  <a:gd name="T51" fmla="*/ 62 h 215"/>
                  <a:gd name="T52" fmla="*/ 31 w 143"/>
                  <a:gd name="T53" fmla="*/ 64 h 215"/>
                  <a:gd name="T54" fmla="*/ 16 w 143"/>
                  <a:gd name="T55" fmla="*/ 63 h 215"/>
                  <a:gd name="T56" fmla="*/ 6 w 143"/>
                  <a:gd name="T57" fmla="*/ 62 h 215"/>
                  <a:gd name="T58" fmla="*/ 7 w 143"/>
                  <a:gd name="T59" fmla="*/ 49 h 215"/>
                  <a:gd name="T60" fmla="*/ 23 w 143"/>
                  <a:gd name="T61" fmla="*/ 19 h 215"/>
                  <a:gd name="T62" fmla="*/ 30 w 143"/>
                  <a:gd name="T63" fmla="*/ 15 h 215"/>
                  <a:gd name="T64" fmla="*/ 51 w 143"/>
                  <a:gd name="T65" fmla="*/ 4 h 215"/>
                  <a:gd name="T66" fmla="*/ 75 w 143"/>
                  <a:gd name="T67" fmla="*/ 0 h 215"/>
                  <a:gd name="T68" fmla="*/ 89 w 143"/>
                  <a:gd name="T69" fmla="*/ 1 h 215"/>
                  <a:gd name="T70" fmla="*/ 120 w 143"/>
                  <a:gd name="T71" fmla="*/ 15 h 215"/>
                  <a:gd name="T72" fmla="*/ 126 w 143"/>
                  <a:gd name="T73" fmla="*/ 21 h 215"/>
                  <a:gd name="T74" fmla="*/ 138 w 143"/>
                  <a:gd name="T75" fmla="*/ 41 h 215"/>
                  <a:gd name="T76" fmla="*/ 143 w 143"/>
                  <a:gd name="T77" fmla="*/ 60 h 215"/>
                  <a:gd name="T78" fmla="*/ 140 w 143"/>
                  <a:gd name="T79" fmla="*/ 76 h 215"/>
                  <a:gd name="T80" fmla="*/ 137 w 143"/>
                  <a:gd name="T81" fmla="*/ 86 h 215"/>
                  <a:gd name="T82" fmla="*/ 133 w 143"/>
                  <a:gd name="T83" fmla="*/ 93 h 215"/>
                  <a:gd name="T84" fmla="*/ 120 w 143"/>
                  <a:gd name="T85" fmla="*/ 110 h 215"/>
                  <a:gd name="T86" fmla="*/ 116 w 143"/>
                  <a:gd name="T87" fmla="*/ 114 h 215"/>
                  <a:gd name="T88" fmla="*/ 99 w 143"/>
                  <a:gd name="T89" fmla="*/ 132 h 215"/>
                  <a:gd name="T90" fmla="*/ 79 w 143"/>
                  <a:gd name="T91" fmla="*/ 149 h 215"/>
                  <a:gd name="T92" fmla="*/ 68 w 143"/>
                  <a:gd name="T93" fmla="*/ 159 h 215"/>
                  <a:gd name="T94" fmla="*/ 48 w 143"/>
                  <a:gd name="T95" fmla="*/ 176 h 215"/>
                  <a:gd name="T96" fmla="*/ 47 w 143"/>
                  <a:gd name="T97" fmla="*/ 177 h 215"/>
                  <a:gd name="T98" fmla="*/ 40 w 143"/>
                  <a:gd name="T99" fmla="*/ 184 h 215"/>
                  <a:gd name="T100" fmla="*/ 37 w 143"/>
                  <a:gd name="T101" fmla="*/ 190 h 215"/>
                  <a:gd name="T102" fmla="*/ 102 w 143"/>
                  <a:gd name="T103" fmla="*/ 190 h 215"/>
                  <a:gd name="T104" fmla="*/ 143 w 143"/>
                  <a:gd name="T105" fmla="*/ 19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215">
                    <a:moveTo>
                      <a:pt x="143" y="190"/>
                    </a:moveTo>
                    <a:lnTo>
                      <a:pt x="143" y="194"/>
                    </a:lnTo>
                    <a:lnTo>
                      <a:pt x="141" y="207"/>
                    </a:lnTo>
                    <a:lnTo>
                      <a:pt x="141" y="215"/>
                    </a:lnTo>
                    <a:lnTo>
                      <a:pt x="143" y="215"/>
                    </a:lnTo>
                    <a:lnTo>
                      <a:pt x="120" y="215"/>
                    </a:lnTo>
                    <a:lnTo>
                      <a:pt x="52" y="215"/>
                    </a:lnTo>
                    <a:lnTo>
                      <a:pt x="2" y="215"/>
                    </a:lnTo>
                    <a:lnTo>
                      <a:pt x="0" y="215"/>
                    </a:lnTo>
                    <a:lnTo>
                      <a:pt x="0" y="214"/>
                    </a:lnTo>
                    <a:lnTo>
                      <a:pt x="0" y="211"/>
                    </a:lnTo>
                    <a:lnTo>
                      <a:pt x="2" y="205"/>
                    </a:lnTo>
                    <a:lnTo>
                      <a:pt x="3" y="200"/>
                    </a:lnTo>
                    <a:lnTo>
                      <a:pt x="5" y="197"/>
                    </a:lnTo>
                    <a:lnTo>
                      <a:pt x="5" y="196"/>
                    </a:lnTo>
                    <a:lnTo>
                      <a:pt x="6" y="190"/>
                    </a:lnTo>
                    <a:lnTo>
                      <a:pt x="12" y="180"/>
                    </a:lnTo>
                    <a:lnTo>
                      <a:pt x="19" y="172"/>
                    </a:lnTo>
                    <a:lnTo>
                      <a:pt x="21" y="169"/>
                    </a:lnTo>
                    <a:lnTo>
                      <a:pt x="23" y="167"/>
                    </a:lnTo>
                    <a:lnTo>
                      <a:pt x="27" y="162"/>
                    </a:lnTo>
                    <a:lnTo>
                      <a:pt x="38" y="152"/>
                    </a:lnTo>
                    <a:lnTo>
                      <a:pt x="51" y="141"/>
                    </a:lnTo>
                    <a:lnTo>
                      <a:pt x="55" y="136"/>
                    </a:lnTo>
                    <a:lnTo>
                      <a:pt x="61" y="132"/>
                    </a:lnTo>
                    <a:lnTo>
                      <a:pt x="71" y="124"/>
                    </a:lnTo>
                    <a:lnTo>
                      <a:pt x="88" y="108"/>
                    </a:lnTo>
                    <a:lnTo>
                      <a:pt x="100" y="96"/>
                    </a:lnTo>
                    <a:lnTo>
                      <a:pt x="103" y="91"/>
                    </a:lnTo>
                    <a:lnTo>
                      <a:pt x="105" y="90"/>
                    </a:lnTo>
                    <a:lnTo>
                      <a:pt x="107" y="84"/>
                    </a:lnTo>
                    <a:lnTo>
                      <a:pt x="112" y="73"/>
                    </a:lnTo>
                    <a:lnTo>
                      <a:pt x="113" y="62"/>
                    </a:lnTo>
                    <a:lnTo>
                      <a:pt x="114" y="59"/>
                    </a:lnTo>
                    <a:lnTo>
                      <a:pt x="113" y="52"/>
                    </a:lnTo>
                    <a:lnTo>
                      <a:pt x="110" y="43"/>
                    </a:lnTo>
                    <a:lnTo>
                      <a:pt x="106" y="35"/>
                    </a:lnTo>
                    <a:lnTo>
                      <a:pt x="105" y="32"/>
                    </a:lnTo>
                    <a:lnTo>
                      <a:pt x="102" y="31"/>
                    </a:lnTo>
                    <a:lnTo>
                      <a:pt x="98" y="28"/>
                    </a:lnTo>
                    <a:lnTo>
                      <a:pt x="88" y="25"/>
                    </a:lnTo>
                    <a:lnTo>
                      <a:pt x="76" y="24"/>
                    </a:lnTo>
                    <a:lnTo>
                      <a:pt x="75" y="22"/>
                    </a:lnTo>
                    <a:lnTo>
                      <a:pt x="71" y="24"/>
                    </a:lnTo>
                    <a:lnTo>
                      <a:pt x="65" y="24"/>
                    </a:lnTo>
                    <a:lnTo>
                      <a:pt x="55" y="26"/>
                    </a:lnTo>
                    <a:lnTo>
                      <a:pt x="45" y="32"/>
                    </a:lnTo>
                    <a:lnTo>
                      <a:pt x="44" y="33"/>
                    </a:lnTo>
                    <a:lnTo>
                      <a:pt x="41" y="36"/>
                    </a:lnTo>
                    <a:lnTo>
                      <a:pt x="38" y="41"/>
                    </a:lnTo>
                    <a:lnTo>
                      <a:pt x="34" y="50"/>
                    </a:lnTo>
                    <a:lnTo>
                      <a:pt x="33" y="62"/>
                    </a:lnTo>
                    <a:lnTo>
                      <a:pt x="33" y="64"/>
                    </a:lnTo>
                    <a:lnTo>
                      <a:pt x="31" y="64"/>
                    </a:lnTo>
                    <a:lnTo>
                      <a:pt x="28" y="64"/>
                    </a:lnTo>
                    <a:lnTo>
                      <a:pt x="16" y="63"/>
                    </a:lnTo>
                    <a:lnTo>
                      <a:pt x="6" y="63"/>
                    </a:lnTo>
                    <a:lnTo>
                      <a:pt x="6" y="62"/>
                    </a:lnTo>
                    <a:lnTo>
                      <a:pt x="6" y="57"/>
                    </a:lnTo>
                    <a:lnTo>
                      <a:pt x="7" y="49"/>
                    </a:lnTo>
                    <a:lnTo>
                      <a:pt x="13" y="32"/>
                    </a:lnTo>
                    <a:lnTo>
                      <a:pt x="23" y="19"/>
                    </a:lnTo>
                    <a:lnTo>
                      <a:pt x="27" y="17"/>
                    </a:lnTo>
                    <a:lnTo>
                      <a:pt x="30" y="15"/>
                    </a:lnTo>
                    <a:lnTo>
                      <a:pt x="36" y="10"/>
                    </a:lnTo>
                    <a:lnTo>
                      <a:pt x="51" y="4"/>
                    </a:lnTo>
                    <a:lnTo>
                      <a:pt x="69" y="1"/>
                    </a:lnTo>
                    <a:lnTo>
                      <a:pt x="75" y="0"/>
                    </a:lnTo>
                    <a:lnTo>
                      <a:pt x="79" y="1"/>
                    </a:lnTo>
                    <a:lnTo>
                      <a:pt x="89" y="1"/>
                    </a:lnTo>
                    <a:lnTo>
                      <a:pt x="106" y="7"/>
                    </a:lnTo>
                    <a:lnTo>
                      <a:pt x="120" y="15"/>
                    </a:lnTo>
                    <a:lnTo>
                      <a:pt x="124" y="17"/>
                    </a:lnTo>
                    <a:lnTo>
                      <a:pt x="126" y="21"/>
                    </a:lnTo>
                    <a:lnTo>
                      <a:pt x="131" y="26"/>
                    </a:lnTo>
                    <a:lnTo>
                      <a:pt x="138" y="41"/>
                    </a:lnTo>
                    <a:lnTo>
                      <a:pt x="141" y="57"/>
                    </a:lnTo>
                    <a:lnTo>
                      <a:pt x="143" y="60"/>
                    </a:lnTo>
                    <a:lnTo>
                      <a:pt x="141" y="67"/>
                    </a:lnTo>
                    <a:lnTo>
                      <a:pt x="140" y="76"/>
                    </a:lnTo>
                    <a:lnTo>
                      <a:pt x="137" y="84"/>
                    </a:lnTo>
                    <a:lnTo>
                      <a:pt x="137" y="86"/>
                    </a:lnTo>
                    <a:lnTo>
                      <a:pt x="136" y="88"/>
                    </a:lnTo>
                    <a:lnTo>
                      <a:pt x="133" y="93"/>
                    </a:lnTo>
                    <a:lnTo>
                      <a:pt x="127" y="101"/>
                    </a:lnTo>
                    <a:lnTo>
                      <a:pt x="120" y="110"/>
                    </a:lnTo>
                    <a:lnTo>
                      <a:pt x="119" y="111"/>
                    </a:lnTo>
                    <a:lnTo>
                      <a:pt x="116" y="114"/>
                    </a:lnTo>
                    <a:lnTo>
                      <a:pt x="112" y="119"/>
                    </a:lnTo>
                    <a:lnTo>
                      <a:pt x="99" y="132"/>
                    </a:lnTo>
                    <a:lnTo>
                      <a:pt x="83" y="146"/>
                    </a:lnTo>
                    <a:lnTo>
                      <a:pt x="79" y="149"/>
                    </a:lnTo>
                    <a:lnTo>
                      <a:pt x="75" y="153"/>
                    </a:lnTo>
                    <a:lnTo>
                      <a:pt x="68" y="159"/>
                    </a:lnTo>
                    <a:lnTo>
                      <a:pt x="57" y="169"/>
                    </a:lnTo>
                    <a:lnTo>
                      <a:pt x="48" y="176"/>
                    </a:lnTo>
                    <a:lnTo>
                      <a:pt x="48" y="176"/>
                    </a:lnTo>
                    <a:lnTo>
                      <a:pt x="47" y="177"/>
                    </a:lnTo>
                    <a:lnTo>
                      <a:pt x="44" y="180"/>
                    </a:lnTo>
                    <a:lnTo>
                      <a:pt x="40" y="184"/>
                    </a:lnTo>
                    <a:lnTo>
                      <a:pt x="37" y="190"/>
                    </a:lnTo>
                    <a:lnTo>
                      <a:pt x="37" y="190"/>
                    </a:lnTo>
                    <a:lnTo>
                      <a:pt x="52" y="190"/>
                    </a:lnTo>
                    <a:lnTo>
                      <a:pt x="102" y="190"/>
                    </a:lnTo>
                    <a:lnTo>
                      <a:pt x="140" y="190"/>
                    </a:lnTo>
                    <a:lnTo>
                      <a:pt x="143" y="190"/>
                    </a:lnTo>
                    <a:lnTo>
                      <a:pt x="143"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3" name="Freeform 258"/>
              <p:cNvSpPr>
                <a:spLocks/>
              </p:cNvSpPr>
              <p:nvPr/>
            </p:nvSpPr>
            <p:spPr bwMode="auto">
              <a:xfrm>
                <a:off x="1255" y="2187"/>
                <a:ext cx="21" cy="72"/>
              </a:xfrm>
              <a:custGeom>
                <a:avLst/>
                <a:gdLst>
                  <a:gd name="T0" fmla="*/ 81 w 81"/>
                  <a:gd name="T1" fmla="*/ 215 h 215"/>
                  <a:gd name="T2" fmla="*/ 76 w 81"/>
                  <a:gd name="T3" fmla="*/ 215 h 215"/>
                  <a:gd name="T4" fmla="*/ 64 w 81"/>
                  <a:gd name="T5" fmla="*/ 215 h 215"/>
                  <a:gd name="T6" fmla="*/ 54 w 81"/>
                  <a:gd name="T7" fmla="*/ 215 h 215"/>
                  <a:gd name="T8" fmla="*/ 54 w 81"/>
                  <a:gd name="T9" fmla="*/ 215 h 215"/>
                  <a:gd name="T10" fmla="*/ 54 w 81"/>
                  <a:gd name="T11" fmla="*/ 190 h 215"/>
                  <a:gd name="T12" fmla="*/ 52 w 81"/>
                  <a:gd name="T13" fmla="*/ 111 h 215"/>
                  <a:gd name="T14" fmla="*/ 52 w 81"/>
                  <a:gd name="T15" fmla="*/ 52 h 215"/>
                  <a:gd name="T16" fmla="*/ 54 w 81"/>
                  <a:gd name="T17" fmla="*/ 48 h 215"/>
                  <a:gd name="T18" fmla="*/ 51 w 81"/>
                  <a:gd name="T19" fmla="*/ 50 h 215"/>
                  <a:gd name="T20" fmla="*/ 48 w 81"/>
                  <a:gd name="T21" fmla="*/ 53 h 215"/>
                  <a:gd name="T22" fmla="*/ 41 w 81"/>
                  <a:gd name="T23" fmla="*/ 59 h 215"/>
                  <a:gd name="T24" fmla="*/ 31 w 81"/>
                  <a:gd name="T25" fmla="*/ 64 h 215"/>
                  <a:gd name="T26" fmla="*/ 30 w 81"/>
                  <a:gd name="T27" fmla="*/ 66 h 215"/>
                  <a:gd name="T28" fmla="*/ 27 w 81"/>
                  <a:gd name="T29" fmla="*/ 67 h 215"/>
                  <a:gd name="T30" fmla="*/ 21 w 81"/>
                  <a:gd name="T31" fmla="*/ 70 h 215"/>
                  <a:gd name="T32" fmla="*/ 11 w 81"/>
                  <a:gd name="T33" fmla="*/ 76 h 215"/>
                  <a:gd name="T34" fmla="*/ 3 w 81"/>
                  <a:gd name="T35" fmla="*/ 80 h 215"/>
                  <a:gd name="T36" fmla="*/ 2 w 81"/>
                  <a:gd name="T37" fmla="*/ 80 h 215"/>
                  <a:gd name="T38" fmla="*/ 2 w 81"/>
                  <a:gd name="T39" fmla="*/ 77 h 215"/>
                  <a:gd name="T40" fmla="*/ 0 w 81"/>
                  <a:gd name="T41" fmla="*/ 64 h 215"/>
                  <a:gd name="T42" fmla="*/ 0 w 81"/>
                  <a:gd name="T43" fmla="*/ 56 h 215"/>
                  <a:gd name="T44" fmla="*/ 2 w 81"/>
                  <a:gd name="T45" fmla="*/ 55 h 215"/>
                  <a:gd name="T46" fmla="*/ 4 w 81"/>
                  <a:gd name="T47" fmla="*/ 53 h 215"/>
                  <a:gd name="T48" fmla="*/ 11 w 81"/>
                  <a:gd name="T49" fmla="*/ 50 h 215"/>
                  <a:gd name="T50" fmla="*/ 26 w 81"/>
                  <a:gd name="T51" fmla="*/ 42 h 215"/>
                  <a:gd name="T52" fmla="*/ 37 w 81"/>
                  <a:gd name="T53" fmla="*/ 32 h 215"/>
                  <a:gd name="T54" fmla="*/ 41 w 81"/>
                  <a:gd name="T55" fmla="*/ 29 h 215"/>
                  <a:gd name="T56" fmla="*/ 42 w 81"/>
                  <a:gd name="T57" fmla="*/ 28 h 215"/>
                  <a:gd name="T58" fmla="*/ 48 w 81"/>
                  <a:gd name="T59" fmla="*/ 22 h 215"/>
                  <a:gd name="T60" fmla="*/ 55 w 81"/>
                  <a:gd name="T61" fmla="*/ 12 h 215"/>
                  <a:gd name="T62" fmla="*/ 62 w 81"/>
                  <a:gd name="T63" fmla="*/ 2 h 215"/>
                  <a:gd name="T64" fmla="*/ 64 w 81"/>
                  <a:gd name="T65" fmla="*/ 0 h 215"/>
                  <a:gd name="T66" fmla="*/ 65 w 81"/>
                  <a:gd name="T67" fmla="*/ 0 h 215"/>
                  <a:gd name="T68" fmla="*/ 74 w 81"/>
                  <a:gd name="T69" fmla="*/ 0 h 215"/>
                  <a:gd name="T70" fmla="*/ 79 w 81"/>
                  <a:gd name="T71" fmla="*/ 0 h 215"/>
                  <a:gd name="T72" fmla="*/ 81 w 81"/>
                  <a:gd name="T73" fmla="*/ 0 h 215"/>
                  <a:gd name="T74" fmla="*/ 79 w 81"/>
                  <a:gd name="T75" fmla="*/ 5 h 215"/>
                  <a:gd name="T76" fmla="*/ 81 w 81"/>
                  <a:gd name="T77" fmla="*/ 33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6" y="215"/>
                    </a:lnTo>
                    <a:lnTo>
                      <a:pt x="64" y="215"/>
                    </a:lnTo>
                    <a:lnTo>
                      <a:pt x="54" y="215"/>
                    </a:lnTo>
                    <a:lnTo>
                      <a:pt x="54" y="215"/>
                    </a:lnTo>
                    <a:lnTo>
                      <a:pt x="54" y="190"/>
                    </a:lnTo>
                    <a:lnTo>
                      <a:pt x="52" y="111"/>
                    </a:lnTo>
                    <a:lnTo>
                      <a:pt x="52" y="52"/>
                    </a:lnTo>
                    <a:lnTo>
                      <a:pt x="54" y="48"/>
                    </a:lnTo>
                    <a:lnTo>
                      <a:pt x="51" y="50"/>
                    </a:lnTo>
                    <a:lnTo>
                      <a:pt x="48" y="53"/>
                    </a:lnTo>
                    <a:lnTo>
                      <a:pt x="41" y="59"/>
                    </a:lnTo>
                    <a:lnTo>
                      <a:pt x="31" y="64"/>
                    </a:lnTo>
                    <a:lnTo>
                      <a:pt x="30" y="66"/>
                    </a:lnTo>
                    <a:lnTo>
                      <a:pt x="27" y="67"/>
                    </a:lnTo>
                    <a:lnTo>
                      <a:pt x="21" y="70"/>
                    </a:lnTo>
                    <a:lnTo>
                      <a:pt x="11" y="76"/>
                    </a:lnTo>
                    <a:lnTo>
                      <a:pt x="3" y="80"/>
                    </a:lnTo>
                    <a:lnTo>
                      <a:pt x="2" y="80"/>
                    </a:lnTo>
                    <a:lnTo>
                      <a:pt x="2" y="77"/>
                    </a:lnTo>
                    <a:lnTo>
                      <a:pt x="0" y="64"/>
                    </a:lnTo>
                    <a:lnTo>
                      <a:pt x="0" y="56"/>
                    </a:lnTo>
                    <a:lnTo>
                      <a:pt x="2" y="55"/>
                    </a:lnTo>
                    <a:lnTo>
                      <a:pt x="4" y="53"/>
                    </a:lnTo>
                    <a:lnTo>
                      <a:pt x="11" y="50"/>
                    </a:lnTo>
                    <a:lnTo>
                      <a:pt x="26" y="42"/>
                    </a:lnTo>
                    <a:lnTo>
                      <a:pt x="37" y="32"/>
                    </a:lnTo>
                    <a:lnTo>
                      <a:pt x="41" y="29"/>
                    </a:lnTo>
                    <a:lnTo>
                      <a:pt x="42" y="28"/>
                    </a:lnTo>
                    <a:lnTo>
                      <a:pt x="48" y="22"/>
                    </a:lnTo>
                    <a:lnTo>
                      <a:pt x="55" y="12"/>
                    </a:lnTo>
                    <a:lnTo>
                      <a:pt x="62" y="2"/>
                    </a:lnTo>
                    <a:lnTo>
                      <a:pt x="64" y="0"/>
                    </a:lnTo>
                    <a:lnTo>
                      <a:pt x="65" y="0"/>
                    </a:lnTo>
                    <a:lnTo>
                      <a:pt x="74" y="0"/>
                    </a:lnTo>
                    <a:lnTo>
                      <a:pt x="79" y="0"/>
                    </a:lnTo>
                    <a:lnTo>
                      <a:pt x="81" y="0"/>
                    </a:lnTo>
                    <a:lnTo>
                      <a:pt x="79" y="5"/>
                    </a:lnTo>
                    <a:lnTo>
                      <a:pt x="81" y="33"/>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4" name="Freeform 259"/>
              <p:cNvSpPr>
                <a:spLocks/>
              </p:cNvSpPr>
              <p:nvPr/>
            </p:nvSpPr>
            <p:spPr bwMode="auto">
              <a:xfrm>
                <a:off x="1080" y="2293"/>
                <a:ext cx="30" cy="72"/>
              </a:xfrm>
              <a:custGeom>
                <a:avLst/>
                <a:gdLst>
                  <a:gd name="T0" fmla="*/ 80 w 80"/>
                  <a:gd name="T1" fmla="*/ 215 h 215"/>
                  <a:gd name="T2" fmla="*/ 79 w 80"/>
                  <a:gd name="T3" fmla="*/ 215 h 215"/>
                  <a:gd name="T4" fmla="*/ 76 w 80"/>
                  <a:gd name="T5" fmla="*/ 215 h 215"/>
                  <a:gd name="T6" fmla="*/ 63 w 80"/>
                  <a:gd name="T7" fmla="*/ 215 h 215"/>
                  <a:gd name="T8" fmla="*/ 55 w 80"/>
                  <a:gd name="T9" fmla="*/ 215 h 215"/>
                  <a:gd name="T10" fmla="*/ 55 w 80"/>
                  <a:gd name="T11" fmla="*/ 215 h 215"/>
                  <a:gd name="T12" fmla="*/ 55 w 80"/>
                  <a:gd name="T13" fmla="*/ 190 h 215"/>
                  <a:gd name="T14" fmla="*/ 53 w 80"/>
                  <a:gd name="T15" fmla="*/ 111 h 215"/>
                  <a:gd name="T16" fmla="*/ 53 w 80"/>
                  <a:gd name="T17" fmla="*/ 52 h 215"/>
                  <a:gd name="T18" fmla="*/ 55 w 80"/>
                  <a:gd name="T19" fmla="*/ 48 h 215"/>
                  <a:gd name="T20" fmla="*/ 52 w 80"/>
                  <a:gd name="T21" fmla="*/ 51 h 215"/>
                  <a:gd name="T22" fmla="*/ 49 w 80"/>
                  <a:gd name="T23" fmla="*/ 53 h 215"/>
                  <a:gd name="T24" fmla="*/ 41 w 80"/>
                  <a:gd name="T25" fmla="*/ 59 h 215"/>
                  <a:gd name="T26" fmla="*/ 31 w 80"/>
                  <a:gd name="T27" fmla="*/ 65 h 215"/>
                  <a:gd name="T28" fmla="*/ 29 w 80"/>
                  <a:gd name="T29" fmla="*/ 66 h 215"/>
                  <a:gd name="T30" fmla="*/ 26 w 80"/>
                  <a:gd name="T31" fmla="*/ 67 h 215"/>
                  <a:gd name="T32" fmla="*/ 21 w 80"/>
                  <a:gd name="T33" fmla="*/ 70 h 215"/>
                  <a:gd name="T34" fmla="*/ 11 w 80"/>
                  <a:gd name="T35" fmla="*/ 75 h 215"/>
                  <a:gd name="T36" fmla="*/ 3 w 80"/>
                  <a:gd name="T37" fmla="*/ 79 h 215"/>
                  <a:gd name="T38" fmla="*/ 1 w 80"/>
                  <a:gd name="T39" fmla="*/ 79 h 215"/>
                  <a:gd name="T40" fmla="*/ 1 w 80"/>
                  <a:gd name="T41" fmla="*/ 76 h 215"/>
                  <a:gd name="T42" fmla="*/ 0 w 80"/>
                  <a:gd name="T43" fmla="*/ 63 h 215"/>
                  <a:gd name="T44" fmla="*/ 0 w 80"/>
                  <a:gd name="T45" fmla="*/ 55 h 215"/>
                  <a:gd name="T46" fmla="*/ 1 w 80"/>
                  <a:gd name="T47" fmla="*/ 53 h 215"/>
                  <a:gd name="T48" fmla="*/ 4 w 80"/>
                  <a:gd name="T49" fmla="*/ 52 h 215"/>
                  <a:gd name="T50" fmla="*/ 11 w 80"/>
                  <a:gd name="T51" fmla="*/ 49 h 215"/>
                  <a:gd name="T52" fmla="*/ 25 w 80"/>
                  <a:gd name="T53" fmla="*/ 41 h 215"/>
                  <a:gd name="T54" fmla="*/ 36 w 80"/>
                  <a:gd name="T55" fmla="*/ 31 h 215"/>
                  <a:gd name="T56" fmla="*/ 41 w 80"/>
                  <a:gd name="T57" fmla="*/ 28 h 215"/>
                  <a:gd name="T58" fmla="*/ 42 w 80"/>
                  <a:gd name="T59" fmla="*/ 27 h 215"/>
                  <a:gd name="T60" fmla="*/ 48 w 80"/>
                  <a:gd name="T61" fmla="*/ 21 h 215"/>
                  <a:gd name="T62" fmla="*/ 56 w 80"/>
                  <a:gd name="T63" fmla="*/ 13 h 215"/>
                  <a:gd name="T64" fmla="*/ 62 w 80"/>
                  <a:gd name="T65" fmla="*/ 3 h 215"/>
                  <a:gd name="T66" fmla="*/ 63 w 80"/>
                  <a:gd name="T67" fmla="*/ 0 h 215"/>
                  <a:gd name="T68" fmla="*/ 65 w 80"/>
                  <a:gd name="T69" fmla="*/ 0 h 215"/>
                  <a:gd name="T70" fmla="*/ 73 w 80"/>
                  <a:gd name="T71" fmla="*/ 0 h 215"/>
                  <a:gd name="T72" fmla="*/ 79 w 80"/>
                  <a:gd name="T73" fmla="*/ 0 h 215"/>
                  <a:gd name="T74" fmla="*/ 80 w 80"/>
                  <a:gd name="T75" fmla="*/ 0 h 215"/>
                  <a:gd name="T76" fmla="*/ 79 w 80"/>
                  <a:gd name="T77" fmla="*/ 5 h 215"/>
                  <a:gd name="T78" fmla="*/ 80 w 80"/>
                  <a:gd name="T79" fmla="*/ 34 h 215"/>
                  <a:gd name="T80" fmla="*/ 79 w 80"/>
                  <a:gd name="T81" fmla="*/ 135 h 215"/>
                  <a:gd name="T82" fmla="*/ 79 w 80"/>
                  <a:gd name="T83" fmla="*/ 211 h 215"/>
                  <a:gd name="T84" fmla="*/ 80 w 80"/>
                  <a:gd name="T85" fmla="*/ 215 h 215"/>
                  <a:gd name="T86" fmla="*/ 80 w 80"/>
                  <a:gd name="T8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215">
                    <a:moveTo>
                      <a:pt x="80" y="215"/>
                    </a:moveTo>
                    <a:lnTo>
                      <a:pt x="79" y="215"/>
                    </a:lnTo>
                    <a:lnTo>
                      <a:pt x="76" y="215"/>
                    </a:lnTo>
                    <a:lnTo>
                      <a:pt x="63" y="215"/>
                    </a:lnTo>
                    <a:lnTo>
                      <a:pt x="55" y="215"/>
                    </a:lnTo>
                    <a:lnTo>
                      <a:pt x="55" y="215"/>
                    </a:lnTo>
                    <a:lnTo>
                      <a:pt x="55" y="190"/>
                    </a:lnTo>
                    <a:lnTo>
                      <a:pt x="53" y="111"/>
                    </a:lnTo>
                    <a:lnTo>
                      <a:pt x="53" y="52"/>
                    </a:lnTo>
                    <a:lnTo>
                      <a:pt x="55" y="48"/>
                    </a:lnTo>
                    <a:lnTo>
                      <a:pt x="52" y="51"/>
                    </a:lnTo>
                    <a:lnTo>
                      <a:pt x="49" y="53"/>
                    </a:lnTo>
                    <a:lnTo>
                      <a:pt x="41" y="59"/>
                    </a:lnTo>
                    <a:lnTo>
                      <a:pt x="31" y="65"/>
                    </a:lnTo>
                    <a:lnTo>
                      <a:pt x="29" y="66"/>
                    </a:lnTo>
                    <a:lnTo>
                      <a:pt x="26" y="67"/>
                    </a:lnTo>
                    <a:lnTo>
                      <a:pt x="21" y="70"/>
                    </a:lnTo>
                    <a:lnTo>
                      <a:pt x="11" y="75"/>
                    </a:lnTo>
                    <a:lnTo>
                      <a:pt x="3" y="79"/>
                    </a:lnTo>
                    <a:lnTo>
                      <a:pt x="1" y="79"/>
                    </a:lnTo>
                    <a:lnTo>
                      <a:pt x="1" y="76"/>
                    </a:lnTo>
                    <a:lnTo>
                      <a:pt x="0" y="63"/>
                    </a:lnTo>
                    <a:lnTo>
                      <a:pt x="0" y="55"/>
                    </a:lnTo>
                    <a:lnTo>
                      <a:pt x="1" y="53"/>
                    </a:lnTo>
                    <a:lnTo>
                      <a:pt x="4" y="52"/>
                    </a:lnTo>
                    <a:lnTo>
                      <a:pt x="11" y="49"/>
                    </a:lnTo>
                    <a:lnTo>
                      <a:pt x="25" y="41"/>
                    </a:lnTo>
                    <a:lnTo>
                      <a:pt x="36" y="31"/>
                    </a:lnTo>
                    <a:lnTo>
                      <a:pt x="41" y="28"/>
                    </a:lnTo>
                    <a:lnTo>
                      <a:pt x="42" y="27"/>
                    </a:lnTo>
                    <a:lnTo>
                      <a:pt x="48" y="21"/>
                    </a:lnTo>
                    <a:lnTo>
                      <a:pt x="56" y="13"/>
                    </a:lnTo>
                    <a:lnTo>
                      <a:pt x="62" y="3"/>
                    </a:lnTo>
                    <a:lnTo>
                      <a:pt x="63" y="0"/>
                    </a:lnTo>
                    <a:lnTo>
                      <a:pt x="65" y="0"/>
                    </a:lnTo>
                    <a:lnTo>
                      <a:pt x="73" y="0"/>
                    </a:lnTo>
                    <a:lnTo>
                      <a:pt x="79" y="0"/>
                    </a:lnTo>
                    <a:lnTo>
                      <a:pt x="80" y="0"/>
                    </a:lnTo>
                    <a:lnTo>
                      <a:pt x="79" y="5"/>
                    </a:lnTo>
                    <a:lnTo>
                      <a:pt x="80" y="34"/>
                    </a:lnTo>
                    <a:lnTo>
                      <a:pt x="79" y="135"/>
                    </a:lnTo>
                    <a:lnTo>
                      <a:pt x="79" y="211"/>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5" name="Freeform 260"/>
              <p:cNvSpPr>
                <a:spLocks noEditPoints="1"/>
              </p:cNvSpPr>
              <p:nvPr/>
            </p:nvSpPr>
            <p:spPr bwMode="auto">
              <a:xfrm>
                <a:off x="1130" y="2293"/>
                <a:ext cx="52" cy="73"/>
              </a:xfrm>
              <a:custGeom>
                <a:avLst/>
                <a:gdLst>
                  <a:gd name="T0" fmla="*/ 19 w 141"/>
                  <a:gd name="T1" fmla="*/ 165 h 218"/>
                  <a:gd name="T2" fmla="*/ 29 w 141"/>
                  <a:gd name="T3" fmla="*/ 166 h 218"/>
                  <a:gd name="T4" fmla="*/ 39 w 141"/>
                  <a:gd name="T5" fmla="*/ 187 h 218"/>
                  <a:gd name="T6" fmla="*/ 46 w 141"/>
                  <a:gd name="T7" fmla="*/ 193 h 218"/>
                  <a:gd name="T8" fmla="*/ 65 w 141"/>
                  <a:gd name="T9" fmla="*/ 197 h 218"/>
                  <a:gd name="T10" fmla="*/ 77 w 141"/>
                  <a:gd name="T11" fmla="*/ 196 h 218"/>
                  <a:gd name="T12" fmla="*/ 89 w 141"/>
                  <a:gd name="T13" fmla="*/ 189 h 218"/>
                  <a:gd name="T14" fmla="*/ 101 w 141"/>
                  <a:gd name="T15" fmla="*/ 176 h 218"/>
                  <a:gd name="T16" fmla="*/ 108 w 141"/>
                  <a:gd name="T17" fmla="*/ 161 h 218"/>
                  <a:gd name="T18" fmla="*/ 112 w 141"/>
                  <a:gd name="T19" fmla="*/ 145 h 218"/>
                  <a:gd name="T20" fmla="*/ 115 w 141"/>
                  <a:gd name="T21" fmla="*/ 120 h 218"/>
                  <a:gd name="T22" fmla="*/ 112 w 141"/>
                  <a:gd name="T23" fmla="*/ 117 h 218"/>
                  <a:gd name="T24" fmla="*/ 94 w 141"/>
                  <a:gd name="T25" fmla="*/ 134 h 218"/>
                  <a:gd name="T26" fmla="*/ 86 w 141"/>
                  <a:gd name="T27" fmla="*/ 139 h 218"/>
                  <a:gd name="T28" fmla="*/ 63 w 141"/>
                  <a:gd name="T29" fmla="*/ 142 h 218"/>
                  <a:gd name="T30" fmla="*/ 35 w 141"/>
                  <a:gd name="T31" fmla="*/ 137 h 218"/>
                  <a:gd name="T32" fmla="*/ 15 w 141"/>
                  <a:gd name="T33" fmla="*/ 120 h 218"/>
                  <a:gd name="T34" fmla="*/ 0 w 141"/>
                  <a:gd name="T35" fmla="*/ 77 h 218"/>
                  <a:gd name="T36" fmla="*/ 0 w 141"/>
                  <a:gd name="T37" fmla="*/ 58 h 218"/>
                  <a:gd name="T38" fmla="*/ 19 w 141"/>
                  <a:gd name="T39" fmla="*/ 20 h 218"/>
                  <a:gd name="T40" fmla="*/ 43 w 141"/>
                  <a:gd name="T41" fmla="*/ 4 h 218"/>
                  <a:gd name="T42" fmla="*/ 77 w 141"/>
                  <a:gd name="T43" fmla="*/ 1 h 218"/>
                  <a:gd name="T44" fmla="*/ 105 w 141"/>
                  <a:gd name="T45" fmla="*/ 11 h 218"/>
                  <a:gd name="T46" fmla="*/ 127 w 141"/>
                  <a:gd name="T47" fmla="*/ 34 h 218"/>
                  <a:gd name="T48" fmla="*/ 135 w 141"/>
                  <a:gd name="T49" fmla="*/ 56 h 218"/>
                  <a:gd name="T50" fmla="*/ 141 w 141"/>
                  <a:gd name="T51" fmla="*/ 104 h 218"/>
                  <a:gd name="T52" fmla="*/ 136 w 141"/>
                  <a:gd name="T53" fmla="*/ 146 h 218"/>
                  <a:gd name="T54" fmla="*/ 129 w 141"/>
                  <a:gd name="T55" fmla="*/ 173 h 218"/>
                  <a:gd name="T56" fmla="*/ 107 w 141"/>
                  <a:gd name="T57" fmla="*/ 204 h 218"/>
                  <a:gd name="T58" fmla="*/ 96 w 141"/>
                  <a:gd name="T59" fmla="*/ 211 h 218"/>
                  <a:gd name="T60" fmla="*/ 65 w 141"/>
                  <a:gd name="T61" fmla="*/ 218 h 218"/>
                  <a:gd name="T62" fmla="*/ 38 w 141"/>
                  <a:gd name="T63" fmla="*/ 214 h 218"/>
                  <a:gd name="T64" fmla="*/ 21 w 141"/>
                  <a:gd name="T65" fmla="*/ 203 h 218"/>
                  <a:gd name="T66" fmla="*/ 4 w 141"/>
                  <a:gd name="T67" fmla="*/ 170 h 218"/>
                  <a:gd name="T68" fmla="*/ 4 w 141"/>
                  <a:gd name="T69" fmla="*/ 166 h 218"/>
                  <a:gd name="T70" fmla="*/ 4 w 141"/>
                  <a:gd name="T71" fmla="*/ 166 h 218"/>
                  <a:gd name="T72" fmla="*/ 107 w 141"/>
                  <a:gd name="T73" fmla="*/ 48 h 218"/>
                  <a:gd name="T74" fmla="*/ 97 w 141"/>
                  <a:gd name="T75" fmla="*/ 34 h 218"/>
                  <a:gd name="T76" fmla="*/ 72 w 141"/>
                  <a:gd name="T77" fmla="*/ 24 h 218"/>
                  <a:gd name="T78" fmla="*/ 56 w 141"/>
                  <a:gd name="T79" fmla="*/ 25 h 218"/>
                  <a:gd name="T80" fmla="*/ 38 w 141"/>
                  <a:gd name="T81" fmla="*/ 39 h 218"/>
                  <a:gd name="T82" fmla="*/ 27 w 141"/>
                  <a:gd name="T83" fmla="*/ 63 h 218"/>
                  <a:gd name="T84" fmla="*/ 27 w 141"/>
                  <a:gd name="T85" fmla="*/ 84 h 218"/>
                  <a:gd name="T86" fmla="*/ 39 w 141"/>
                  <a:gd name="T87" fmla="*/ 107 h 218"/>
                  <a:gd name="T88" fmla="*/ 55 w 141"/>
                  <a:gd name="T89" fmla="*/ 118 h 218"/>
                  <a:gd name="T90" fmla="*/ 72 w 141"/>
                  <a:gd name="T91" fmla="*/ 120 h 218"/>
                  <a:gd name="T92" fmla="*/ 97 w 141"/>
                  <a:gd name="T93" fmla="*/ 110 h 218"/>
                  <a:gd name="T94" fmla="*/ 104 w 141"/>
                  <a:gd name="T95" fmla="*/ 100 h 218"/>
                  <a:gd name="T96" fmla="*/ 111 w 141"/>
                  <a:gd name="T97" fmla="*/ 70 h 218"/>
                  <a:gd name="T98" fmla="*/ 111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4" y="166"/>
                    </a:moveTo>
                    <a:lnTo>
                      <a:pt x="7" y="166"/>
                    </a:lnTo>
                    <a:lnTo>
                      <a:pt x="19" y="165"/>
                    </a:lnTo>
                    <a:lnTo>
                      <a:pt x="28" y="165"/>
                    </a:lnTo>
                    <a:lnTo>
                      <a:pt x="29" y="163"/>
                    </a:lnTo>
                    <a:lnTo>
                      <a:pt x="29" y="166"/>
                    </a:lnTo>
                    <a:lnTo>
                      <a:pt x="31" y="172"/>
                    </a:lnTo>
                    <a:lnTo>
                      <a:pt x="34" y="180"/>
                    </a:lnTo>
                    <a:lnTo>
                      <a:pt x="39" y="187"/>
                    </a:lnTo>
                    <a:lnTo>
                      <a:pt x="42" y="189"/>
                    </a:lnTo>
                    <a:lnTo>
                      <a:pt x="43" y="190"/>
                    </a:lnTo>
                    <a:lnTo>
                      <a:pt x="46" y="193"/>
                    </a:lnTo>
                    <a:lnTo>
                      <a:pt x="53" y="196"/>
                    </a:lnTo>
                    <a:lnTo>
                      <a:pt x="62" y="197"/>
                    </a:lnTo>
                    <a:lnTo>
                      <a:pt x="65" y="197"/>
                    </a:lnTo>
                    <a:lnTo>
                      <a:pt x="66" y="197"/>
                    </a:lnTo>
                    <a:lnTo>
                      <a:pt x="70" y="197"/>
                    </a:lnTo>
                    <a:lnTo>
                      <a:pt x="77" y="196"/>
                    </a:lnTo>
                    <a:lnTo>
                      <a:pt x="83" y="193"/>
                    </a:lnTo>
                    <a:lnTo>
                      <a:pt x="86" y="192"/>
                    </a:lnTo>
                    <a:lnTo>
                      <a:pt x="89" y="189"/>
                    </a:lnTo>
                    <a:lnTo>
                      <a:pt x="94" y="184"/>
                    </a:lnTo>
                    <a:lnTo>
                      <a:pt x="100" y="179"/>
                    </a:lnTo>
                    <a:lnTo>
                      <a:pt x="101" y="176"/>
                    </a:lnTo>
                    <a:lnTo>
                      <a:pt x="104" y="172"/>
                    </a:lnTo>
                    <a:lnTo>
                      <a:pt x="105" y="169"/>
                    </a:lnTo>
                    <a:lnTo>
                      <a:pt x="108" y="161"/>
                    </a:lnTo>
                    <a:lnTo>
                      <a:pt x="111" y="152"/>
                    </a:lnTo>
                    <a:lnTo>
                      <a:pt x="111" y="151"/>
                    </a:lnTo>
                    <a:lnTo>
                      <a:pt x="112" y="145"/>
                    </a:lnTo>
                    <a:lnTo>
                      <a:pt x="114" y="134"/>
                    </a:lnTo>
                    <a:lnTo>
                      <a:pt x="114" y="122"/>
                    </a:lnTo>
                    <a:lnTo>
                      <a:pt x="115" y="120"/>
                    </a:lnTo>
                    <a:lnTo>
                      <a:pt x="114" y="115"/>
                    </a:lnTo>
                    <a:lnTo>
                      <a:pt x="114" y="114"/>
                    </a:lnTo>
                    <a:lnTo>
                      <a:pt x="112" y="117"/>
                    </a:lnTo>
                    <a:lnTo>
                      <a:pt x="110" y="121"/>
                    </a:lnTo>
                    <a:lnTo>
                      <a:pt x="103" y="128"/>
                    </a:lnTo>
                    <a:lnTo>
                      <a:pt x="94" y="134"/>
                    </a:lnTo>
                    <a:lnTo>
                      <a:pt x="93" y="135"/>
                    </a:lnTo>
                    <a:lnTo>
                      <a:pt x="90" y="137"/>
                    </a:lnTo>
                    <a:lnTo>
                      <a:pt x="86" y="139"/>
                    </a:lnTo>
                    <a:lnTo>
                      <a:pt x="76" y="142"/>
                    </a:lnTo>
                    <a:lnTo>
                      <a:pt x="65" y="142"/>
                    </a:lnTo>
                    <a:lnTo>
                      <a:pt x="63" y="142"/>
                    </a:lnTo>
                    <a:lnTo>
                      <a:pt x="59" y="142"/>
                    </a:lnTo>
                    <a:lnTo>
                      <a:pt x="50" y="142"/>
                    </a:lnTo>
                    <a:lnTo>
                      <a:pt x="35" y="137"/>
                    </a:lnTo>
                    <a:lnTo>
                      <a:pt x="21" y="127"/>
                    </a:lnTo>
                    <a:lnTo>
                      <a:pt x="18" y="122"/>
                    </a:lnTo>
                    <a:lnTo>
                      <a:pt x="15" y="120"/>
                    </a:lnTo>
                    <a:lnTo>
                      <a:pt x="10" y="113"/>
                    </a:lnTo>
                    <a:lnTo>
                      <a:pt x="3" y="97"/>
                    </a:lnTo>
                    <a:lnTo>
                      <a:pt x="0" y="77"/>
                    </a:lnTo>
                    <a:lnTo>
                      <a:pt x="0" y="72"/>
                    </a:lnTo>
                    <a:lnTo>
                      <a:pt x="0" y="67"/>
                    </a:lnTo>
                    <a:lnTo>
                      <a:pt x="0" y="58"/>
                    </a:lnTo>
                    <a:lnTo>
                      <a:pt x="5" y="39"/>
                    </a:lnTo>
                    <a:lnTo>
                      <a:pt x="15" y="24"/>
                    </a:lnTo>
                    <a:lnTo>
                      <a:pt x="19" y="20"/>
                    </a:lnTo>
                    <a:lnTo>
                      <a:pt x="22" y="17"/>
                    </a:lnTo>
                    <a:lnTo>
                      <a:pt x="29" y="13"/>
                    </a:lnTo>
                    <a:lnTo>
                      <a:pt x="43" y="4"/>
                    </a:lnTo>
                    <a:lnTo>
                      <a:pt x="62" y="1"/>
                    </a:lnTo>
                    <a:lnTo>
                      <a:pt x="67" y="0"/>
                    </a:lnTo>
                    <a:lnTo>
                      <a:pt x="77" y="1"/>
                    </a:lnTo>
                    <a:lnTo>
                      <a:pt x="90" y="4"/>
                    </a:lnTo>
                    <a:lnTo>
                      <a:pt x="101" y="10"/>
                    </a:lnTo>
                    <a:lnTo>
                      <a:pt x="105" y="11"/>
                    </a:lnTo>
                    <a:lnTo>
                      <a:pt x="112" y="18"/>
                    </a:lnTo>
                    <a:lnTo>
                      <a:pt x="118" y="22"/>
                    </a:lnTo>
                    <a:lnTo>
                      <a:pt x="127" y="34"/>
                    </a:lnTo>
                    <a:lnTo>
                      <a:pt x="132" y="44"/>
                    </a:lnTo>
                    <a:lnTo>
                      <a:pt x="132" y="48"/>
                    </a:lnTo>
                    <a:lnTo>
                      <a:pt x="135" y="56"/>
                    </a:lnTo>
                    <a:lnTo>
                      <a:pt x="138" y="75"/>
                    </a:lnTo>
                    <a:lnTo>
                      <a:pt x="139" y="98"/>
                    </a:lnTo>
                    <a:lnTo>
                      <a:pt x="141" y="104"/>
                    </a:lnTo>
                    <a:lnTo>
                      <a:pt x="139" y="111"/>
                    </a:lnTo>
                    <a:lnTo>
                      <a:pt x="139" y="124"/>
                    </a:lnTo>
                    <a:lnTo>
                      <a:pt x="136" y="146"/>
                    </a:lnTo>
                    <a:lnTo>
                      <a:pt x="132" y="165"/>
                    </a:lnTo>
                    <a:lnTo>
                      <a:pt x="132" y="169"/>
                    </a:lnTo>
                    <a:lnTo>
                      <a:pt x="129" y="173"/>
                    </a:lnTo>
                    <a:lnTo>
                      <a:pt x="127" y="180"/>
                    </a:lnTo>
                    <a:lnTo>
                      <a:pt x="118" y="194"/>
                    </a:lnTo>
                    <a:lnTo>
                      <a:pt x="107" y="204"/>
                    </a:lnTo>
                    <a:lnTo>
                      <a:pt x="105" y="206"/>
                    </a:lnTo>
                    <a:lnTo>
                      <a:pt x="101" y="208"/>
                    </a:lnTo>
                    <a:lnTo>
                      <a:pt x="96" y="211"/>
                    </a:lnTo>
                    <a:lnTo>
                      <a:pt x="83" y="217"/>
                    </a:lnTo>
                    <a:lnTo>
                      <a:pt x="67" y="218"/>
                    </a:lnTo>
                    <a:lnTo>
                      <a:pt x="65" y="218"/>
                    </a:lnTo>
                    <a:lnTo>
                      <a:pt x="60" y="218"/>
                    </a:lnTo>
                    <a:lnTo>
                      <a:pt x="52" y="218"/>
                    </a:lnTo>
                    <a:lnTo>
                      <a:pt x="38" y="214"/>
                    </a:lnTo>
                    <a:lnTo>
                      <a:pt x="25" y="207"/>
                    </a:lnTo>
                    <a:lnTo>
                      <a:pt x="24" y="204"/>
                    </a:lnTo>
                    <a:lnTo>
                      <a:pt x="21" y="203"/>
                    </a:lnTo>
                    <a:lnTo>
                      <a:pt x="15" y="197"/>
                    </a:lnTo>
                    <a:lnTo>
                      <a:pt x="8" y="186"/>
                    </a:lnTo>
                    <a:lnTo>
                      <a:pt x="4" y="170"/>
                    </a:lnTo>
                    <a:lnTo>
                      <a:pt x="4" y="166"/>
                    </a:lnTo>
                    <a:lnTo>
                      <a:pt x="3" y="166"/>
                    </a:lnTo>
                    <a:lnTo>
                      <a:pt x="4" y="166"/>
                    </a:lnTo>
                    <a:lnTo>
                      <a:pt x="3" y="166"/>
                    </a:lnTo>
                    <a:lnTo>
                      <a:pt x="4" y="166"/>
                    </a:lnTo>
                    <a:lnTo>
                      <a:pt x="4" y="166"/>
                    </a:lnTo>
                    <a:close/>
                    <a:moveTo>
                      <a:pt x="111" y="70"/>
                    </a:moveTo>
                    <a:lnTo>
                      <a:pt x="110" y="60"/>
                    </a:lnTo>
                    <a:lnTo>
                      <a:pt x="107" y="48"/>
                    </a:lnTo>
                    <a:lnTo>
                      <a:pt x="101" y="38"/>
                    </a:lnTo>
                    <a:lnTo>
                      <a:pt x="100" y="35"/>
                    </a:lnTo>
                    <a:lnTo>
                      <a:pt x="97" y="34"/>
                    </a:lnTo>
                    <a:lnTo>
                      <a:pt x="93" y="31"/>
                    </a:lnTo>
                    <a:lnTo>
                      <a:pt x="83" y="25"/>
                    </a:lnTo>
                    <a:lnTo>
                      <a:pt x="72" y="24"/>
                    </a:lnTo>
                    <a:lnTo>
                      <a:pt x="70" y="22"/>
                    </a:lnTo>
                    <a:lnTo>
                      <a:pt x="62" y="24"/>
                    </a:lnTo>
                    <a:lnTo>
                      <a:pt x="56" y="25"/>
                    </a:lnTo>
                    <a:lnTo>
                      <a:pt x="46" y="31"/>
                    </a:lnTo>
                    <a:lnTo>
                      <a:pt x="41" y="36"/>
                    </a:lnTo>
                    <a:lnTo>
                      <a:pt x="38" y="39"/>
                    </a:lnTo>
                    <a:lnTo>
                      <a:pt x="34" y="45"/>
                    </a:lnTo>
                    <a:lnTo>
                      <a:pt x="31" y="49"/>
                    </a:lnTo>
                    <a:lnTo>
                      <a:pt x="27" y="63"/>
                    </a:lnTo>
                    <a:lnTo>
                      <a:pt x="27" y="73"/>
                    </a:lnTo>
                    <a:lnTo>
                      <a:pt x="27" y="77"/>
                    </a:lnTo>
                    <a:lnTo>
                      <a:pt x="27" y="84"/>
                    </a:lnTo>
                    <a:lnTo>
                      <a:pt x="31" y="96"/>
                    </a:lnTo>
                    <a:lnTo>
                      <a:pt x="36" y="106"/>
                    </a:lnTo>
                    <a:lnTo>
                      <a:pt x="39" y="107"/>
                    </a:lnTo>
                    <a:lnTo>
                      <a:pt x="41" y="110"/>
                    </a:lnTo>
                    <a:lnTo>
                      <a:pt x="45" y="113"/>
                    </a:lnTo>
                    <a:lnTo>
                      <a:pt x="55" y="118"/>
                    </a:lnTo>
                    <a:lnTo>
                      <a:pt x="66" y="120"/>
                    </a:lnTo>
                    <a:lnTo>
                      <a:pt x="70" y="120"/>
                    </a:lnTo>
                    <a:lnTo>
                      <a:pt x="72" y="120"/>
                    </a:lnTo>
                    <a:lnTo>
                      <a:pt x="77" y="120"/>
                    </a:lnTo>
                    <a:lnTo>
                      <a:pt x="87" y="115"/>
                    </a:lnTo>
                    <a:lnTo>
                      <a:pt x="97" y="110"/>
                    </a:lnTo>
                    <a:lnTo>
                      <a:pt x="100" y="107"/>
                    </a:lnTo>
                    <a:lnTo>
                      <a:pt x="101" y="106"/>
                    </a:lnTo>
                    <a:lnTo>
                      <a:pt x="104" y="100"/>
                    </a:lnTo>
                    <a:lnTo>
                      <a:pt x="107" y="96"/>
                    </a:lnTo>
                    <a:lnTo>
                      <a:pt x="110" y="82"/>
                    </a:lnTo>
                    <a:lnTo>
                      <a:pt x="111" y="70"/>
                    </a:lnTo>
                    <a:lnTo>
                      <a:pt x="111" y="65"/>
                    </a:lnTo>
                    <a:lnTo>
                      <a:pt x="110" y="70"/>
                    </a:lnTo>
                    <a:lnTo>
                      <a:pt x="111" y="70"/>
                    </a:lnTo>
                    <a:lnTo>
                      <a:pt x="111"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6" name="Freeform 261"/>
              <p:cNvSpPr>
                <a:spLocks/>
              </p:cNvSpPr>
              <p:nvPr/>
            </p:nvSpPr>
            <p:spPr bwMode="auto">
              <a:xfrm>
                <a:off x="1184" y="2293"/>
                <a:ext cx="53" cy="72"/>
              </a:xfrm>
              <a:custGeom>
                <a:avLst/>
                <a:gdLst>
                  <a:gd name="T0" fmla="*/ 141 w 141"/>
                  <a:gd name="T1" fmla="*/ 194 h 215"/>
                  <a:gd name="T2" fmla="*/ 140 w 141"/>
                  <a:gd name="T3" fmla="*/ 215 h 215"/>
                  <a:gd name="T4" fmla="*/ 138 w 141"/>
                  <a:gd name="T5" fmla="*/ 215 h 215"/>
                  <a:gd name="T6" fmla="*/ 52 w 141"/>
                  <a:gd name="T7" fmla="*/ 215 h 215"/>
                  <a:gd name="T8" fmla="*/ 0 w 141"/>
                  <a:gd name="T9" fmla="*/ 215 h 215"/>
                  <a:gd name="T10" fmla="*/ 0 w 141"/>
                  <a:gd name="T11" fmla="*/ 211 h 215"/>
                  <a:gd name="T12" fmla="*/ 2 w 141"/>
                  <a:gd name="T13" fmla="*/ 200 h 215"/>
                  <a:gd name="T14" fmla="*/ 6 w 141"/>
                  <a:gd name="T15" fmla="*/ 190 h 215"/>
                  <a:gd name="T16" fmla="*/ 17 w 141"/>
                  <a:gd name="T17" fmla="*/ 170 h 215"/>
                  <a:gd name="T18" fmla="*/ 21 w 141"/>
                  <a:gd name="T19" fmla="*/ 166 h 215"/>
                  <a:gd name="T20" fmla="*/ 37 w 141"/>
                  <a:gd name="T21" fmla="*/ 151 h 215"/>
                  <a:gd name="T22" fmla="*/ 55 w 141"/>
                  <a:gd name="T23" fmla="*/ 135 h 215"/>
                  <a:gd name="T24" fmla="*/ 71 w 141"/>
                  <a:gd name="T25" fmla="*/ 122 h 215"/>
                  <a:gd name="T26" fmla="*/ 99 w 141"/>
                  <a:gd name="T27" fmla="*/ 94 h 215"/>
                  <a:gd name="T28" fmla="*/ 103 w 141"/>
                  <a:gd name="T29" fmla="*/ 89 h 215"/>
                  <a:gd name="T30" fmla="*/ 112 w 141"/>
                  <a:gd name="T31" fmla="*/ 72 h 215"/>
                  <a:gd name="T32" fmla="*/ 114 w 141"/>
                  <a:gd name="T33" fmla="*/ 59 h 215"/>
                  <a:gd name="T34" fmla="*/ 112 w 141"/>
                  <a:gd name="T35" fmla="*/ 46 h 215"/>
                  <a:gd name="T36" fmla="*/ 103 w 141"/>
                  <a:gd name="T37" fmla="*/ 32 h 215"/>
                  <a:gd name="T38" fmla="*/ 96 w 141"/>
                  <a:gd name="T39" fmla="*/ 28 h 215"/>
                  <a:gd name="T40" fmla="*/ 76 w 141"/>
                  <a:gd name="T41" fmla="*/ 24 h 215"/>
                  <a:gd name="T42" fmla="*/ 69 w 141"/>
                  <a:gd name="T43" fmla="*/ 24 h 215"/>
                  <a:gd name="T44" fmla="*/ 54 w 141"/>
                  <a:gd name="T45" fmla="*/ 27 h 215"/>
                  <a:gd name="T46" fmla="*/ 44 w 141"/>
                  <a:gd name="T47" fmla="*/ 34 h 215"/>
                  <a:gd name="T48" fmla="*/ 38 w 141"/>
                  <a:gd name="T49" fmla="*/ 41 h 215"/>
                  <a:gd name="T50" fmla="*/ 34 w 141"/>
                  <a:gd name="T51" fmla="*/ 49 h 215"/>
                  <a:gd name="T52" fmla="*/ 33 w 141"/>
                  <a:gd name="T53" fmla="*/ 65 h 215"/>
                  <a:gd name="T54" fmla="*/ 27 w 141"/>
                  <a:gd name="T55" fmla="*/ 65 h 215"/>
                  <a:gd name="T56" fmla="*/ 4 w 141"/>
                  <a:gd name="T57" fmla="*/ 63 h 215"/>
                  <a:gd name="T58" fmla="*/ 4 w 141"/>
                  <a:gd name="T59" fmla="*/ 58 h 215"/>
                  <a:gd name="T60" fmla="*/ 13 w 141"/>
                  <a:gd name="T61" fmla="*/ 32 h 215"/>
                  <a:gd name="T62" fmla="*/ 26 w 141"/>
                  <a:gd name="T63" fmla="*/ 15 h 215"/>
                  <a:gd name="T64" fmla="*/ 35 w 141"/>
                  <a:gd name="T65" fmla="*/ 10 h 215"/>
                  <a:gd name="T66" fmla="*/ 69 w 141"/>
                  <a:gd name="T67" fmla="*/ 1 h 215"/>
                  <a:gd name="T68" fmla="*/ 79 w 141"/>
                  <a:gd name="T69" fmla="*/ 1 h 215"/>
                  <a:gd name="T70" fmla="*/ 106 w 141"/>
                  <a:gd name="T71" fmla="*/ 7 h 215"/>
                  <a:gd name="T72" fmla="*/ 123 w 141"/>
                  <a:gd name="T73" fmla="*/ 17 h 215"/>
                  <a:gd name="T74" fmla="*/ 130 w 141"/>
                  <a:gd name="T75" fmla="*/ 27 h 215"/>
                  <a:gd name="T76" fmla="*/ 140 w 141"/>
                  <a:gd name="T77" fmla="*/ 56 h 215"/>
                  <a:gd name="T78" fmla="*/ 140 w 141"/>
                  <a:gd name="T79" fmla="*/ 66 h 215"/>
                  <a:gd name="T80" fmla="*/ 136 w 141"/>
                  <a:gd name="T81" fmla="*/ 83 h 215"/>
                  <a:gd name="T82" fmla="*/ 134 w 141"/>
                  <a:gd name="T83" fmla="*/ 87 h 215"/>
                  <a:gd name="T84" fmla="*/ 127 w 141"/>
                  <a:gd name="T85" fmla="*/ 100 h 215"/>
                  <a:gd name="T86" fmla="*/ 119 w 141"/>
                  <a:gd name="T87" fmla="*/ 111 h 215"/>
                  <a:gd name="T88" fmla="*/ 110 w 141"/>
                  <a:gd name="T89" fmla="*/ 120 h 215"/>
                  <a:gd name="T90" fmla="*/ 82 w 141"/>
                  <a:gd name="T91" fmla="*/ 146 h 215"/>
                  <a:gd name="T92" fmla="*/ 74 w 141"/>
                  <a:gd name="T93" fmla="*/ 153 h 215"/>
                  <a:gd name="T94" fmla="*/ 55 w 141"/>
                  <a:gd name="T95" fmla="*/ 168 h 215"/>
                  <a:gd name="T96" fmla="*/ 48 w 141"/>
                  <a:gd name="T97" fmla="*/ 176 h 215"/>
                  <a:gd name="T98" fmla="*/ 44 w 141"/>
                  <a:gd name="T99" fmla="*/ 180 h 215"/>
                  <a:gd name="T100" fmla="*/ 37 w 141"/>
                  <a:gd name="T101" fmla="*/ 190 h 215"/>
                  <a:gd name="T102" fmla="*/ 38 w 141"/>
                  <a:gd name="T103" fmla="*/ 190 h 215"/>
                  <a:gd name="T104" fmla="*/ 102 w 141"/>
                  <a:gd name="T105" fmla="*/ 190 h 215"/>
                  <a:gd name="T106" fmla="*/ 141 w 141"/>
                  <a:gd name="T107" fmla="*/ 19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 h="215">
                    <a:moveTo>
                      <a:pt x="141" y="190"/>
                    </a:moveTo>
                    <a:lnTo>
                      <a:pt x="141" y="194"/>
                    </a:lnTo>
                    <a:lnTo>
                      <a:pt x="140" y="207"/>
                    </a:lnTo>
                    <a:lnTo>
                      <a:pt x="140" y="215"/>
                    </a:lnTo>
                    <a:lnTo>
                      <a:pt x="141" y="215"/>
                    </a:lnTo>
                    <a:lnTo>
                      <a:pt x="138" y="215"/>
                    </a:lnTo>
                    <a:lnTo>
                      <a:pt x="119" y="215"/>
                    </a:lnTo>
                    <a:lnTo>
                      <a:pt x="52" y="215"/>
                    </a:lnTo>
                    <a:lnTo>
                      <a:pt x="2" y="215"/>
                    </a:lnTo>
                    <a:lnTo>
                      <a:pt x="0" y="215"/>
                    </a:lnTo>
                    <a:lnTo>
                      <a:pt x="0" y="214"/>
                    </a:lnTo>
                    <a:lnTo>
                      <a:pt x="0" y="211"/>
                    </a:lnTo>
                    <a:lnTo>
                      <a:pt x="0" y="206"/>
                    </a:lnTo>
                    <a:lnTo>
                      <a:pt x="2" y="200"/>
                    </a:lnTo>
                    <a:lnTo>
                      <a:pt x="3" y="197"/>
                    </a:lnTo>
                    <a:lnTo>
                      <a:pt x="6" y="190"/>
                    </a:lnTo>
                    <a:lnTo>
                      <a:pt x="12" y="180"/>
                    </a:lnTo>
                    <a:lnTo>
                      <a:pt x="17" y="170"/>
                    </a:lnTo>
                    <a:lnTo>
                      <a:pt x="20" y="168"/>
                    </a:lnTo>
                    <a:lnTo>
                      <a:pt x="21" y="166"/>
                    </a:lnTo>
                    <a:lnTo>
                      <a:pt x="26" y="162"/>
                    </a:lnTo>
                    <a:lnTo>
                      <a:pt x="37" y="151"/>
                    </a:lnTo>
                    <a:lnTo>
                      <a:pt x="51" y="139"/>
                    </a:lnTo>
                    <a:lnTo>
                      <a:pt x="55" y="135"/>
                    </a:lnTo>
                    <a:lnTo>
                      <a:pt x="59" y="131"/>
                    </a:lnTo>
                    <a:lnTo>
                      <a:pt x="71" y="122"/>
                    </a:lnTo>
                    <a:lnTo>
                      <a:pt x="86" y="107"/>
                    </a:lnTo>
                    <a:lnTo>
                      <a:pt x="99" y="94"/>
                    </a:lnTo>
                    <a:lnTo>
                      <a:pt x="102" y="90"/>
                    </a:lnTo>
                    <a:lnTo>
                      <a:pt x="103" y="89"/>
                    </a:lnTo>
                    <a:lnTo>
                      <a:pt x="106" y="83"/>
                    </a:lnTo>
                    <a:lnTo>
                      <a:pt x="112" y="72"/>
                    </a:lnTo>
                    <a:lnTo>
                      <a:pt x="113" y="62"/>
                    </a:lnTo>
                    <a:lnTo>
                      <a:pt x="114" y="59"/>
                    </a:lnTo>
                    <a:lnTo>
                      <a:pt x="113" y="52"/>
                    </a:lnTo>
                    <a:lnTo>
                      <a:pt x="112" y="46"/>
                    </a:lnTo>
                    <a:lnTo>
                      <a:pt x="107" y="38"/>
                    </a:lnTo>
                    <a:lnTo>
                      <a:pt x="103" y="32"/>
                    </a:lnTo>
                    <a:lnTo>
                      <a:pt x="100" y="31"/>
                    </a:lnTo>
                    <a:lnTo>
                      <a:pt x="96" y="28"/>
                    </a:lnTo>
                    <a:lnTo>
                      <a:pt x="88" y="25"/>
                    </a:lnTo>
                    <a:lnTo>
                      <a:pt x="76" y="24"/>
                    </a:lnTo>
                    <a:lnTo>
                      <a:pt x="74" y="22"/>
                    </a:lnTo>
                    <a:lnTo>
                      <a:pt x="69" y="24"/>
                    </a:lnTo>
                    <a:lnTo>
                      <a:pt x="64" y="24"/>
                    </a:lnTo>
                    <a:lnTo>
                      <a:pt x="54" y="27"/>
                    </a:lnTo>
                    <a:lnTo>
                      <a:pt x="45" y="32"/>
                    </a:lnTo>
                    <a:lnTo>
                      <a:pt x="44" y="34"/>
                    </a:lnTo>
                    <a:lnTo>
                      <a:pt x="41" y="36"/>
                    </a:lnTo>
                    <a:lnTo>
                      <a:pt x="38" y="41"/>
                    </a:lnTo>
                    <a:lnTo>
                      <a:pt x="35" y="45"/>
                    </a:lnTo>
                    <a:lnTo>
                      <a:pt x="34" y="49"/>
                    </a:lnTo>
                    <a:lnTo>
                      <a:pt x="33" y="62"/>
                    </a:lnTo>
                    <a:lnTo>
                      <a:pt x="33" y="65"/>
                    </a:lnTo>
                    <a:lnTo>
                      <a:pt x="31" y="65"/>
                    </a:lnTo>
                    <a:lnTo>
                      <a:pt x="27" y="65"/>
                    </a:lnTo>
                    <a:lnTo>
                      <a:pt x="14" y="63"/>
                    </a:lnTo>
                    <a:lnTo>
                      <a:pt x="4" y="63"/>
                    </a:lnTo>
                    <a:lnTo>
                      <a:pt x="4" y="62"/>
                    </a:lnTo>
                    <a:lnTo>
                      <a:pt x="4" y="58"/>
                    </a:lnTo>
                    <a:lnTo>
                      <a:pt x="7" y="49"/>
                    </a:lnTo>
                    <a:lnTo>
                      <a:pt x="13" y="32"/>
                    </a:lnTo>
                    <a:lnTo>
                      <a:pt x="23" y="20"/>
                    </a:lnTo>
                    <a:lnTo>
                      <a:pt x="26" y="15"/>
                    </a:lnTo>
                    <a:lnTo>
                      <a:pt x="28" y="14"/>
                    </a:lnTo>
                    <a:lnTo>
                      <a:pt x="35" y="10"/>
                    </a:lnTo>
                    <a:lnTo>
                      <a:pt x="51" y="4"/>
                    </a:lnTo>
                    <a:lnTo>
                      <a:pt x="69" y="1"/>
                    </a:lnTo>
                    <a:lnTo>
                      <a:pt x="75" y="0"/>
                    </a:lnTo>
                    <a:lnTo>
                      <a:pt x="79" y="1"/>
                    </a:lnTo>
                    <a:lnTo>
                      <a:pt x="89" y="1"/>
                    </a:lnTo>
                    <a:lnTo>
                      <a:pt x="106" y="7"/>
                    </a:lnTo>
                    <a:lnTo>
                      <a:pt x="119" y="15"/>
                    </a:lnTo>
                    <a:lnTo>
                      <a:pt x="123" y="17"/>
                    </a:lnTo>
                    <a:lnTo>
                      <a:pt x="126" y="21"/>
                    </a:lnTo>
                    <a:lnTo>
                      <a:pt x="130" y="27"/>
                    </a:lnTo>
                    <a:lnTo>
                      <a:pt x="137" y="41"/>
                    </a:lnTo>
                    <a:lnTo>
                      <a:pt x="140" y="56"/>
                    </a:lnTo>
                    <a:lnTo>
                      <a:pt x="141" y="59"/>
                    </a:lnTo>
                    <a:lnTo>
                      <a:pt x="140" y="66"/>
                    </a:lnTo>
                    <a:lnTo>
                      <a:pt x="138" y="75"/>
                    </a:lnTo>
                    <a:lnTo>
                      <a:pt x="136" y="83"/>
                    </a:lnTo>
                    <a:lnTo>
                      <a:pt x="136" y="84"/>
                    </a:lnTo>
                    <a:lnTo>
                      <a:pt x="134" y="87"/>
                    </a:lnTo>
                    <a:lnTo>
                      <a:pt x="133" y="91"/>
                    </a:lnTo>
                    <a:lnTo>
                      <a:pt x="127" y="100"/>
                    </a:lnTo>
                    <a:lnTo>
                      <a:pt x="120" y="110"/>
                    </a:lnTo>
                    <a:lnTo>
                      <a:pt x="119" y="111"/>
                    </a:lnTo>
                    <a:lnTo>
                      <a:pt x="116" y="114"/>
                    </a:lnTo>
                    <a:lnTo>
                      <a:pt x="110" y="120"/>
                    </a:lnTo>
                    <a:lnTo>
                      <a:pt x="99" y="131"/>
                    </a:lnTo>
                    <a:lnTo>
                      <a:pt x="82" y="146"/>
                    </a:lnTo>
                    <a:lnTo>
                      <a:pt x="78" y="149"/>
                    </a:lnTo>
                    <a:lnTo>
                      <a:pt x="74" y="153"/>
                    </a:lnTo>
                    <a:lnTo>
                      <a:pt x="67" y="159"/>
                    </a:lnTo>
                    <a:lnTo>
                      <a:pt x="55" y="168"/>
                    </a:lnTo>
                    <a:lnTo>
                      <a:pt x="48" y="175"/>
                    </a:lnTo>
                    <a:lnTo>
                      <a:pt x="48" y="176"/>
                    </a:lnTo>
                    <a:lnTo>
                      <a:pt x="47" y="177"/>
                    </a:lnTo>
                    <a:lnTo>
                      <a:pt x="44" y="180"/>
                    </a:lnTo>
                    <a:lnTo>
                      <a:pt x="40" y="184"/>
                    </a:lnTo>
                    <a:lnTo>
                      <a:pt x="37" y="190"/>
                    </a:lnTo>
                    <a:lnTo>
                      <a:pt x="37" y="190"/>
                    </a:lnTo>
                    <a:lnTo>
                      <a:pt x="38" y="190"/>
                    </a:lnTo>
                    <a:lnTo>
                      <a:pt x="52" y="190"/>
                    </a:lnTo>
                    <a:lnTo>
                      <a:pt x="102" y="190"/>
                    </a:lnTo>
                    <a:lnTo>
                      <a:pt x="138" y="190"/>
                    </a:lnTo>
                    <a:lnTo>
                      <a:pt x="141" y="190"/>
                    </a:lnTo>
                    <a:lnTo>
                      <a:pt x="141"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7" name="Freeform 262"/>
              <p:cNvSpPr>
                <a:spLocks noEditPoints="1"/>
              </p:cNvSpPr>
              <p:nvPr/>
            </p:nvSpPr>
            <p:spPr bwMode="auto">
              <a:xfrm>
                <a:off x="1240" y="2293"/>
                <a:ext cx="51" cy="73"/>
              </a:xfrm>
              <a:custGeom>
                <a:avLst/>
                <a:gdLst>
                  <a:gd name="T0" fmla="*/ 120 w 141"/>
                  <a:gd name="T1" fmla="*/ 55 h 218"/>
                  <a:gd name="T2" fmla="*/ 109 w 141"/>
                  <a:gd name="T3" fmla="*/ 49 h 218"/>
                  <a:gd name="T4" fmla="*/ 102 w 141"/>
                  <a:gd name="T5" fmla="*/ 32 h 218"/>
                  <a:gd name="T6" fmla="*/ 86 w 141"/>
                  <a:gd name="T7" fmla="*/ 24 h 218"/>
                  <a:gd name="T8" fmla="*/ 68 w 141"/>
                  <a:gd name="T9" fmla="*/ 22 h 218"/>
                  <a:gd name="T10" fmla="*/ 53 w 141"/>
                  <a:gd name="T11" fmla="*/ 28 h 218"/>
                  <a:gd name="T12" fmla="*/ 40 w 141"/>
                  <a:gd name="T13" fmla="*/ 42 h 218"/>
                  <a:gd name="T14" fmla="*/ 31 w 141"/>
                  <a:gd name="T15" fmla="*/ 59 h 218"/>
                  <a:gd name="T16" fmla="*/ 26 w 141"/>
                  <a:gd name="T17" fmla="*/ 100 h 218"/>
                  <a:gd name="T18" fmla="*/ 30 w 141"/>
                  <a:gd name="T19" fmla="*/ 98 h 218"/>
                  <a:gd name="T20" fmla="*/ 50 w 141"/>
                  <a:gd name="T21" fmla="*/ 83 h 218"/>
                  <a:gd name="T22" fmla="*/ 75 w 141"/>
                  <a:gd name="T23" fmla="*/ 77 h 218"/>
                  <a:gd name="T24" fmla="*/ 98 w 141"/>
                  <a:gd name="T25" fmla="*/ 80 h 218"/>
                  <a:gd name="T26" fmla="*/ 126 w 141"/>
                  <a:gd name="T27" fmla="*/ 100 h 218"/>
                  <a:gd name="T28" fmla="*/ 140 w 141"/>
                  <a:gd name="T29" fmla="*/ 141 h 218"/>
                  <a:gd name="T30" fmla="*/ 140 w 141"/>
                  <a:gd name="T31" fmla="*/ 156 h 218"/>
                  <a:gd name="T32" fmla="*/ 133 w 141"/>
                  <a:gd name="T33" fmla="*/ 183 h 218"/>
                  <a:gd name="T34" fmla="*/ 120 w 141"/>
                  <a:gd name="T35" fmla="*/ 201 h 218"/>
                  <a:gd name="T36" fmla="*/ 106 w 141"/>
                  <a:gd name="T37" fmla="*/ 211 h 218"/>
                  <a:gd name="T38" fmla="*/ 77 w 141"/>
                  <a:gd name="T39" fmla="*/ 218 h 218"/>
                  <a:gd name="T40" fmla="*/ 58 w 141"/>
                  <a:gd name="T41" fmla="*/ 218 h 218"/>
                  <a:gd name="T42" fmla="*/ 20 w 141"/>
                  <a:gd name="T43" fmla="*/ 194 h 218"/>
                  <a:gd name="T44" fmla="*/ 6 w 141"/>
                  <a:gd name="T45" fmla="*/ 170 h 218"/>
                  <a:gd name="T46" fmla="*/ 0 w 141"/>
                  <a:gd name="T47" fmla="*/ 106 h 218"/>
                  <a:gd name="T48" fmla="*/ 19 w 141"/>
                  <a:gd name="T49" fmla="*/ 31 h 218"/>
                  <a:gd name="T50" fmla="*/ 33 w 141"/>
                  <a:gd name="T51" fmla="*/ 15 h 218"/>
                  <a:gd name="T52" fmla="*/ 77 w 141"/>
                  <a:gd name="T53" fmla="*/ 0 h 218"/>
                  <a:gd name="T54" fmla="*/ 115 w 141"/>
                  <a:gd name="T55" fmla="*/ 13 h 218"/>
                  <a:gd name="T56" fmla="*/ 124 w 141"/>
                  <a:gd name="T57" fmla="*/ 22 h 218"/>
                  <a:gd name="T58" fmla="*/ 137 w 141"/>
                  <a:gd name="T59" fmla="*/ 53 h 218"/>
                  <a:gd name="T60" fmla="*/ 136 w 141"/>
                  <a:gd name="T61" fmla="*/ 53 h 218"/>
                  <a:gd name="T62" fmla="*/ 30 w 141"/>
                  <a:gd name="T63" fmla="*/ 145 h 218"/>
                  <a:gd name="T64" fmla="*/ 31 w 141"/>
                  <a:gd name="T65" fmla="*/ 162 h 218"/>
                  <a:gd name="T66" fmla="*/ 38 w 141"/>
                  <a:gd name="T67" fmla="*/ 179 h 218"/>
                  <a:gd name="T68" fmla="*/ 53 w 141"/>
                  <a:gd name="T69" fmla="*/ 190 h 218"/>
                  <a:gd name="T70" fmla="*/ 64 w 141"/>
                  <a:gd name="T71" fmla="*/ 197 h 218"/>
                  <a:gd name="T72" fmla="*/ 75 w 141"/>
                  <a:gd name="T73" fmla="*/ 197 h 218"/>
                  <a:gd name="T74" fmla="*/ 99 w 141"/>
                  <a:gd name="T75" fmla="*/ 186 h 218"/>
                  <a:gd name="T76" fmla="*/ 106 w 141"/>
                  <a:gd name="T77" fmla="*/ 176 h 218"/>
                  <a:gd name="T78" fmla="*/ 115 w 141"/>
                  <a:gd name="T79" fmla="*/ 146 h 218"/>
                  <a:gd name="T80" fmla="*/ 103 w 141"/>
                  <a:gd name="T81" fmla="*/ 115 h 218"/>
                  <a:gd name="T82" fmla="*/ 95 w 141"/>
                  <a:gd name="T83" fmla="*/ 108 h 218"/>
                  <a:gd name="T84" fmla="*/ 72 w 141"/>
                  <a:gd name="T85" fmla="*/ 100 h 218"/>
                  <a:gd name="T86" fmla="*/ 48 w 141"/>
                  <a:gd name="T87" fmla="*/ 108 h 218"/>
                  <a:gd name="T88" fmla="*/ 37 w 141"/>
                  <a:gd name="T89" fmla="*/ 120 h 218"/>
                  <a:gd name="T90" fmla="*/ 30 w 141"/>
                  <a:gd name="T91" fmla="*/ 145 h 218"/>
                  <a:gd name="T92" fmla="*/ 30 w 141"/>
                  <a:gd name="T93"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8">
                    <a:moveTo>
                      <a:pt x="137" y="53"/>
                    </a:moveTo>
                    <a:lnTo>
                      <a:pt x="133" y="55"/>
                    </a:lnTo>
                    <a:lnTo>
                      <a:pt x="120" y="55"/>
                    </a:lnTo>
                    <a:lnTo>
                      <a:pt x="112" y="55"/>
                    </a:lnTo>
                    <a:lnTo>
                      <a:pt x="112" y="55"/>
                    </a:lnTo>
                    <a:lnTo>
                      <a:pt x="109" y="49"/>
                    </a:lnTo>
                    <a:lnTo>
                      <a:pt x="106" y="41"/>
                    </a:lnTo>
                    <a:lnTo>
                      <a:pt x="102" y="35"/>
                    </a:lnTo>
                    <a:lnTo>
                      <a:pt x="102" y="32"/>
                    </a:lnTo>
                    <a:lnTo>
                      <a:pt x="99" y="31"/>
                    </a:lnTo>
                    <a:lnTo>
                      <a:pt x="95" y="28"/>
                    </a:lnTo>
                    <a:lnTo>
                      <a:pt x="86" y="24"/>
                    </a:lnTo>
                    <a:lnTo>
                      <a:pt x="77" y="22"/>
                    </a:lnTo>
                    <a:lnTo>
                      <a:pt x="75" y="21"/>
                    </a:lnTo>
                    <a:lnTo>
                      <a:pt x="68" y="22"/>
                    </a:lnTo>
                    <a:lnTo>
                      <a:pt x="61" y="24"/>
                    </a:lnTo>
                    <a:lnTo>
                      <a:pt x="54" y="28"/>
                    </a:lnTo>
                    <a:lnTo>
                      <a:pt x="53" y="28"/>
                    </a:lnTo>
                    <a:lnTo>
                      <a:pt x="50" y="31"/>
                    </a:lnTo>
                    <a:lnTo>
                      <a:pt x="46" y="34"/>
                    </a:lnTo>
                    <a:lnTo>
                      <a:pt x="40" y="42"/>
                    </a:lnTo>
                    <a:lnTo>
                      <a:pt x="34" y="53"/>
                    </a:lnTo>
                    <a:lnTo>
                      <a:pt x="33" y="55"/>
                    </a:lnTo>
                    <a:lnTo>
                      <a:pt x="31" y="59"/>
                    </a:lnTo>
                    <a:lnTo>
                      <a:pt x="29" y="65"/>
                    </a:lnTo>
                    <a:lnTo>
                      <a:pt x="26" y="80"/>
                    </a:lnTo>
                    <a:lnTo>
                      <a:pt x="26" y="100"/>
                    </a:lnTo>
                    <a:lnTo>
                      <a:pt x="26" y="104"/>
                    </a:lnTo>
                    <a:lnTo>
                      <a:pt x="27" y="103"/>
                    </a:lnTo>
                    <a:lnTo>
                      <a:pt x="30" y="98"/>
                    </a:lnTo>
                    <a:lnTo>
                      <a:pt x="38" y="90"/>
                    </a:lnTo>
                    <a:lnTo>
                      <a:pt x="47" y="84"/>
                    </a:lnTo>
                    <a:lnTo>
                      <a:pt x="50" y="83"/>
                    </a:lnTo>
                    <a:lnTo>
                      <a:pt x="55" y="80"/>
                    </a:lnTo>
                    <a:lnTo>
                      <a:pt x="65" y="77"/>
                    </a:lnTo>
                    <a:lnTo>
                      <a:pt x="75" y="77"/>
                    </a:lnTo>
                    <a:lnTo>
                      <a:pt x="78" y="76"/>
                    </a:lnTo>
                    <a:lnTo>
                      <a:pt x="89" y="77"/>
                    </a:lnTo>
                    <a:lnTo>
                      <a:pt x="98" y="80"/>
                    </a:lnTo>
                    <a:lnTo>
                      <a:pt x="112" y="89"/>
                    </a:lnTo>
                    <a:lnTo>
                      <a:pt x="123" y="96"/>
                    </a:lnTo>
                    <a:lnTo>
                      <a:pt x="126" y="100"/>
                    </a:lnTo>
                    <a:lnTo>
                      <a:pt x="130" y="107"/>
                    </a:lnTo>
                    <a:lnTo>
                      <a:pt x="137" y="122"/>
                    </a:lnTo>
                    <a:lnTo>
                      <a:pt x="140" y="141"/>
                    </a:lnTo>
                    <a:lnTo>
                      <a:pt x="141" y="145"/>
                    </a:lnTo>
                    <a:lnTo>
                      <a:pt x="140" y="149"/>
                    </a:lnTo>
                    <a:lnTo>
                      <a:pt x="140" y="156"/>
                    </a:lnTo>
                    <a:lnTo>
                      <a:pt x="137" y="169"/>
                    </a:lnTo>
                    <a:lnTo>
                      <a:pt x="133" y="180"/>
                    </a:lnTo>
                    <a:lnTo>
                      <a:pt x="133" y="183"/>
                    </a:lnTo>
                    <a:lnTo>
                      <a:pt x="130" y="186"/>
                    </a:lnTo>
                    <a:lnTo>
                      <a:pt x="127" y="192"/>
                    </a:lnTo>
                    <a:lnTo>
                      <a:pt x="120" y="201"/>
                    </a:lnTo>
                    <a:lnTo>
                      <a:pt x="110" y="208"/>
                    </a:lnTo>
                    <a:lnTo>
                      <a:pt x="109" y="210"/>
                    </a:lnTo>
                    <a:lnTo>
                      <a:pt x="106" y="211"/>
                    </a:lnTo>
                    <a:lnTo>
                      <a:pt x="101" y="214"/>
                    </a:lnTo>
                    <a:lnTo>
                      <a:pt x="89" y="217"/>
                    </a:lnTo>
                    <a:lnTo>
                      <a:pt x="77" y="218"/>
                    </a:lnTo>
                    <a:lnTo>
                      <a:pt x="74" y="218"/>
                    </a:lnTo>
                    <a:lnTo>
                      <a:pt x="68" y="218"/>
                    </a:lnTo>
                    <a:lnTo>
                      <a:pt x="58" y="218"/>
                    </a:lnTo>
                    <a:lnTo>
                      <a:pt x="38" y="211"/>
                    </a:lnTo>
                    <a:lnTo>
                      <a:pt x="23" y="199"/>
                    </a:lnTo>
                    <a:lnTo>
                      <a:pt x="20" y="194"/>
                    </a:lnTo>
                    <a:lnTo>
                      <a:pt x="16" y="192"/>
                    </a:lnTo>
                    <a:lnTo>
                      <a:pt x="10" y="182"/>
                    </a:lnTo>
                    <a:lnTo>
                      <a:pt x="6" y="170"/>
                    </a:lnTo>
                    <a:lnTo>
                      <a:pt x="0" y="142"/>
                    </a:lnTo>
                    <a:lnTo>
                      <a:pt x="0" y="115"/>
                    </a:lnTo>
                    <a:lnTo>
                      <a:pt x="0" y="106"/>
                    </a:lnTo>
                    <a:lnTo>
                      <a:pt x="0" y="87"/>
                    </a:lnTo>
                    <a:lnTo>
                      <a:pt x="7" y="55"/>
                    </a:lnTo>
                    <a:lnTo>
                      <a:pt x="19" y="31"/>
                    </a:lnTo>
                    <a:lnTo>
                      <a:pt x="23" y="25"/>
                    </a:lnTo>
                    <a:lnTo>
                      <a:pt x="26" y="22"/>
                    </a:lnTo>
                    <a:lnTo>
                      <a:pt x="33" y="15"/>
                    </a:lnTo>
                    <a:lnTo>
                      <a:pt x="50" y="5"/>
                    </a:lnTo>
                    <a:lnTo>
                      <a:pt x="71" y="1"/>
                    </a:lnTo>
                    <a:lnTo>
                      <a:pt x="77" y="0"/>
                    </a:lnTo>
                    <a:lnTo>
                      <a:pt x="88" y="1"/>
                    </a:lnTo>
                    <a:lnTo>
                      <a:pt x="102" y="5"/>
                    </a:lnTo>
                    <a:lnTo>
                      <a:pt x="115" y="13"/>
                    </a:lnTo>
                    <a:lnTo>
                      <a:pt x="117" y="14"/>
                    </a:lnTo>
                    <a:lnTo>
                      <a:pt x="119" y="17"/>
                    </a:lnTo>
                    <a:lnTo>
                      <a:pt x="124" y="22"/>
                    </a:lnTo>
                    <a:lnTo>
                      <a:pt x="132" y="35"/>
                    </a:lnTo>
                    <a:lnTo>
                      <a:pt x="136" y="51"/>
                    </a:lnTo>
                    <a:lnTo>
                      <a:pt x="137" y="53"/>
                    </a:lnTo>
                    <a:lnTo>
                      <a:pt x="136" y="53"/>
                    </a:lnTo>
                    <a:lnTo>
                      <a:pt x="137" y="53"/>
                    </a:lnTo>
                    <a:lnTo>
                      <a:pt x="136" y="53"/>
                    </a:lnTo>
                    <a:lnTo>
                      <a:pt x="137" y="53"/>
                    </a:lnTo>
                    <a:lnTo>
                      <a:pt x="137" y="53"/>
                    </a:lnTo>
                    <a:close/>
                    <a:moveTo>
                      <a:pt x="30" y="145"/>
                    </a:moveTo>
                    <a:lnTo>
                      <a:pt x="30" y="148"/>
                    </a:lnTo>
                    <a:lnTo>
                      <a:pt x="30" y="153"/>
                    </a:lnTo>
                    <a:lnTo>
                      <a:pt x="31" y="162"/>
                    </a:lnTo>
                    <a:lnTo>
                      <a:pt x="34" y="170"/>
                    </a:lnTo>
                    <a:lnTo>
                      <a:pt x="36" y="172"/>
                    </a:lnTo>
                    <a:lnTo>
                      <a:pt x="38" y="179"/>
                    </a:lnTo>
                    <a:lnTo>
                      <a:pt x="44" y="184"/>
                    </a:lnTo>
                    <a:lnTo>
                      <a:pt x="50" y="190"/>
                    </a:lnTo>
                    <a:lnTo>
                      <a:pt x="53" y="190"/>
                    </a:lnTo>
                    <a:lnTo>
                      <a:pt x="54" y="192"/>
                    </a:lnTo>
                    <a:lnTo>
                      <a:pt x="57" y="194"/>
                    </a:lnTo>
                    <a:lnTo>
                      <a:pt x="64" y="197"/>
                    </a:lnTo>
                    <a:lnTo>
                      <a:pt x="71" y="197"/>
                    </a:lnTo>
                    <a:lnTo>
                      <a:pt x="74" y="197"/>
                    </a:lnTo>
                    <a:lnTo>
                      <a:pt x="75" y="197"/>
                    </a:lnTo>
                    <a:lnTo>
                      <a:pt x="81" y="197"/>
                    </a:lnTo>
                    <a:lnTo>
                      <a:pt x="91" y="193"/>
                    </a:lnTo>
                    <a:lnTo>
                      <a:pt x="99" y="186"/>
                    </a:lnTo>
                    <a:lnTo>
                      <a:pt x="102" y="183"/>
                    </a:lnTo>
                    <a:lnTo>
                      <a:pt x="103" y="182"/>
                    </a:lnTo>
                    <a:lnTo>
                      <a:pt x="106" y="176"/>
                    </a:lnTo>
                    <a:lnTo>
                      <a:pt x="112" y="165"/>
                    </a:lnTo>
                    <a:lnTo>
                      <a:pt x="113" y="151"/>
                    </a:lnTo>
                    <a:lnTo>
                      <a:pt x="115" y="146"/>
                    </a:lnTo>
                    <a:lnTo>
                      <a:pt x="113" y="137"/>
                    </a:lnTo>
                    <a:lnTo>
                      <a:pt x="109" y="125"/>
                    </a:lnTo>
                    <a:lnTo>
                      <a:pt x="103" y="115"/>
                    </a:lnTo>
                    <a:lnTo>
                      <a:pt x="102" y="113"/>
                    </a:lnTo>
                    <a:lnTo>
                      <a:pt x="99" y="111"/>
                    </a:lnTo>
                    <a:lnTo>
                      <a:pt x="95" y="108"/>
                    </a:lnTo>
                    <a:lnTo>
                      <a:pt x="86" y="103"/>
                    </a:lnTo>
                    <a:lnTo>
                      <a:pt x="75" y="101"/>
                    </a:lnTo>
                    <a:lnTo>
                      <a:pt x="72" y="100"/>
                    </a:lnTo>
                    <a:lnTo>
                      <a:pt x="64" y="101"/>
                    </a:lnTo>
                    <a:lnTo>
                      <a:pt x="58" y="103"/>
                    </a:lnTo>
                    <a:lnTo>
                      <a:pt x="48" y="108"/>
                    </a:lnTo>
                    <a:lnTo>
                      <a:pt x="43" y="113"/>
                    </a:lnTo>
                    <a:lnTo>
                      <a:pt x="40" y="115"/>
                    </a:lnTo>
                    <a:lnTo>
                      <a:pt x="37" y="120"/>
                    </a:lnTo>
                    <a:lnTo>
                      <a:pt x="31" y="131"/>
                    </a:lnTo>
                    <a:lnTo>
                      <a:pt x="30" y="142"/>
                    </a:lnTo>
                    <a:lnTo>
                      <a:pt x="30" y="145"/>
                    </a:lnTo>
                    <a:lnTo>
                      <a:pt x="30" y="149"/>
                    </a:lnTo>
                    <a:lnTo>
                      <a:pt x="30" y="145"/>
                    </a:lnTo>
                    <a:lnTo>
                      <a:pt x="30"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8" name="Freeform 263"/>
              <p:cNvSpPr>
                <a:spLocks/>
              </p:cNvSpPr>
              <p:nvPr/>
            </p:nvSpPr>
            <p:spPr bwMode="auto">
              <a:xfrm>
                <a:off x="1083" y="2391"/>
                <a:ext cx="26" cy="73"/>
              </a:xfrm>
              <a:custGeom>
                <a:avLst/>
                <a:gdLst>
                  <a:gd name="T0" fmla="*/ 81 w 81"/>
                  <a:gd name="T1" fmla="*/ 214 h 214"/>
                  <a:gd name="T2" fmla="*/ 76 w 81"/>
                  <a:gd name="T3" fmla="*/ 214 h 214"/>
                  <a:gd name="T4" fmla="*/ 64 w 81"/>
                  <a:gd name="T5" fmla="*/ 214 h 214"/>
                  <a:gd name="T6" fmla="*/ 54 w 81"/>
                  <a:gd name="T7" fmla="*/ 214 h 214"/>
                  <a:gd name="T8" fmla="*/ 54 w 81"/>
                  <a:gd name="T9" fmla="*/ 214 h 214"/>
                  <a:gd name="T10" fmla="*/ 54 w 81"/>
                  <a:gd name="T11" fmla="*/ 189 h 214"/>
                  <a:gd name="T12" fmla="*/ 52 w 81"/>
                  <a:gd name="T13" fmla="*/ 111 h 214"/>
                  <a:gd name="T14" fmla="*/ 52 w 81"/>
                  <a:gd name="T15" fmla="*/ 52 h 214"/>
                  <a:gd name="T16" fmla="*/ 54 w 81"/>
                  <a:gd name="T17" fmla="*/ 48 h 214"/>
                  <a:gd name="T18" fmla="*/ 51 w 81"/>
                  <a:gd name="T19" fmla="*/ 51 h 214"/>
                  <a:gd name="T20" fmla="*/ 48 w 81"/>
                  <a:gd name="T21" fmla="*/ 52 h 214"/>
                  <a:gd name="T22" fmla="*/ 41 w 81"/>
                  <a:gd name="T23" fmla="*/ 58 h 214"/>
                  <a:gd name="T24" fmla="*/ 31 w 81"/>
                  <a:gd name="T25" fmla="*/ 64 h 214"/>
                  <a:gd name="T26" fmla="*/ 30 w 81"/>
                  <a:gd name="T27" fmla="*/ 65 h 214"/>
                  <a:gd name="T28" fmla="*/ 27 w 81"/>
                  <a:gd name="T29" fmla="*/ 68 h 214"/>
                  <a:gd name="T30" fmla="*/ 21 w 81"/>
                  <a:gd name="T31" fmla="*/ 71 h 214"/>
                  <a:gd name="T32" fmla="*/ 11 w 81"/>
                  <a:gd name="T33" fmla="*/ 75 h 214"/>
                  <a:gd name="T34" fmla="*/ 3 w 81"/>
                  <a:gd name="T35" fmla="*/ 79 h 214"/>
                  <a:gd name="T36" fmla="*/ 2 w 81"/>
                  <a:gd name="T37" fmla="*/ 79 h 214"/>
                  <a:gd name="T38" fmla="*/ 2 w 81"/>
                  <a:gd name="T39" fmla="*/ 76 h 214"/>
                  <a:gd name="T40" fmla="*/ 0 w 81"/>
                  <a:gd name="T41" fmla="*/ 64 h 214"/>
                  <a:gd name="T42" fmla="*/ 0 w 81"/>
                  <a:gd name="T43" fmla="*/ 55 h 214"/>
                  <a:gd name="T44" fmla="*/ 2 w 81"/>
                  <a:gd name="T45" fmla="*/ 54 h 214"/>
                  <a:gd name="T46" fmla="*/ 4 w 81"/>
                  <a:gd name="T47" fmla="*/ 52 h 214"/>
                  <a:gd name="T48" fmla="*/ 11 w 81"/>
                  <a:gd name="T49" fmla="*/ 49 h 214"/>
                  <a:gd name="T50" fmla="*/ 24 w 81"/>
                  <a:gd name="T51" fmla="*/ 41 h 214"/>
                  <a:gd name="T52" fmla="*/ 35 w 81"/>
                  <a:gd name="T53" fmla="*/ 31 h 214"/>
                  <a:gd name="T54" fmla="*/ 40 w 81"/>
                  <a:gd name="T55" fmla="*/ 28 h 214"/>
                  <a:gd name="T56" fmla="*/ 41 w 81"/>
                  <a:gd name="T57" fmla="*/ 27 h 214"/>
                  <a:gd name="T58" fmla="*/ 47 w 81"/>
                  <a:gd name="T59" fmla="*/ 21 h 214"/>
                  <a:gd name="T60" fmla="*/ 55 w 81"/>
                  <a:gd name="T61" fmla="*/ 11 h 214"/>
                  <a:gd name="T62" fmla="*/ 62 w 81"/>
                  <a:gd name="T63" fmla="*/ 3 h 214"/>
                  <a:gd name="T64" fmla="*/ 64 w 81"/>
                  <a:gd name="T65" fmla="*/ 0 h 214"/>
                  <a:gd name="T66" fmla="*/ 65 w 81"/>
                  <a:gd name="T67" fmla="*/ 0 h 214"/>
                  <a:gd name="T68" fmla="*/ 73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2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4" y="214"/>
                    </a:lnTo>
                    <a:lnTo>
                      <a:pt x="54" y="214"/>
                    </a:lnTo>
                    <a:lnTo>
                      <a:pt x="54" y="189"/>
                    </a:lnTo>
                    <a:lnTo>
                      <a:pt x="52" y="111"/>
                    </a:lnTo>
                    <a:lnTo>
                      <a:pt x="52" y="52"/>
                    </a:lnTo>
                    <a:lnTo>
                      <a:pt x="54" y="48"/>
                    </a:lnTo>
                    <a:lnTo>
                      <a:pt x="51" y="51"/>
                    </a:lnTo>
                    <a:lnTo>
                      <a:pt x="48" y="52"/>
                    </a:lnTo>
                    <a:lnTo>
                      <a:pt x="41" y="58"/>
                    </a:lnTo>
                    <a:lnTo>
                      <a:pt x="31" y="64"/>
                    </a:lnTo>
                    <a:lnTo>
                      <a:pt x="30" y="65"/>
                    </a:lnTo>
                    <a:lnTo>
                      <a:pt x="27" y="68"/>
                    </a:lnTo>
                    <a:lnTo>
                      <a:pt x="21" y="71"/>
                    </a:lnTo>
                    <a:lnTo>
                      <a:pt x="11" y="75"/>
                    </a:lnTo>
                    <a:lnTo>
                      <a:pt x="3" y="79"/>
                    </a:lnTo>
                    <a:lnTo>
                      <a:pt x="2" y="79"/>
                    </a:lnTo>
                    <a:lnTo>
                      <a:pt x="2" y="76"/>
                    </a:lnTo>
                    <a:lnTo>
                      <a:pt x="0" y="64"/>
                    </a:lnTo>
                    <a:lnTo>
                      <a:pt x="0" y="55"/>
                    </a:lnTo>
                    <a:lnTo>
                      <a:pt x="2" y="54"/>
                    </a:lnTo>
                    <a:lnTo>
                      <a:pt x="4" y="52"/>
                    </a:lnTo>
                    <a:lnTo>
                      <a:pt x="11" y="49"/>
                    </a:lnTo>
                    <a:lnTo>
                      <a:pt x="24" y="41"/>
                    </a:lnTo>
                    <a:lnTo>
                      <a:pt x="35" y="31"/>
                    </a:lnTo>
                    <a:lnTo>
                      <a:pt x="40" y="28"/>
                    </a:lnTo>
                    <a:lnTo>
                      <a:pt x="41" y="27"/>
                    </a:lnTo>
                    <a:lnTo>
                      <a:pt x="47" y="21"/>
                    </a:lnTo>
                    <a:lnTo>
                      <a:pt x="55" y="11"/>
                    </a:lnTo>
                    <a:lnTo>
                      <a:pt x="62" y="3"/>
                    </a:lnTo>
                    <a:lnTo>
                      <a:pt x="64" y="0"/>
                    </a:lnTo>
                    <a:lnTo>
                      <a:pt x="65" y="0"/>
                    </a:lnTo>
                    <a:lnTo>
                      <a:pt x="73" y="0"/>
                    </a:lnTo>
                    <a:lnTo>
                      <a:pt x="79" y="0"/>
                    </a:lnTo>
                    <a:lnTo>
                      <a:pt x="81" y="0"/>
                    </a:lnTo>
                    <a:lnTo>
                      <a:pt x="79" y="4"/>
                    </a:lnTo>
                    <a:lnTo>
                      <a:pt x="81" y="34"/>
                    </a:lnTo>
                    <a:lnTo>
                      <a:pt x="79" y="134"/>
                    </a:lnTo>
                    <a:lnTo>
                      <a:pt x="79" y="212"/>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9" name="Freeform 264"/>
              <p:cNvSpPr>
                <a:spLocks noEditPoints="1"/>
              </p:cNvSpPr>
              <p:nvPr/>
            </p:nvSpPr>
            <p:spPr bwMode="auto">
              <a:xfrm>
                <a:off x="1132" y="2391"/>
                <a:ext cx="50" cy="73"/>
              </a:xfrm>
              <a:custGeom>
                <a:avLst/>
                <a:gdLst>
                  <a:gd name="T0" fmla="*/ 19 w 141"/>
                  <a:gd name="T1" fmla="*/ 165 h 219"/>
                  <a:gd name="T2" fmla="*/ 28 w 141"/>
                  <a:gd name="T3" fmla="*/ 166 h 219"/>
                  <a:gd name="T4" fmla="*/ 40 w 141"/>
                  <a:gd name="T5" fmla="*/ 188 h 219"/>
                  <a:gd name="T6" fmla="*/ 45 w 141"/>
                  <a:gd name="T7" fmla="*/ 193 h 219"/>
                  <a:gd name="T8" fmla="*/ 65 w 141"/>
                  <a:gd name="T9" fmla="*/ 197 h 219"/>
                  <a:gd name="T10" fmla="*/ 76 w 141"/>
                  <a:gd name="T11" fmla="*/ 196 h 219"/>
                  <a:gd name="T12" fmla="*/ 89 w 141"/>
                  <a:gd name="T13" fmla="*/ 189 h 219"/>
                  <a:gd name="T14" fmla="*/ 100 w 141"/>
                  <a:gd name="T15" fmla="*/ 176 h 219"/>
                  <a:gd name="T16" fmla="*/ 107 w 141"/>
                  <a:gd name="T17" fmla="*/ 159 h 219"/>
                  <a:gd name="T18" fmla="*/ 112 w 141"/>
                  <a:gd name="T19" fmla="*/ 144 h 219"/>
                  <a:gd name="T20" fmla="*/ 114 w 141"/>
                  <a:gd name="T21" fmla="*/ 120 h 219"/>
                  <a:gd name="T22" fmla="*/ 112 w 141"/>
                  <a:gd name="T23" fmla="*/ 117 h 219"/>
                  <a:gd name="T24" fmla="*/ 95 w 141"/>
                  <a:gd name="T25" fmla="*/ 134 h 219"/>
                  <a:gd name="T26" fmla="*/ 85 w 141"/>
                  <a:gd name="T27" fmla="*/ 138 h 219"/>
                  <a:gd name="T28" fmla="*/ 64 w 141"/>
                  <a:gd name="T29" fmla="*/ 142 h 219"/>
                  <a:gd name="T30" fmla="*/ 34 w 141"/>
                  <a:gd name="T31" fmla="*/ 137 h 219"/>
                  <a:gd name="T32" fmla="*/ 14 w 141"/>
                  <a:gd name="T33" fmla="*/ 120 h 219"/>
                  <a:gd name="T34" fmla="*/ 0 w 141"/>
                  <a:gd name="T35" fmla="*/ 78 h 219"/>
                  <a:gd name="T36" fmla="*/ 0 w 141"/>
                  <a:gd name="T37" fmla="*/ 58 h 219"/>
                  <a:gd name="T38" fmla="*/ 19 w 141"/>
                  <a:gd name="T39" fmla="*/ 20 h 219"/>
                  <a:gd name="T40" fmla="*/ 44 w 141"/>
                  <a:gd name="T41" fmla="*/ 4 h 219"/>
                  <a:gd name="T42" fmla="*/ 76 w 141"/>
                  <a:gd name="T43" fmla="*/ 1 h 219"/>
                  <a:gd name="T44" fmla="*/ 106 w 141"/>
                  <a:gd name="T45" fmla="*/ 11 h 219"/>
                  <a:gd name="T46" fmla="*/ 126 w 141"/>
                  <a:gd name="T47" fmla="*/ 34 h 219"/>
                  <a:gd name="T48" fmla="*/ 134 w 141"/>
                  <a:gd name="T49" fmla="*/ 55 h 219"/>
                  <a:gd name="T50" fmla="*/ 141 w 141"/>
                  <a:gd name="T51" fmla="*/ 103 h 219"/>
                  <a:gd name="T52" fmla="*/ 137 w 141"/>
                  <a:gd name="T53" fmla="*/ 147 h 219"/>
                  <a:gd name="T54" fmla="*/ 128 w 141"/>
                  <a:gd name="T55" fmla="*/ 173 h 219"/>
                  <a:gd name="T56" fmla="*/ 107 w 141"/>
                  <a:gd name="T57" fmla="*/ 204 h 219"/>
                  <a:gd name="T58" fmla="*/ 95 w 141"/>
                  <a:gd name="T59" fmla="*/ 212 h 219"/>
                  <a:gd name="T60" fmla="*/ 64 w 141"/>
                  <a:gd name="T61" fmla="*/ 219 h 219"/>
                  <a:gd name="T62" fmla="*/ 37 w 141"/>
                  <a:gd name="T63" fmla="*/ 214 h 219"/>
                  <a:gd name="T64" fmla="*/ 20 w 141"/>
                  <a:gd name="T65" fmla="*/ 203 h 219"/>
                  <a:gd name="T66" fmla="*/ 4 w 141"/>
                  <a:gd name="T67" fmla="*/ 178 h 219"/>
                  <a:gd name="T68" fmla="*/ 3 w 141"/>
                  <a:gd name="T69" fmla="*/ 165 h 219"/>
                  <a:gd name="T70" fmla="*/ 3 w 141"/>
                  <a:gd name="T71" fmla="*/ 165 h 219"/>
                  <a:gd name="T72" fmla="*/ 106 w 141"/>
                  <a:gd name="T73" fmla="*/ 48 h 219"/>
                  <a:gd name="T74" fmla="*/ 92 w 141"/>
                  <a:gd name="T75" fmla="*/ 30 h 219"/>
                  <a:gd name="T76" fmla="*/ 71 w 141"/>
                  <a:gd name="T77" fmla="*/ 21 h 219"/>
                  <a:gd name="T78" fmla="*/ 51 w 141"/>
                  <a:gd name="T79" fmla="*/ 27 h 219"/>
                  <a:gd name="T80" fmla="*/ 37 w 141"/>
                  <a:gd name="T81" fmla="*/ 38 h 219"/>
                  <a:gd name="T82" fmla="*/ 27 w 141"/>
                  <a:gd name="T83" fmla="*/ 71 h 219"/>
                  <a:gd name="T84" fmla="*/ 27 w 141"/>
                  <a:gd name="T85" fmla="*/ 83 h 219"/>
                  <a:gd name="T86" fmla="*/ 40 w 141"/>
                  <a:gd name="T87" fmla="*/ 106 h 219"/>
                  <a:gd name="T88" fmla="*/ 55 w 141"/>
                  <a:gd name="T89" fmla="*/ 117 h 219"/>
                  <a:gd name="T90" fmla="*/ 72 w 141"/>
                  <a:gd name="T91" fmla="*/ 118 h 219"/>
                  <a:gd name="T92" fmla="*/ 96 w 141"/>
                  <a:gd name="T93" fmla="*/ 109 h 219"/>
                  <a:gd name="T94" fmla="*/ 103 w 141"/>
                  <a:gd name="T95" fmla="*/ 100 h 219"/>
                  <a:gd name="T96" fmla="*/ 112 w 141"/>
                  <a:gd name="T97" fmla="*/ 71 h 219"/>
                  <a:gd name="T98" fmla="*/ 112 w 141"/>
                  <a:gd name="T99"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9">
                    <a:moveTo>
                      <a:pt x="3" y="165"/>
                    </a:moveTo>
                    <a:lnTo>
                      <a:pt x="6" y="165"/>
                    </a:lnTo>
                    <a:lnTo>
                      <a:pt x="19" y="165"/>
                    </a:lnTo>
                    <a:lnTo>
                      <a:pt x="27" y="165"/>
                    </a:lnTo>
                    <a:lnTo>
                      <a:pt x="28" y="164"/>
                    </a:lnTo>
                    <a:lnTo>
                      <a:pt x="28" y="166"/>
                    </a:lnTo>
                    <a:lnTo>
                      <a:pt x="30" y="172"/>
                    </a:lnTo>
                    <a:lnTo>
                      <a:pt x="34" y="181"/>
                    </a:lnTo>
                    <a:lnTo>
                      <a:pt x="40" y="188"/>
                    </a:lnTo>
                    <a:lnTo>
                      <a:pt x="41" y="189"/>
                    </a:lnTo>
                    <a:lnTo>
                      <a:pt x="42" y="190"/>
                    </a:lnTo>
                    <a:lnTo>
                      <a:pt x="45" y="193"/>
                    </a:lnTo>
                    <a:lnTo>
                      <a:pt x="52" y="196"/>
                    </a:lnTo>
                    <a:lnTo>
                      <a:pt x="62" y="197"/>
                    </a:lnTo>
                    <a:lnTo>
                      <a:pt x="65" y="197"/>
                    </a:lnTo>
                    <a:lnTo>
                      <a:pt x="66" y="197"/>
                    </a:lnTo>
                    <a:lnTo>
                      <a:pt x="69" y="197"/>
                    </a:lnTo>
                    <a:lnTo>
                      <a:pt x="76" y="196"/>
                    </a:lnTo>
                    <a:lnTo>
                      <a:pt x="83" y="193"/>
                    </a:lnTo>
                    <a:lnTo>
                      <a:pt x="86" y="192"/>
                    </a:lnTo>
                    <a:lnTo>
                      <a:pt x="89" y="189"/>
                    </a:lnTo>
                    <a:lnTo>
                      <a:pt x="95" y="185"/>
                    </a:lnTo>
                    <a:lnTo>
                      <a:pt x="99" y="179"/>
                    </a:lnTo>
                    <a:lnTo>
                      <a:pt x="100" y="176"/>
                    </a:lnTo>
                    <a:lnTo>
                      <a:pt x="103" y="172"/>
                    </a:lnTo>
                    <a:lnTo>
                      <a:pt x="104" y="168"/>
                    </a:lnTo>
                    <a:lnTo>
                      <a:pt x="107" y="159"/>
                    </a:lnTo>
                    <a:lnTo>
                      <a:pt x="110" y="151"/>
                    </a:lnTo>
                    <a:lnTo>
                      <a:pt x="110" y="149"/>
                    </a:lnTo>
                    <a:lnTo>
                      <a:pt x="112" y="144"/>
                    </a:lnTo>
                    <a:lnTo>
                      <a:pt x="113" y="134"/>
                    </a:lnTo>
                    <a:lnTo>
                      <a:pt x="113" y="123"/>
                    </a:lnTo>
                    <a:lnTo>
                      <a:pt x="114" y="120"/>
                    </a:lnTo>
                    <a:lnTo>
                      <a:pt x="113" y="116"/>
                    </a:lnTo>
                    <a:lnTo>
                      <a:pt x="114" y="114"/>
                    </a:lnTo>
                    <a:lnTo>
                      <a:pt x="112" y="117"/>
                    </a:lnTo>
                    <a:lnTo>
                      <a:pt x="109" y="121"/>
                    </a:lnTo>
                    <a:lnTo>
                      <a:pt x="102" y="128"/>
                    </a:lnTo>
                    <a:lnTo>
                      <a:pt x="95" y="134"/>
                    </a:lnTo>
                    <a:lnTo>
                      <a:pt x="93" y="134"/>
                    </a:lnTo>
                    <a:lnTo>
                      <a:pt x="90" y="135"/>
                    </a:lnTo>
                    <a:lnTo>
                      <a:pt x="85" y="138"/>
                    </a:lnTo>
                    <a:lnTo>
                      <a:pt x="75" y="141"/>
                    </a:lnTo>
                    <a:lnTo>
                      <a:pt x="65" y="142"/>
                    </a:lnTo>
                    <a:lnTo>
                      <a:pt x="64" y="142"/>
                    </a:lnTo>
                    <a:lnTo>
                      <a:pt x="58" y="142"/>
                    </a:lnTo>
                    <a:lnTo>
                      <a:pt x="50" y="142"/>
                    </a:lnTo>
                    <a:lnTo>
                      <a:pt x="34" y="137"/>
                    </a:lnTo>
                    <a:lnTo>
                      <a:pt x="21" y="127"/>
                    </a:lnTo>
                    <a:lnTo>
                      <a:pt x="19" y="123"/>
                    </a:lnTo>
                    <a:lnTo>
                      <a:pt x="14" y="120"/>
                    </a:lnTo>
                    <a:lnTo>
                      <a:pt x="10" y="113"/>
                    </a:lnTo>
                    <a:lnTo>
                      <a:pt x="3" y="97"/>
                    </a:lnTo>
                    <a:lnTo>
                      <a:pt x="0" y="78"/>
                    </a:lnTo>
                    <a:lnTo>
                      <a:pt x="0" y="72"/>
                    </a:lnTo>
                    <a:lnTo>
                      <a:pt x="0" y="68"/>
                    </a:lnTo>
                    <a:lnTo>
                      <a:pt x="0" y="58"/>
                    </a:lnTo>
                    <a:lnTo>
                      <a:pt x="6" y="40"/>
                    </a:lnTo>
                    <a:lnTo>
                      <a:pt x="14" y="24"/>
                    </a:lnTo>
                    <a:lnTo>
                      <a:pt x="19" y="20"/>
                    </a:lnTo>
                    <a:lnTo>
                      <a:pt x="21" y="17"/>
                    </a:lnTo>
                    <a:lnTo>
                      <a:pt x="28" y="11"/>
                    </a:lnTo>
                    <a:lnTo>
                      <a:pt x="44" y="4"/>
                    </a:lnTo>
                    <a:lnTo>
                      <a:pt x="61" y="1"/>
                    </a:lnTo>
                    <a:lnTo>
                      <a:pt x="66" y="0"/>
                    </a:lnTo>
                    <a:lnTo>
                      <a:pt x="76" y="1"/>
                    </a:lnTo>
                    <a:lnTo>
                      <a:pt x="89" y="4"/>
                    </a:lnTo>
                    <a:lnTo>
                      <a:pt x="102" y="10"/>
                    </a:lnTo>
                    <a:lnTo>
                      <a:pt x="106" y="11"/>
                    </a:lnTo>
                    <a:lnTo>
                      <a:pt x="113" y="18"/>
                    </a:lnTo>
                    <a:lnTo>
                      <a:pt x="117" y="23"/>
                    </a:lnTo>
                    <a:lnTo>
                      <a:pt x="126" y="34"/>
                    </a:lnTo>
                    <a:lnTo>
                      <a:pt x="131" y="44"/>
                    </a:lnTo>
                    <a:lnTo>
                      <a:pt x="131" y="48"/>
                    </a:lnTo>
                    <a:lnTo>
                      <a:pt x="134" y="55"/>
                    </a:lnTo>
                    <a:lnTo>
                      <a:pt x="138" y="75"/>
                    </a:lnTo>
                    <a:lnTo>
                      <a:pt x="140" y="97"/>
                    </a:lnTo>
                    <a:lnTo>
                      <a:pt x="141" y="103"/>
                    </a:lnTo>
                    <a:lnTo>
                      <a:pt x="140" y="110"/>
                    </a:lnTo>
                    <a:lnTo>
                      <a:pt x="140" y="124"/>
                    </a:lnTo>
                    <a:lnTo>
                      <a:pt x="137" y="147"/>
                    </a:lnTo>
                    <a:lnTo>
                      <a:pt x="131" y="165"/>
                    </a:lnTo>
                    <a:lnTo>
                      <a:pt x="131" y="169"/>
                    </a:lnTo>
                    <a:lnTo>
                      <a:pt x="128" y="173"/>
                    </a:lnTo>
                    <a:lnTo>
                      <a:pt x="126" y="181"/>
                    </a:lnTo>
                    <a:lnTo>
                      <a:pt x="117" y="195"/>
                    </a:lnTo>
                    <a:lnTo>
                      <a:pt x="107" y="204"/>
                    </a:lnTo>
                    <a:lnTo>
                      <a:pt x="104" y="206"/>
                    </a:lnTo>
                    <a:lnTo>
                      <a:pt x="100" y="209"/>
                    </a:lnTo>
                    <a:lnTo>
                      <a:pt x="95" y="212"/>
                    </a:lnTo>
                    <a:lnTo>
                      <a:pt x="82" y="217"/>
                    </a:lnTo>
                    <a:lnTo>
                      <a:pt x="66" y="219"/>
                    </a:lnTo>
                    <a:lnTo>
                      <a:pt x="64" y="219"/>
                    </a:lnTo>
                    <a:lnTo>
                      <a:pt x="59" y="219"/>
                    </a:lnTo>
                    <a:lnTo>
                      <a:pt x="51" y="219"/>
                    </a:lnTo>
                    <a:lnTo>
                      <a:pt x="37" y="214"/>
                    </a:lnTo>
                    <a:lnTo>
                      <a:pt x="26" y="207"/>
                    </a:lnTo>
                    <a:lnTo>
                      <a:pt x="23" y="204"/>
                    </a:lnTo>
                    <a:lnTo>
                      <a:pt x="20" y="203"/>
                    </a:lnTo>
                    <a:lnTo>
                      <a:pt x="14" y="197"/>
                    </a:lnTo>
                    <a:lnTo>
                      <a:pt x="10" y="192"/>
                    </a:lnTo>
                    <a:lnTo>
                      <a:pt x="4" y="178"/>
                    </a:lnTo>
                    <a:lnTo>
                      <a:pt x="3" y="165"/>
                    </a:lnTo>
                    <a:lnTo>
                      <a:pt x="2" y="166"/>
                    </a:lnTo>
                    <a:lnTo>
                      <a:pt x="3" y="165"/>
                    </a:lnTo>
                    <a:lnTo>
                      <a:pt x="2" y="165"/>
                    </a:lnTo>
                    <a:lnTo>
                      <a:pt x="3" y="165"/>
                    </a:lnTo>
                    <a:lnTo>
                      <a:pt x="3" y="165"/>
                    </a:lnTo>
                    <a:close/>
                    <a:moveTo>
                      <a:pt x="112" y="71"/>
                    </a:moveTo>
                    <a:lnTo>
                      <a:pt x="110" y="61"/>
                    </a:lnTo>
                    <a:lnTo>
                      <a:pt x="106" y="48"/>
                    </a:lnTo>
                    <a:lnTo>
                      <a:pt x="100" y="38"/>
                    </a:lnTo>
                    <a:lnTo>
                      <a:pt x="99" y="35"/>
                    </a:lnTo>
                    <a:lnTo>
                      <a:pt x="92" y="30"/>
                    </a:lnTo>
                    <a:lnTo>
                      <a:pt x="88" y="27"/>
                    </a:lnTo>
                    <a:lnTo>
                      <a:pt x="78" y="23"/>
                    </a:lnTo>
                    <a:lnTo>
                      <a:pt x="71" y="21"/>
                    </a:lnTo>
                    <a:lnTo>
                      <a:pt x="66" y="23"/>
                    </a:lnTo>
                    <a:lnTo>
                      <a:pt x="61" y="23"/>
                    </a:lnTo>
                    <a:lnTo>
                      <a:pt x="51" y="27"/>
                    </a:lnTo>
                    <a:lnTo>
                      <a:pt x="41" y="34"/>
                    </a:lnTo>
                    <a:lnTo>
                      <a:pt x="40" y="35"/>
                    </a:lnTo>
                    <a:lnTo>
                      <a:pt x="37" y="38"/>
                    </a:lnTo>
                    <a:lnTo>
                      <a:pt x="34" y="44"/>
                    </a:lnTo>
                    <a:lnTo>
                      <a:pt x="28" y="56"/>
                    </a:lnTo>
                    <a:lnTo>
                      <a:pt x="27" y="71"/>
                    </a:lnTo>
                    <a:lnTo>
                      <a:pt x="27" y="73"/>
                    </a:lnTo>
                    <a:lnTo>
                      <a:pt x="27" y="78"/>
                    </a:lnTo>
                    <a:lnTo>
                      <a:pt x="27" y="83"/>
                    </a:lnTo>
                    <a:lnTo>
                      <a:pt x="31" y="95"/>
                    </a:lnTo>
                    <a:lnTo>
                      <a:pt x="37" y="104"/>
                    </a:lnTo>
                    <a:lnTo>
                      <a:pt x="40" y="106"/>
                    </a:lnTo>
                    <a:lnTo>
                      <a:pt x="41" y="109"/>
                    </a:lnTo>
                    <a:lnTo>
                      <a:pt x="45" y="111"/>
                    </a:lnTo>
                    <a:lnTo>
                      <a:pt x="55" y="117"/>
                    </a:lnTo>
                    <a:lnTo>
                      <a:pt x="66" y="118"/>
                    </a:lnTo>
                    <a:lnTo>
                      <a:pt x="69" y="118"/>
                    </a:lnTo>
                    <a:lnTo>
                      <a:pt x="72" y="118"/>
                    </a:lnTo>
                    <a:lnTo>
                      <a:pt x="78" y="118"/>
                    </a:lnTo>
                    <a:lnTo>
                      <a:pt x="88" y="114"/>
                    </a:lnTo>
                    <a:lnTo>
                      <a:pt x="96" y="109"/>
                    </a:lnTo>
                    <a:lnTo>
                      <a:pt x="99" y="106"/>
                    </a:lnTo>
                    <a:lnTo>
                      <a:pt x="100" y="104"/>
                    </a:lnTo>
                    <a:lnTo>
                      <a:pt x="103" y="100"/>
                    </a:lnTo>
                    <a:lnTo>
                      <a:pt x="109" y="89"/>
                    </a:lnTo>
                    <a:lnTo>
                      <a:pt x="110" y="75"/>
                    </a:lnTo>
                    <a:lnTo>
                      <a:pt x="112" y="71"/>
                    </a:lnTo>
                    <a:lnTo>
                      <a:pt x="112" y="65"/>
                    </a:lnTo>
                    <a:lnTo>
                      <a:pt x="110" y="71"/>
                    </a:lnTo>
                    <a:lnTo>
                      <a:pt x="112" y="71"/>
                    </a:lnTo>
                    <a:lnTo>
                      <a:pt x="112"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0" name="Freeform 265"/>
              <p:cNvSpPr>
                <a:spLocks/>
              </p:cNvSpPr>
              <p:nvPr/>
            </p:nvSpPr>
            <p:spPr bwMode="auto">
              <a:xfrm>
                <a:off x="1188" y="2391"/>
                <a:ext cx="49" cy="73"/>
              </a:xfrm>
              <a:custGeom>
                <a:avLst/>
                <a:gdLst>
                  <a:gd name="T0" fmla="*/ 15 w 139"/>
                  <a:gd name="T1" fmla="*/ 157 h 219"/>
                  <a:gd name="T2" fmla="*/ 25 w 139"/>
                  <a:gd name="T3" fmla="*/ 159 h 219"/>
                  <a:gd name="T4" fmla="*/ 38 w 139"/>
                  <a:gd name="T5" fmla="*/ 186 h 219"/>
                  <a:gd name="T6" fmla="*/ 46 w 139"/>
                  <a:gd name="T7" fmla="*/ 192 h 219"/>
                  <a:gd name="T8" fmla="*/ 67 w 139"/>
                  <a:gd name="T9" fmla="*/ 197 h 219"/>
                  <a:gd name="T10" fmla="*/ 87 w 139"/>
                  <a:gd name="T11" fmla="*/ 193 h 219"/>
                  <a:gd name="T12" fmla="*/ 101 w 139"/>
                  <a:gd name="T13" fmla="*/ 183 h 219"/>
                  <a:gd name="T14" fmla="*/ 111 w 139"/>
                  <a:gd name="T15" fmla="*/ 157 h 219"/>
                  <a:gd name="T16" fmla="*/ 109 w 139"/>
                  <a:gd name="T17" fmla="*/ 138 h 219"/>
                  <a:gd name="T18" fmla="*/ 97 w 139"/>
                  <a:gd name="T19" fmla="*/ 121 h 219"/>
                  <a:gd name="T20" fmla="*/ 71 w 139"/>
                  <a:gd name="T21" fmla="*/ 111 h 219"/>
                  <a:gd name="T22" fmla="*/ 59 w 139"/>
                  <a:gd name="T23" fmla="*/ 111 h 219"/>
                  <a:gd name="T24" fmla="*/ 52 w 139"/>
                  <a:gd name="T25" fmla="*/ 110 h 219"/>
                  <a:gd name="T26" fmla="*/ 55 w 139"/>
                  <a:gd name="T27" fmla="*/ 90 h 219"/>
                  <a:gd name="T28" fmla="*/ 59 w 139"/>
                  <a:gd name="T29" fmla="*/ 90 h 219"/>
                  <a:gd name="T30" fmla="*/ 76 w 139"/>
                  <a:gd name="T31" fmla="*/ 87 h 219"/>
                  <a:gd name="T32" fmla="*/ 90 w 139"/>
                  <a:gd name="T33" fmla="*/ 80 h 219"/>
                  <a:gd name="T34" fmla="*/ 100 w 139"/>
                  <a:gd name="T35" fmla="*/ 69 h 219"/>
                  <a:gd name="T36" fmla="*/ 102 w 139"/>
                  <a:gd name="T37" fmla="*/ 55 h 219"/>
                  <a:gd name="T38" fmla="*/ 95 w 139"/>
                  <a:gd name="T39" fmla="*/ 37 h 219"/>
                  <a:gd name="T40" fmla="*/ 87 w 139"/>
                  <a:gd name="T41" fmla="*/ 27 h 219"/>
                  <a:gd name="T42" fmla="*/ 67 w 139"/>
                  <a:gd name="T43" fmla="*/ 21 h 219"/>
                  <a:gd name="T44" fmla="*/ 43 w 139"/>
                  <a:gd name="T45" fmla="*/ 30 h 219"/>
                  <a:gd name="T46" fmla="*/ 36 w 139"/>
                  <a:gd name="T47" fmla="*/ 37 h 219"/>
                  <a:gd name="T48" fmla="*/ 28 w 139"/>
                  <a:gd name="T49" fmla="*/ 61 h 219"/>
                  <a:gd name="T50" fmla="*/ 11 w 139"/>
                  <a:gd name="T51" fmla="*/ 58 h 219"/>
                  <a:gd name="T52" fmla="*/ 2 w 139"/>
                  <a:gd name="T53" fmla="*/ 52 h 219"/>
                  <a:gd name="T54" fmla="*/ 21 w 139"/>
                  <a:gd name="T55" fmla="*/ 17 h 219"/>
                  <a:gd name="T56" fmla="*/ 32 w 139"/>
                  <a:gd name="T57" fmla="*/ 9 h 219"/>
                  <a:gd name="T58" fmla="*/ 66 w 139"/>
                  <a:gd name="T59" fmla="*/ 0 h 219"/>
                  <a:gd name="T60" fmla="*/ 95 w 139"/>
                  <a:gd name="T61" fmla="*/ 7 h 219"/>
                  <a:gd name="T62" fmla="*/ 112 w 139"/>
                  <a:gd name="T63" fmla="*/ 20 h 219"/>
                  <a:gd name="T64" fmla="*/ 124 w 139"/>
                  <a:gd name="T65" fmla="*/ 35 h 219"/>
                  <a:gd name="T66" fmla="*/ 129 w 139"/>
                  <a:gd name="T67" fmla="*/ 55 h 219"/>
                  <a:gd name="T68" fmla="*/ 122 w 139"/>
                  <a:gd name="T69" fmla="*/ 79 h 219"/>
                  <a:gd name="T70" fmla="*/ 117 w 139"/>
                  <a:gd name="T71" fmla="*/ 87 h 219"/>
                  <a:gd name="T72" fmla="*/ 100 w 139"/>
                  <a:gd name="T73" fmla="*/ 99 h 219"/>
                  <a:gd name="T74" fmla="*/ 118 w 139"/>
                  <a:gd name="T75" fmla="*/ 107 h 219"/>
                  <a:gd name="T76" fmla="*/ 131 w 139"/>
                  <a:gd name="T77" fmla="*/ 120 h 219"/>
                  <a:gd name="T78" fmla="*/ 138 w 139"/>
                  <a:gd name="T79" fmla="*/ 149 h 219"/>
                  <a:gd name="T80" fmla="*/ 138 w 139"/>
                  <a:gd name="T81" fmla="*/ 166 h 219"/>
                  <a:gd name="T82" fmla="*/ 119 w 139"/>
                  <a:gd name="T83" fmla="*/ 199 h 219"/>
                  <a:gd name="T84" fmla="*/ 91 w 139"/>
                  <a:gd name="T85" fmla="*/ 216 h 219"/>
                  <a:gd name="T86" fmla="*/ 62 w 139"/>
                  <a:gd name="T87" fmla="*/ 219 h 219"/>
                  <a:gd name="T88" fmla="*/ 23 w 139"/>
                  <a:gd name="T89" fmla="*/ 204 h 219"/>
                  <a:gd name="T90" fmla="*/ 12 w 139"/>
                  <a:gd name="T91" fmla="*/ 193 h 219"/>
                  <a:gd name="T92" fmla="*/ 0 w 139"/>
                  <a:gd name="T93" fmla="*/ 15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219">
                    <a:moveTo>
                      <a:pt x="0" y="158"/>
                    </a:moveTo>
                    <a:lnTo>
                      <a:pt x="2" y="158"/>
                    </a:lnTo>
                    <a:lnTo>
                      <a:pt x="15" y="157"/>
                    </a:lnTo>
                    <a:lnTo>
                      <a:pt x="23" y="157"/>
                    </a:lnTo>
                    <a:lnTo>
                      <a:pt x="25" y="155"/>
                    </a:lnTo>
                    <a:lnTo>
                      <a:pt x="25" y="159"/>
                    </a:lnTo>
                    <a:lnTo>
                      <a:pt x="28" y="166"/>
                    </a:lnTo>
                    <a:lnTo>
                      <a:pt x="32" y="178"/>
                    </a:lnTo>
                    <a:lnTo>
                      <a:pt x="38" y="186"/>
                    </a:lnTo>
                    <a:lnTo>
                      <a:pt x="40" y="188"/>
                    </a:lnTo>
                    <a:lnTo>
                      <a:pt x="42" y="189"/>
                    </a:lnTo>
                    <a:lnTo>
                      <a:pt x="46" y="192"/>
                    </a:lnTo>
                    <a:lnTo>
                      <a:pt x="55" y="196"/>
                    </a:lnTo>
                    <a:lnTo>
                      <a:pt x="64" y="197"/>
                    </a:lnTo>
                    <a:lnTo>
                      <a:pt x="67" y="197"/>
                    </a:lnTo>
                    <a:lnTo>
                      <a:pt x="70" y="197"/>
                    </a:lnTo>
                    <a:lnTo>
                      <a:pt x="76" y="197"/>
                    </a:lnTo>
                    <a:lnTo>
                      <a:pt x="87" y="193"/>
                    </a:lnTo>
                    <a:lnTo>
                      <a:pt x="97" y="188"/>
                    </a:lnTo>
                    <a:lnTo>
                      <a:pt x="100" y="185"/>
                    </a:lnTo>
                    <a:lnTo>
                      <a:pt x="101" y="183"/>
                    </a:lnTo>
                    <a:lnTo>
                      <a:pt x="104" y="178"/>
                    </a:lnTo>
                    <a:lnTo>
                      <a:pt x="109" y="168"/>
                    </a:lnTo>
                    <a:lnTo>
                      <a:pt x="111" y="157"/>
                    </a:lnTo>
                    <a:lnTo>
                      <a:pt x="112" y="152"/>
                    </a:lnTo>
                    <a:lnTo>
                      <a:pt x="111" y="144"/>
                    </a:lnTo>
                    <a:lnTo>
                      <a:pt x="109" y="138"/>
                    </a:lnTo>
                    <a:lnTo>
                      <a:pt x="104" y="130"/>
                    </a:lnTo>
                    <a:lnTo>
                      <a:pt x="100" y="123"/>
                    </a:lnTo>
                    <a:lnTo>
                      <a:pt x="97" y="121"/>
                    </a:lnTo>
                    <a:lnTo>
                      <a:pt x="93" y="118"/>
                    </a:lnTo>
                    <a:lnTo>
                      <a:pt x="83" y="113"/>
                    </a:lnTo>
                    <a:lnTo>
                      <a:pt x="71" y="111"/>
                    </a:lnTo>
                    <a:lnTo>
                      <a:pt x="70" y="110"/>
                    </a:lnTo>
                    <a:lnTo>
                      <a:pt x="64" y="111"/>
                    </a:lnTo>
                    <a:lnTo>
                      <a:pt x="59" y="111"/>
                    </a:lnTo>
                    <a:lnTo>
                      <a:pt x="53" y="113"/>
                    </a:lnTo>
                    <a:lnTo>
                      <a:pt x="52" y="113"/>
                    </a:lnTo>
                    <a:lnTo>
                      <a:pt x="52" y="110"/>
                    </a:lnTo>
                    <a:lnTo>
                      <a:pt x="53" y="100"/>
                    </a:lnTo>
                    <a:lnTo>
                      <a:pt x="53" y="92"/>
                    </a:lnTo>
                    <a:lnTo>
                      <a:pt x="55" y="90"/>
                    </a:lnTo>
                    <a:lnTo>
                      <a:pt x="56" y="90"/>
                    </a:lnTo>
                    <a:lnTo>
                      <a:pt x="57" y="90"/>
                    </a:lnTo>
                    <a:lnTo>
                      <a:pt x="59" y="90"/>
                    </a:lnTo>
                    <a:lnTo>
                      <a:pt x="60" y="90"/>
                    </a:lnTo>
                    <a:lnTo>
                      <a:pt x="66" y="90"/>
                    </a:lnTo>
                    <a:lnTo>
                      <a:pt x="76" y="87"/>
                    </a:lnTo>
                    <a:lnTo>
                      <a:pt x="86" y="83"/>
                    </a:lnTo>
                    <a:lnTo>
                      <a:pt x="88" y="82"/>
                    </a:lnTo>
                    <a:lnTo>
                      <a:pt x="90" y="80"/>
                    </a:lnTo>
                    <a:lnTo>
                      <a:pt x="94" y="78"/>
                    </a:lnTo>
                    <a:lnTo>
                      <a:pt x="97" y="73"/>
                    </a:lnTo>
                    <a:lnTo>
                      <a:pt x="100" y="69"/>
                    </a:lnTo>
                    <a:lnTo>
                      <a:pt x="101" y="65"/>
                    </a:lnTo>
                    <a:lnTo>
                      <a:pt x="101" y="59"/>
                    </a:lnTo>
                    <a:lnTo>
                      <a:pt x="102" y="55"/>
                    </a:lnTo>
                    <a:lnTo>
                      <a:pt x="101" y="48"/>
                    </a:lnTo>
                    <a:lnTo>
                      <a:pt x="100" y="44"/>
                    </a:lnTo>
                    <a:lnTo>
                      <a:pt x="95" y="37"/>
                    </a:lnTo>
                    <a:lnTo>
                      <a:pt x="93" y="31"/>
                    </a:lnTo>
                    <a:lnTo>
                      <a:pt x="90" y="30"/>
                    </a:lnTo>
                    <a:lnTo>
                      <a:pt x="87" y="27"/>
                    </a:lnTo>
                    <a:lnTo>
                      <a:pt x="78" y="24"/>
                    </a:lnTo>
                    <a:lnTo>
                      <a:pt x="69" y="23"/>
                    </a:lnTo>
                    <a:lnTo>
                      <a:pt x="67" y="21"/>
                    </a:lnTo>
                    <a:lnTo>
                      <a:pt x="59" y="23"/>
                    </a:lnTo>
                    <a:lnTo>
                      <a:pt x="50" y="25"/>
                    </a:lnTo>
                    <a:lnTo>
                      <a:pt x="43" y="30"/>
                    </a:lnTo>
                    <a:lnTo>
                      <a:pt x="42" y="31"/>
                    </a:lnTo>
                    <a:lnTo>
                      <a:pt x="39" y="34"/>
                    </a:lnTo>
                    <a:lnTo>
                      <a:pt x="36" y="37"/>
                    </a:lnTo>
                    <a:lnTo>
                      <a:pt x="32" y="47"/>
                    </a:lnTo>
                    <a:lnTo>
                      <a:pt x="28" y="58"/>
                    </a:lnTo>
                    <a:lnTo>
                      <a:pt x="28" y="61"/>
                    </a:lnTo>
                    <a:lnTo>
                      <a:pt x="26" y="61"/>
                    </a:lnTo>
                    <a:lnTo>
                      <a:pt x="23" y="61"/>
                    </a:lnTo>
                    <a:lnTo>
                      <a:pt x="11" y="58"/>
                    </a:lnTo>
                    <a:lnTo>
                      <a:pt x="2" y="56"/>
                    </a:lnTo>
                    <a:lnTo>
                      <a:pt x="2" y="55"/>
                    </a:lnTo>
                    <a:lnTo>
                      <a:pt x="2" y="52"/>
                    </a:lnTo>
                    <a:lnTo>
                      <a:pt x="5" y="44"/>
                    </a:lnTo>
                    <a:lnTo>
                      <a:pt x="11" y="30"/>
                    </a:lnTo>
                    <a:lnTo>
                      <a:pt x="21" y="17"/>
                    </a:lnTo>
                    <a:lnTo>
                      <a:pt x="23" y="14"/>
                    </a:lnTo>
                    <a:lnTo>
                      <a:pt x="26" y="13"/>
                    </a:lnTo>
                    <a:lnTo>
                      <a:pt x="32" y="9"/>
                    </a:lnTo>
                    <a:lnTo>
                      <a:pt x="46" y="3"/>
                    </a:lnTo>
                    <a:lnTo>
                      <a:pt x="62" y="1"/>
                    </a:lnTo>
                    <a:lnTo>
                      <a:pt x="66" y="0"/>
                    </a:lnTo>
                    <a:lnTo>
                      <a:pt x="74" y="1"/>
                    </a:lnTo>
                    <a:lnTo>
                      <a:pt x="86" y="3"/>
                    </a:lnTo>
                    <a:lnTo>
                      <a:pt x="95" y="7"/>
                    </a:lnTo>
                    <a:lnTo>
                      <a:pt x="98" y="7"/>
                    </a:lnTo>
                    <a:lnTo>
                      <a:pt x="105" y="13"/>
                    </a:lnTo>
                    <a:lnTo>
                      <a:pt x="112" y="20"/>
                    </a:lnTo>
                    <a:lnTo>
                      <a:pt x="119" y="27"/>
                    </a:lnTo>
                    <a:lnTo>
                      <a:pt x="121" y="28"/>
                    </a:lnTo>
                    <a:lnTo>
                      <a:pt x="124" y="35"/>
                    </a:lnTo>
                    <a:lnTo>
                      <a:pt x="126" y="44"/>
                    </a:lnTo>
                    <a:lnTo>
                      <a:pt x="128" y="54"/>
                    </a:lnTo>
                    <a:lnTo>
                      <a:pt x="129" y="55"/>
                    </a:lnTo>
                    <a:lnTo>
                      <a:pt x="128" y="64"/>
                    </a:lnTo>
                    <a:lnTo>
                      <a:pt x="126" y="72"/>
                    </a:lnTo>
                    <a:lnTo>
                      <a:pt x="122" y="79"/>
                    </a:lnTo>
                    <a:lnTo>
                      <a:pt x="122" y="80"/>
                    </a:lnTo>
                    <a:lnTo>
                      <a:pt x="119" y="83"/>
                    </a:lnTo>
                    <a:lnTo>
                      <a:pt x="117" y="87"/>
                    </a:lnTo>
                    <a:lnTo>
                      <a:pt x="109" y="93"/>
                    </a:lnTo>
                    <a:lnTo>
                      <a:pt x="101" y="99"/>
                    </a:lnTo>
                    <a:lnTo>
                      <a:pt x="100" y="99"/>
                    </a:lnTo>
                    <a:lnTo>
                      <a:pt x="102" y="100"/>
                    </a:lnTo>
                    <a:lnTo>
                      <a:pt x="108" y="102"/>
                    </a:lnTo>
                    <a:lnTo>
                      <a:pt x="118" y="107"/>
                    </a:lnTo>
                    <a:lnTo>
                      <a:pt x="126" y="116"/>
                    </a:lnTo>
                    <a:lnTo>
                      <a:pt x="129" y="117"/>
                    </a:lnTo>
                    <a:lnTo>
                      <a:pt x="131" y="120"/>
                    </a:lnTo>
                    <a:lnTo>
                      <a:pt x="133" y="126"/>
                    </a:lnTo>
                    <a:lnTo>
                      <a:pt x="136" y="137"/>
                    </a:lnTo>
                    <a:lnTo>
                      <a:pt x="138" y="149"/>
                    </a:lnTo>
                    <a:lnTo>
                      <a:pt x="139" y="152"/>
                    </a:lnTo>
                    <a:lnTo>
                      <a:pt x="138" y="158"/>
                    </a:lnTo>
                    <a:lnTo>
                      <a:pt x="138" y="166"/>
                    </a:lnTo>
                    <a:lnTo>
                      <a:pt x="132" y="182"/>
                    </a:lnTo>
                    <a:lnTo>
                      <a:pt x="122" y="196"/>
                    </a:lnTo>
                    <a:lnTo>
                      <a:pt x="119" y="199"/>
                    </a:lnTo>
                    <a:lnTo>
                      <a:pt x="115" y="203"/>
                    </a:lnTo>
                    <a:lnTo>
                      <a:pt x="108" y="209"/>
                    </a:lnTo>
                    <a:lnTo>
                      <a:pt x="91" y="216"/>
                    </a:lnTo>
                    <a:lnTo>
                      <a:pt x="71" y="219"/>
                    </a:lnTo>
                    <a:lnTo>
                      <a:pt x="67" y="219"/>
                    </a:lnTo>
                    <a:lnTo>
                      <a:pt x="62" y="219"/>
                    </a:lnTo>
                    <a:lnTo>
                      <a:pt x="53" y="219"/>
                    </a:lnTo>
                    <a:lnTo>
                      <a:pt x="38" y="213"/>
                    </a:lnTo>
                    <a:lnTo>
                      <a:pt x="23" y="204"/>
                    </a:lnTo>
                    <a:lnTo>
                      <a:pt x="21" y="202"/>
                    </a:lnTo>
                    <a:lnTo>
                      <a:pt x="16" y="199"/>
                    </a:lnTo>
                    <a:lnTo>
                      <a:pt x="12" y="193"/>
                    </a:lnTo>
                    <a:lnTo>
                      <a:pt x="4" y="179"/>
                    </a:lnTo>
                    <a:lnTo>
                      <a:pt x="0" y="164"/>
                    </a:lnTo>
                    <a:lnTo>
                      <a:pt x="0" y="158"/>
                    </a:lnTo>
                    <a:lnTo>
                      <a:pt x="0"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1" name="Freeform 266"/>
              <p:cNvSpPr>
                <a:spLocks/>
              </p:cNvSpPr>
              <p:nvPr/>
            </p:nvSpPr>
            <p:spPr bwMode="auto">
              <a:xfrm>
                <a:off x="1255" y="2391"/>
                <a:ext cx="21" cy="73"/>
              </a:xfrm>
              <a:custGeom>
                <a:avLst/>
                <a:gdLst>
                  <a:gd name="T0" fmla="*/ 81 w 81"/>
                  <a:gd name="T1" fmla="*/ 214 h 214"/>
                  <a:gd name="T2" fmla="*/ 76 w 81"/>
                  <a:gd name="T3" fmla="*/ 214 h 214"/>
                  <a:gd name="T4" fmla="*/ 64 w 81"/>
                  <a:gd name="T5" fmla="*/ 214 h 214"/>
                  <a:gd name="T6" fmla="*/ 54 w 81"/>
                  <a:gd name="T7" fmla="*/ 214 h 214"/>
                  <a:gd name="T8" fmla="*/ 54 w 81"/>
                  <a:gd name="T9" fmla="*/ 214 h 214"/>
                  <a:gd name="T10" fmla="*/ 54 w 81"/>
                  <a:gd name="T11" fmla="*/ 189 h 214"/>
                  <a:gd name="T12" fmla="*/ 52 w 81"/>
                  <a:gd name="T13" fmla="*/ 111 h 214"/>
                  <a:gd name="T14" fmla="*/ 52 w 81"/>
                  <a:gd name="T15" fmla="*/ 52 h 214"/>
                  <a:gd name="T16" fmla="*/ 54 w 81"/>
                  <a:gd name="T17" fmla="*/ 48 h 214"/>
                  <a:gd name="T18" fmla="*/ 51 w 81"/>
                  <a:gd name="T19" fmla="*/ 51 h 214"/>
                  <a:gd name="T20" fmla="*/ 48 w 81"/>
                  <a:gd name="T21" fmla="*/ 52 h 214"/>
                  <a:gd name="T22" fmla="*/ 41 w 81"/>
                  <a:gd name="T23" fmla="*/ 58 h 214"/>
                  <a:gd name="T24" fmla="*/ 31 w 81"/>
                  <a:gd name="T25" fmla="*/ 64 h 214"/>
                  <a:gd name="T26" fmla="*/ 30 w 81"/>
                  <a:gd name="T27" fmla="*/ 65 h 214"/>
                  <a:gd name="T28" fmla="*/ 27 w 81"/>
                  <a:gd name="T29" fmla="*/ 68 h 214"/>
                  <a:gd name="T30" fmla="*/ 21 w 81"/>
                  <a:gd name="T31" fmla="*/ 71 h 214"/>
                  <a:gd name="T32" fmla="*/ 11 w 81"/>
                  <a:gd name="T33" fmla="*/ 75 h 214"/>
                  <a:gd name="T34" fmla="*/ 3 w 81"/>
                  <a:gd name="T35" fmla="*/ 79 h 214"/>
                  <a:gd name="T36" fmla="*/ 2 w 81"/>
                  <a:gd name="T37" fmla="*/ 79 h 214"/>
                  <a:gd name="T38" fmla="*/ 2 w 81"/>
                  <a:gd name="T39" fmla="*/ 76 h 214"/>
                  <a:gd name="T40" fmla="*/ 0 w 81"/>
                  <a:gd name="T41" fmla="*/ 64 h 214"/>
                  <a:gd name="T42" fmla="*/ 0 w 81"/>
                  <a:gd name="T43" fmla="*/ 55 h 214"/>
                  <a:gd name="T44" fmla="*/ 2 w 81"/>
                  <a:gd name="T45" fmla="*/ 54 h 214"/>
                  <a:gd name="T46" fmla="*/ 4 w 81"/>
                  <a:gd name="T47" fmla="*/ 52 h 214"/>
                  <a:gd name="T48" fmla="*/ 11 w 81"/>
                  <a:gd name="T49" fmla="*/ 49 h 214"/>
                  <a:gd name="T50" fmla="*/ 26 w 81"/>
                  <a:gd name="T51" fmla="*/ 41 h 214"/>
                  <a:gd name="T52" fmla="*/ 37 w 81"/>
                  <a:gd name="T53" fmla="*/ 31 h 214"/>
                  <a:gd name="T54" fmla="*/ 41 w 81"/>
                  <a:gd name="T55" fmla="*/ 28 h 214"/>
                  <a:gd name="T56" fmla="*/ 42 w 81"/>
                  <a:gd name="T57" fmla="*/ 27 h 214"/>
                  <a:gd name="T58" fmla="*/ 48 w 81"/>
                  <a:gd name="T59" fmla="*/ 21 h 214"/>
                  <a:gd name="T60" fmla="*/ 55 w 81"/>
                  <a:gd name="T61" fmla="*/ 11 h 214"/>
                  <a:gd name="T62" fmla="*/ 62 w 81"/>
                  <a:gd name="T63" fmla="*/ 3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2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4" y="214"/>
                    </a:lnTo>
                    <a:lnTo>
                      <a:pt x="54" y="214"/>
                    </a:lnTo>
                    <a:lnTo>
                      <a:pt x="54" y="189"/>
                    </a:lnTo>
                    <a:lnTo>
                      <a:pt x="52" y="111"/>
                    </a:lnTo>
                    <a:lnTo>
                      <a:pt x="52" y="52"/>
                    </a:lnTo>
                    <a:lnTo>
                      <a:pt x="54" y="48"/>
                    </a:lnTo>
                    <a:lnTo>
                      <a:pt x="51" y="51"/>
                    </a:lnTo>
                    <a:lnTo>
                      <a:pt x="48" y="52"/>
                    </a:lnTo>
                    <a:lnTo>
                      <a:pt x="41" y="58"/>
                    </a:lnTo>
                    <a:lnTo>
                      <a:pt x="31" y="64"/>
                    </a:lnTo>
                    <a:lnTo>
                      <a:pt x="30" y="65"/>
                    </a:lnTo>
                    <a:lnTo>
                      <a:pt x="27" y="68"/>
                    </a:lnTo>
                    <a:lnTo>
                      <a:pt x="21" y="71"/>
                    </a:lnTo>
                    <a:lnTo>
                      <a:pt x="11" y="75"/>
                    </a:lnTo>
                    <a:lnTo>
                      <a:pt x="3" y="79"/>
                    </a:lnTo>
                    <a:lnTo>
                      <a:pt x="2" y="79"/>
                    </a:lnTo>
                    <a:lnTo>
                      <a:pt x="2" y="76"/>
                    </a:lnTo>
                    <a:lnTo>
                      <a:pt x="0" y="64"/>
                    </a:lnTo>
                    <a:lnTo>
                      <a:pt x="0" y="55"/>
                    </a:lnTo>
                    <a:lnTo>
                      <a:pt x="2" y="54"/>
                    </a:lnTo>
                    <a:lnTo>
                      <a:pt x="4" y="52"/>
                    </a:lnTo>
                    <a:lnTo>
                      <a:pt x="11" y="49"/>
                    </a:lnTo>
                    <a:lnTo>
                      <a:pt x="26" y="41"/>
                    </a:lnTo>
                    <a:lnTo>
                      <a:pt x="37" y="31"/>
                    </a:lnTo>
                    <a:lnTo>
                      <a:pt x="41" y="28"/>
                    </a:lnTo>
                    <a:lnTo>
                      <a:pt x="42" y="27"/>
                    </a:lnTo>
                    <a:lnTo>
                      <a:pt x="48" y="21"/>
                    </a:lnTo>
                    <a:lnTo>
                      <a:pt x="55" y="11"/>
                    </a:lnTo>
                    <a:lnTo>
                      <a:pt x="62" y="3"/>
                    </a:lnTo>
                    <a:lnTo>
                      <a:pt x="64" y="0"/>
                    </a:lnTo>
                    <a:lnTo>
                      <a:pt x="65" y="0"/>
                    </a:lnTo>
                    <a:lnTo>
                      <a:pt x="74" y="0"/>
                    </a:lnTo>
                    <a:lnTo>
                      <a:pt x="79" y="0"/>
                    </a:lnTo>
                    <a:lnTo>
                      <a:pt x="81" y="0"/>
                    </a:lnTo>
                    <a:lnTo>
                      <a:pt x="79" y="4"/>
                    </a:lnTo>
                    <a:lnTo>
                      <a:pt x="81" y="34"/>
                    </a:lnTo>
                    <a:lnTo>
                      <a:pt x="79" y="134"/>
                    </a:lnTo>
                    <a:lnTo>
                      <a:pt x="79" y="212"/>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2" name="Freeform 267"/>
              <p:cNvSpPr>
                <a:spLocks/>
              </p:cNvSpPr>
              <p:nvPr/>
            </p:nvSpPr>
            <p:spPr bwMode="auto">
              <a:xfrm>
                <a:off x="1080" y="2592"/>
                <a:ext cx="30" cy="72"/>
              </a:xfrm>
              <a:custGeom>
                <a:avLst/>
                <a:gdLst>
                  <a:gd name="T0" fmla="*/ 80 w 80"/>
                  <a:gd name="T1" fmla="*/ 215 h 215"/>
                  <a:gd name="T2" fmla="*/ 76 w 80"/>
                  <a:gd name="T3" fmla="*/ 215 h 215"/>
                  <a:gd name="T4" fmla="*/ 63 w 80"/>
                  <a:gd name="T5" fmla="*/ 215 h 215"/>
                  <a:gd name="T6" fmla="*/ 55 w 80"/>
                  <a:gd name="T7" fmla="*/ 215 h 215"/>
                  <a:gd name="T8" fmla="*/ 55 w 80"/>
                  <a:gd name="T9" fmla="*/ 215 h 215"/>
                  <a:gd name="T10" fmla="*/ 55 w 80"/>
                  <a:gd name="T11" fmla="*/ 190 h 215"/>
                  <a:gd name="T12" fmla="*/ 53 w 80"/>
                  <a:gd name="T13" fmla="*/ 111 h 215"/>
                  <a:gd name="T14" fmla="*/ 53 w 80"/>
                  <a:gd name="T15" fmla="*/ 52 h 215"/>
                  <a:gd name="T16" fmla="*/ 55 w 80"/>
                  <a:gd name="T17" fmla="*/ 48 h 215"/>
                  <a:gd name="T18" fmla="*/ 52 w 80"/>
                  <a:gd name="T19" fmla="*/ 51 h 215"/>
                  <a:gd name="T20" fmla="*/ 49 w 80"/>
                  <a:gd name="T21" fmla="*/ 53 h 215"/>
                  <a:gd name="T22" fmla="*/ 41 w 80"/>
                  <a:gd name="T23" fmla="*/ 59 h 215"/>
                  <a:gd name="T24" fmla="*/ 31 w 80"/>
                  <a:gd name="T25" fmla="*/ 65 h 215"/>
                  <a:gd name="T26" fmla="*/ 29 w 80"/>
                  <a:gd name="T27" fmla="*/ 66 h 215"/>
                  <a:gd name="T28" fmla="*/ 26 w 80"/>
                  <a:gd name="T29" fmla="*/ 67 h 215"/>
                  <a:gd name="T30" fmla="*/ 21 w 80"/>
                  <a:gd name="T31" fmla="*/ 70 h 215"/>
                  <a:gd name="T32" fmla="*/ 11 w 80"/>
                  <a:gd name="T33" fmla="*/ 76 h 215"/>
                  <a:gd name="T34" fmla="*/ 3 w 80"/>
                  <a:gd name="T35" fmla="*/ 80 h 215"/>
                  <a:gd name="T36" fmla="*/ 1 w 80"/>
                  <a:gd name="T37" fmla="*/ 80 h 215"/>
                  <a:gd name="T38" fmla="*/ 1 w 80"/>
                  <a:gd name="T39" fmla="*/ 77 h 215"/>
                  <a:gd name="T40" fmla="*/ 0 w 80"/>
                  <a:gd name="T41" fmla="*/ 65 h 215"/>
                  <a:gd name="T42" fmla="*/ 0 w 80"/>
                  <a:gd name="T43" fmla="*/ 56 h 215"/>
                  <a:gd name="T44" fmla="*/ 1 w 80"/>
                  <a:gd name="T45" fmla="*/ 55 h 215"/>
                  <a:gd name="T46" fmla="*/ 4 w 80"/>
                  <a:gd name="T47" fmla="*/ 53 h 215"/>
                  <a:gd name="T48" fmla="*/ 11 w 80"/>
                  <a:gd name="T49" fmla="*/ 51 h 215"/>
                  <a:gd name="T50" fmla="*/ 25 w 80"/>
                  <a:gd name="T51" fmla="*/ 42 h 215"/>
                  <a:gd name="T52" fmla="*/ 36 w 80"/>
                  <a:gd name="T53" fmla="*/ 32 h 215"/>
                  <a:gd name="T54" fmla="*/ 41 w 80"/>
                  <a:gd name="T55" fmla="*/ 29 h 215"/>
                  <a:gd name="T56" fmla="*/ 42 w 80"/>
                  <a:gd name="T57" fmla="*/ 28 h 215"/>
                  <a:gd name="T58" fmla="*/ 48 w 80"/>
                  <a:gd name="T59" fmla="*/ 22 h 215"/>
                  <a:gd name="T60" fmla="*/ 56 w 80"/>
                  <a:gd name="T61" fmla="*/ 12 h 215"/>
                  <a:gd name="T62" fmla="*/ 62 w 80"/>
                  <a:gd name="T63" fmla="*/ 3 h 215"/>
                  <a:gd name="T64" fmla="*/ 63 w 80"/>
                  <a:gd name="T65" fmla="*/ 0 h 215"/>
                  <a:gd name="T66" fmla="*/ 65 w 80"/>
                  <a:gd name="T67" fmla="*/ 0 h 215"/>
                  <a:gd name="T68" fmla="*/ 73 w 80"/>
                  <a:gd name="T69" fmla="*/ 0 h 215"/>
                  <a:gd name="T70" fmla="*/ 79 w 80"/>
                  <a:gd name="T71" fmla="*/ 0 h 215"/>
                  <a:gd name="T72" fmla="*/ 80 w 80"/>
                  <a:gd name="T73" fmla="*/ 0 h 215"/>
                  <a:gd name="T74" fmla="*/ 79 w 80"/>
                  <a:gd name="T75" fmla="*/ 5 h 215"/>
                  <a:gd name="T76" fmla="*/ 80 w 80"/>
                  <a:gd name="T77" fmla="*/ 34 h 215"/>
                  <a:gd name="T78" fmla="*/ 79 w 80"/>
                  <a:gd name="T79" fmla="*/ 135 h 215"/>
                  <a:gd name="T80" fmla="*/ 79 w 80"/>
                  <a:gd name="T81" fmla="*/ 211 h 215"/>
                  <a:gd name="T82" fmla="*/ 80 w 80"/>
                  <a:gd name="T83" fmla="*/ 215 h 215"/>
                  <a:gd name="T84" fmla="*/ 80 w 80"/>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5">
                    <a:moveTo>
                      <a:pt x="80" y="215"/>
                    </a:moveTo>
                    <a:lnTo>
                      <a:pt x="76" y="215"/>
                    </a:lnTo>
                    <a:lnTo>
                      <a:pt x="63" y="215"/>
                    </a:lnTo>
                    <a:lnTo>
                      <a:pt x="55" y="215"/>
                    </a:lnTo>
                    <a:lnTo>
                      <a:pt x="55" y="215"/>
                    </a:lnTo>
                    <a:lnTo>
                      <a:pt x="55" y="190"/>
                    </a:lnTo>
                    <a:lnTo>
                      <a:pt x="53" y="111"/>
                    </a:lnTo>
                    <a:lnTo>
                      <a:pt x="53" y="52"/>
                    </a:lnTo>
                    <a:lnTo>
                      <a:pt x="55" y="48"/>
                    </a:lnTo>
                    <a:lnTo>
                      <a:pt x="52" y="51"/>
                    </a:lnTo>
                    <a:lnTo>
                      <a:pt x="49" y="53"/>
                    </a:lnTo>
                    <a:lnTo>
                      <a:pt x="41" y="59"/>
                    </a:lnTo>
                    <a:lnTo>
                      <a:pt x="31" y="65"/>
                    </a:lnTo>
                    <a:lnTo>
                      <a:pt x="29" y="66"/>
                    </a:lnTo>
                    <a:lnTo>
                      <a:pt x="26" y="67"/>
                    </a:lnTo>
                    <a:lnTo>
                      <a:pt x="21" y="70"/>
                    </a:lnTo>
                    <a:lnTo>
                      <a:pt x="11" y="76"/>
                    </a:lnTo>
                    <a:lnTo>
                      <a:pt x="3" y="80"/>
                    </a:lnTo>
                    <a:lnTo>
                      <a:pt x="1" y="80"/>
                    </a:lnTo>
                    <a:lnTo>
                      <a:pt x="1" y="77"/>
                    </a:lnTo>
                    <a:lnTo>
                      <a:pt x="0" y="65"/>
                    </a:lnTo>
                    <a:lnTo>
                      <a:pt x="0" y="56"/>
                    </a:lnTo>
                    <a:lnTo>
                      <a:pt x="1" y="55"/>
                    </a:lnTo>
                    <a:lnTo>
                      <a:pt x="4" y="53"/>
                    </a:lnTo>
                    <a:lnTo>
                      <a:pt x="11" y="51"/>
                    </a:lnTo>
                    <a:lnTo>
                      <a:pt x="25" y="42"/>
                    </a:lnTo>
                    <a:lnTo>
                      <a:pt x="36" y="32"/>
                    </a:lnTo>
                    <a:lnTo>
                      <a:pt x="41" y="29"/>
                    </a:lnTo>
                    <a:lnTo>
                      <a:pt x="42" y="28"/>
                    </a:lnTo>
                    <a:lnTo>
                      <a:pt x="48" y="22"/>
                    </a:lnTo>
                    <a:lnTo>
                      <a:pt x="56" y="12"/>
                    </a:lnTo>
                    <a:lnTo>
                      <a:pt x="62" y="3"/>
                    </a:lnTo>
                    <a:lnTo>
                      <a:pt x="63" y="0"/>
                    </a:lnTo>
                    <a:lnTo>
                      <a:pt x="65" y="0"/>
                    </a:lnTo>
                    <a:lnTo>
                      <a:pt x="73" y="0"/>
                    </a:lnTo>
                    <a:lnTo>
                      <a:pt x="79" y="0"/>
                    </a:lnTo>
                    <a:lnTo>
                      <a:pt x="80" y="0"/>
                    </a:lnTo>
                    <a:lnTo>
                      <a:pt x="79" y="5"/>
                    </a:lnTo>
                    <a:lnTo>
                      <a:pt x="80" y="34"/>
                    </a:lnTo>
                    <a:lnTo>
                      <a:pt x="79" y="135"/>
                    </a:lnTo>
                    <a:lnTo>
                      <a:pt x="79" y="211"/>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3" name="Freeform 268"/>
              <p:cNvSpPr>
                <a:spLocks noEditPoints="1"/>
              </p:cNvSpPr>
              <p:nvPr/>
            </p:nvSpPr>
            <p:spPr bwMode="auto">
              <a:xfrm>
                <a:off x="1130" y="2592"/>
                <a:ext cx="52" cy="73"/>
              </a:xfrm>
              <a:custGeom>
                <a:avLst/>
                <a:gdLst>
                  <a:gd name="T0" fmla="*/ 19 w 141"/>
                  <a:gd name="T1" fmla="*/ 165 h 220"/>
                  <a:gd name="T2" fmla="*/ 29 w 141"/>
                  <a:gd name="T3" fmla="*/ 168 h 220"/>
                  <a:gd name="T4" fmla="*/ 39 w 141"/>
                  <a:gd name="T5" fmla="*/ 189 h 220"/>
                  <a:gd name="T6" fmla="*/ 46 w 141"/>
                  <a:gd name="T7" fmla="*/ 194 h 220"/>
                  <a:gd name="T8" fmla="*/ 65 w 141"/>
                  <a:gd name="T9" fmla="*/ 197 h 220"/>
                  <a:gd name="T10" fmla="*/ 77 w 141"/>
                  <a:gd name="T11" fmla="*/ 196 h 220"/>
                  <a:gd name="T12" fmla="*/ 89 w 141"/>
                  <a:gd name="T13" fmla="*/ 190 h 220"/>
                  <a:gd name="T14" fmla="*/ 101 w 141"/>
                  <a:gd name="T15" fmla="*/ 177 h 220"/>
                  <a:gd name="T16" fmla="*/ 108 w 141"/>
                  <a:gd name="T17" fmla="*/ 160 h 220"/>
                  <a:gd name="T18" fmla="*/ 112 w 141"/>
                  <a:gd name="T19" fmla="*/ 145 h 220"/>
                  <a:gd name="T20" fmla="*/ 115 w 141"/>
                  <a:gd name="T21" fmla="*/ 120 h 220"/>
                  <a:gd name="T22" fmla="*/ 112 w 141"/>
                  <a:gd name="T23" fmla="*/ 118 h 220"/>
                  <a:gd name="T24" fmla="*/ 94 w 141"/>
                  <a:gd name="T25" fmla="*/ 134 h 220"/>
                  <a:gd name="T26" fmla="*/ 86 w 141"/>
                  <a:gd name="T27" fmla="*/ 139 h 220"/>
                  <a:gd name="T28" fmla="*/ 63 w 141"/>
                  <a:gd name="T29" fmla="*/ 144 h 220"/>
                  <a:gd name="T30" fmla="*/ 35 w 141"/>
                  <a:gd name="T31" fmla="*/ 138 h 220"/>
                  <a:gd name="T32" fmla="*/ 15 w 141"/>
                  <a:gd name="T33" fmla="*/ 121 h 220"/>
                  <a:gd name="T34" fmla="*/ 0 w 141"/>
                  <a:gd name="T35" fmla="*/ 79 h 220"/>
                  <a:gd name="T36" fmla="*/ 0 w 141"/>
                  <a:gd name="T37" fmla="*/ 58 h 220"/>
                  <a:gd name="T38" fmla="*/ 19 w 141"/>
                  <a:gd name="T39" fmla="*/ 21 h 220"/>
                  <a:gd name="T40" fmla="*/ 43 w 141"/>
                  <a:gd name="T41" fmla="*/ 4 h 220"/>
                  <a:gd name="T42" fmla="*/ 77 w 141"/>
                  <a:gd name="T43" fmla="*/ 1 h 220"/>
                  <a:gd name="T44" fmla="*/ 105 w 141"/>
                  <a:gd name="T45" fmla="*/ 11 h 220"/>
                  <a:gd name="T46" fmla="*/ 129 w 141"/>
                  <a:gd name="T47" fmla="*/ 41 h 220"/>
                  <a:gd name="T48" fmla="*/ 135 w 141"/>
                  <a:gd name="T49" fmla="*/ 56 h 220"/>
                  <a:gd name="T50" fmla="*/ 141 w 141"/>
                  <a:gd name="T51" fmla="*/ 104 h 220"/>
                  <a:gd name="T52" fmla="*/ 136 w 141"/>
                  <a:gd name="T53" fmla="*/ 146 h 220"/>
                  <a:gd name="T54" fmla="*/ 129 w 141"/>
                  <a:gd name="T55" fmla="*/ 173 h 220"/>
                  <a:gd name="T56" fmla="*/ 107 w 141"/>
                  <a:gd name="T57" fmla="*/ 206 h 220"/>
                  <a:gd name="T58" fmla="*/ 96 w 141"/>
                  <a:gd name="T59" fmla="*/ 213 h 220"/>
                  <a:gd name="T60" fmla="*/ 65 w 141"/>
                  <a:gd name="T61" fmla="*/ 220 h 220"/>
                  <a:gd name="T62" fmla="*/ 38 w 141"/>
                  <a:gd name="T63" fmla="*/ 215 h 220"/>
                  <a:gd name="T64" fmla="*/ 21 w 141"/>
                  <a:gd name="T65" fmla="*/ 204 h 220"/>
                  <a:gd name="T66" fmla="*/ 4 w 141"/>
                  <a:gd name="T67" fmla="*/ 170 h 220"/>
                  <a:gd name="T68" fmla="*/ 4 w 141"/>
                  <a:gd name="T69" fmla="*/ 166 h 220"/>
                  <a:gd name="T70" fmla="*/ 4 w 141"/>
                  <a:gd name="T71" fmla="*/ 166 h 220"/>
                  <a:gd name="T72" fmla="*/ 107 w 141"/>
                  <a:gd name="T73" fmla="*/ 49 h 220"/>
                  <a:gd name="T74" fmla="*/ 97 w 141"/>
                  <a:gd name="T75" fmla="*/ 34 h 220"/>
                  <a:gd name="T76" fmla="*/ 72 w 141"/>
                  <a:gd name="T77" fmla="*/ 24 h 220"/>
                  <a:gd name="T78" fmla="*/ 56 w 141"/>
                  <a:gd name="T79" fmla="*/ 25 h 220"/>
                  <a:gd name="T80" fmla="*/ 38 w 141"/>
                  <a:gd name="T81" fmla="*/ 39 h 220"/>
                  <a:gd name="T82" fmla="*/ 27 w 141"/>
                  <a:gd name="T83" fmla="*/ 70 h 220"/>
                  <a:gd name="T84" fmla="*/ 27 w 141"/>
                  <a:gd name="T85" fmla="*/ 84 h 220"/>
                  <a:gd name="T86" fmla="*/ 39 w 141"/>
                  <a:gd name="T87" fmla="*/ 107 h 220"/>
                  <a:gd name="T88" fmla="*/ 55 w 141"/>
                  <a:gd name="T89" fmla="*/ 118 h 220"/>
                  <a:gd name="T90" fmla="*/ 72 w 141"/>
                  <a:gd name="T91" fmla="*/ 120 h 220"/>
                  <a:gd name="T92" fmla="*/ 97 w 141"/>
                  <a:gd name="T93" fmla="*/ 110 h 220"/>
                  <a:gd name="T94" fmla="*/ 104 w 141"/>
                  <a:gd name="T95" fmla="*/ 101 h 220"/>
                  <a:gd name="T96" fmla="*/ 111 w 141"/>
                  <a:gd name="T97" fmla="*/ 72 h 220"/>
                  <a:gd name="T98" fmla="*/ 111 w 141"/>
                  <a:gd name="T99" fmla="*/ 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20">
                    <a:moveTo>
                      <a:pt x="4" y="166"/>
                    </a:moveTo>
                    <a:lnTo>
                      <a:pt x="7" y="166"/>
                    </a:lnTo>
                    <a:lnTo>
                      <a:pt x="19" y="165"/>
                    </a:lnTo>
                    <a:lnTo>
                      <a:pt x="28" y="165"/>
                    </a:lnTo>
                    <a:lnTo>
                      <a:pt x="29" y="163"/>
                    </a:lnTo>
                    <a:lnTo>
                      <a:pt x="29" y="168"/>
                    </a:lnTo>
                    <a:lnTo>
                      <a:pt x="31" y="173"/>
                    </a:lnTo>
                    <a:lnTo>
                      <a:pt x="34" y="182"/>
                    </a:lnTo>
                    <a:lnTo>
                      <a:pt x="39" y="189"/>
                    </a:lnTo>
                    <a:lnTo>
                      <a:pt x="42" y="190"/>
                    </a:lnTo>
                    <a:lnTo>
                      <a:pt x="43" y="191"/>
                    </a:lnTo>
                    <a:lnTo>
                      <a:pt x="46" y="194"/>
                    </a:lnTo>
                    <a:lnTo>
                      <a:pt x="53" y="197"/>
                    </a:lnTo>
                    <a:lnTo>
                      <a:pt x="62" y="197"/>
                    </a:lnTo>
                    <a:lnTo>
                      <a:pt x="65" y="197"/>
                    </a:lnTo>
                    <a:lnTo>
                      <a:pt x="66" y="197"/>
                    </a:lnTo>
                    <a:lnTo>
                      <a:pt x="70" y="197"/>
                    </a:lnTo>
                    <a:lnTo>
                      <a:pt x="77" y="196"/>
                    </a:lnTo>
                    <a:lnTo>
                      <a:pt x="83" y="193"/>
                    </a:lnTo>
                    <a:lnTo>
                      <a:pt x="86" y="191"/>
                    </a:lnTo>
                    <a:lnTo>
                      <a:pt x="89" y="190"/>
                    </a:lnTo>
                    <a:lnTo>
                      <a:pt x="91" y="187"/>
                    </a:lnTo>
                    <a:lnTo>
                      <a:pt x="97" y="182"/>
                    </a:lnTo>
                    <a:lnTo>
                      <a:pt x="101" y="177"/>
                    </a:lnTo>
                    <a:lnTo>
                      <a:pt x="104" y="173"/>
                    </a:lnTo>
                    <a:lnTo>
                      <a:pt x="105" y="169"/>
                    </a:lnTo>
                    <a:lnTo>
                      <a:pt x="108" y="160"/>
                    </a:lnTo>
                    <a:lnTo>
                      <a:pt x="111" y="152"/>
                    </a:lnTo>
                    <a:lnTo>
                      <a:pt x="111" y="151"/>
                    </a:lnTo>
                    <a:lnTo>
                      <a:pt x="112" y="145"/>
                    </a:lnTo>
                    <a:lnTo>
                      <a:pt x="114" y="134"/>
                    </a:lnTo>
                    <a:lnTo>
                      <a:pt x="114" y="122"/>
                    </a:lnTo>
                    <a:lnTo>
                      <a:pt x="115" y="120"/>
                    </a:lnTo>
                    <a:lnTo>
                      <a:pt x="114" y="117"/>
                    </a:lnTo>
                    <a:lnTo>
                      <a:pt x="114" y="115"/>
                    </a:lnTo>
                    <a:lnTo>
                      <a:pt x="112" y="118"/>
                    </a:lnTo>
                    <a:lnTo>
                      <a:pt x="110" y="122"/>
                    </a:lnTo>
                    <a:lnTo>
                      <a:pt x="103" y="128"/>
                    </a:lnTo>
                    <a:lnTo>
                      <a:pt x="94" y="134"/>
                    </a:lnTo>
                    <a:lnTo>
                      <a:pt x="93" y="135"/>
                    </a:lnTo>
                    <a:lnTo>
                      <a:pt x="90" y="136"/>
                    </a:lnTo>
                    <a:lnTo>
                      <a:pt x="86" y="139"/>
                    </a:lnTo>
                    <a:lnTo>
                      <a:pt x="76" y="142"/>
                    </a:lnTo>
                    <a:lnTo>
                      <a:pt x="65" y="144"/>
                    </a:lnTo>
                    <a:lnTo>
                      <a:pt x="63" y="144"/>
                    </a:lnTo>
                    <a:lnTo>
                      <a:pt x="59" y="144"/>
                    </a:lnTo>
                    <a:lnTo>
                      <a:pt x="50" y="144"/>
                    </a:lnTo>
                    <a:lnTo>
                      <a:pt x="35" y="138"/>
                    </a:lnTo>
                    <a:lnTo>
                      <a:pt x="21" y="128"/>
                    </a:lnTo>
                    <a:lnTo>
                      <a:pt x="18" y="124"/>
                    </a:lnTo>
                    <a:lnTo>
                      <a:pt x="15" y="121"/>
                    </a:lnTo>
                    <a:lnTo>
                      <a:pt x="10" y="114"/>
                    </a:lnTo>
                    <a:lnTo>
                      <a:pt x="3" y="98"/>
                    </a:lnTo>
                    <a:lnTo>
                      <a:pt x="0" y="79"/>
                    </a:lnTo>
                    <a:lnTo>
                      <a:pt x="0" y="73"/>
                    </a:lnTo>
                    <a:lnTo>
                      <a:pt x="0" y="69"/>
                    </a:lnTo>
                    <a:lnTo>
                      <a:pt x="0" y="58"/>
                    </a:lnTo>
                    <a:lnTo>
                      <a:pt x="5" y="39"/>
                    </a:lnTo>
                    <a:lnTo>
                      <a:pt x="15" y="25"/>
                    </a:lnTo>
                    <a:lnTo>
                      <a:pt x="19" y="21"/>
                    </a:lnTo>
                    <a:lnTo>
                      <a:pt x="22" y="18"/>
                    </a:lnTo>
                    <a:lnTo>
                      <a:pt x="29" y="12"/>
                    </a:lnTo>
                    <a:lnTo>
                      <a:pt x="43" y="4"/>
                    </a:lnTo>
                    <a:lnTo>
                      <a:pt x="62" y="1"/>
                    </a:lnTo>
                    <a:lnTo>
                      <a:pt x="67" y="0"/>
                    </a:lnTo>
                    <a:lnTo>
                      <a:pt x="77" y="1"/>
                    </a:lnTo>
                    <a:lnTo>
                      <a:pt x="90" y="4"/>
                    </a:lnTo>
                    <a:lnTo>
                      <a:pt x="101" y="10"/>
                    </a:lnTo>
                    <a:lnTo>
                      <a:pt x="105" y="11"/>
                    </a:lnTo>
                    <a:lnTo>
                      <a:pt x="112" y="18"/>
                    </a:lnTo>
                    <a:lnTo>
                      <a:pt x="122" y="28"/>
                    </a:lnTo>
                    <a:lnTo>
                      <a:pt x="129" y="41"/>
                    </a:lnTo>
                    <a:lnTo>
                      <a:pt x="132" y="43"/>
                    </a:lnTo>
                    <a:lnTo>
                      <a:pt x="132" y="48"/>
                    </a:lnTo>
                    <a:lnTo>
                      <a:pt x="135" y="56"/>
                    </a:lnTo>
                    <a:lnTo>
                      <a:pt x="138" y="74"/>
                    </a:lnTo>
                    <a:lnTo>
                      <a:pt x="139" y="98"/>
                    </a:lnTo>
                    <a:lnTo>
                      <a:pt x="141" y="104"/>
                    </a:lnTo>
                    <a:lnTo>
                      <a:pt x="139" y="111"/>
                    </a:lnTo>
                    <a:lnTo>
                      <a:pt x="139" y="124"/>
                    </a:lnTo>
                    <a:lnTo>
                      <a:pt x="136" y="146"/>
                    </a:lnTo>
                    <a:lnTo>
                      <a:pt x="132" y="166"/>
                    </a:lnTo>
                    <a:lnTo>
                      <a:pt x="132" y="169"/>
                    </a:lnTo>
                    <a:lnTo>
                      <a:pt x="129" y="173"/>
                    </a:lnTo>
                    <a:lnTo>
                      <a:pt x="127" y="182"/>
                    </a:lnTo>
                    <a:lnTo>
                      <a:pt x="118" y="194"/>
                    </a:lnTo>
                    <a:lnTo>
                      <a:pt x="107" y="206"/>
                    </a:lnTo>
                    <a:lnTo>
                      <a:pt x="105" y="207"/>
                    </a:lnTo>
                    <a:lnTo>
                      <a:pt x="101" y="210"/>
                    </a:lnTo>
                    <a:lnTo>
                      <a:pt x="96" y="213"/>
                    </a:lnTo>
                    <a:lnTo>
                      <a:pt x="83" y="218"/>
                    </a:lnTo>
                    <a:lnTo>
                      <a:pt x="67" y="220"/>
                    </a:lnTo>
                    <a:lnTo>
                      <a:pt x="65" y="220"/>
                    </a:lnTo>
                    <a:lnTo>
                      <a:pt x="60" y="220"/>
                    </a:lnTo>
                    <a:lnTo>
                      <a:pt x="52" y="220"/>
                    </a:lnTo>
                    <a:lnTo>
                      <a:pt x="38" y="215"/>
                    </a:lnTo>
                    <a:lnTo>
                      <a:pt x="25" y="208"/>
                    </a:lnTo>
                    <a:lnTo>
                      <a:pt x="24" y="206"/>
                    </a:lnTo>
                    <a:lnTo>
                      <a:pt x="21" y="204"/>
                    </a:lnTo>
                    <a:lnTo>
                      <a:pt x="15" y="199"/>
                    </a:lnTo>
                    <a:lnTo>
                      <a:pt x="8" y="186"/>
                    </a:lnTo>
                    <a:lnTo>
                      <a:pt x="4" y="170"/>
                    </a:lnTo>
                    <a:lnTo>
                      <a:pt x="4" y="166"/>
                    </a:lnTo>
                    <a:lnTo>
                      <a:pt x="3" y="168"/>
                    </a:lnTo>
                    <a:lnTo>
                      <a:pt x="4" y="166"/>
                    </a:lnTo>
                    <a:lnTo>
                      <a:pt x="3" y="166"/>
                    </a:lnTo>
                    <a:lnTo>
                      <a:pt x="4" y="166"/>
                    </a:lnTo>
                    <a:lnTo>
                      <a:pt x="4" y="166"/>
                    </a:lnTo>
                    <a:close/>
                    <a:moveTo>
                      <a:pt x="111" y="72"/>
                    </a:moveTo>
                    <a:lnTo>
                      <a:pt x="110" y="62"/>
                    </a:lnTo>
                    <a:lnTo>
                      <a:pt x="107" y="49"/>
                    </a:lnTo>
                    <a:lnTo>
                      <a:pt x="101" y="38"/>
                    </a:lnTo>
                    <a:lnTo>
                      <a:pt x="100" y="35"/>
                    </a:lnTo>
                    <a:lnTo>
                      <a:pt x="97" y="34"/>
                    </a:lnTo>
                    <a:lnTo>
                      <a:pt x="93" y="31"/>
                    </a:lnTo>
                    <a:lnTo>
                      <a:pt x="83" y="25"/>
                    </a:lnTo>
                    <a:lnTo>
                      <a:pt x="72" y="24"/>
                    </a:lnTo>
                    <a:lnTo>
                      <a:pt x="70" y="22"/>
                    </a:lnTo>
                    <a:lnTo>
                      <a:pt x="62" y="24"/>
                    </a:lnTo>
                    <a:lnTo>
                      <a:pt x="56" y="25"/>
                    </a:lnTo>
                    <a:lnTo>
                      <a:pt x="46" y="31"/>
                    </a:lnTo>
                    <a:lnTo>
                      <a:pt x="41" y="36"/>
                    </a:lnTo>
                    <a:lnTo>
                      <a:pt x="38" y="39"/>
                    </a:lnTo>
                    <a:lnTo>
                      <a:pt x="34" y="45"/>
                    </a:lnTo>
                    <a:lnTo>
                      <a:pt x="28" y="58"/>
                    </a:lnTo>
                    <a:lnTo>
                      <a:pt x="27" y="70"/>
                    </a:lnTo>
                    <a:lnTo>
                      <a:pt x="27" y="73"/>
                    </a:lnTo>
                    <a:lnTo>
                      <a:pt x="27" y="77"/>
                    </a:lnTo>
                    <a:lnTo>
                      <a:pt x="27" y="84"/>
                    </a:lnTo>
                    <a:lnTo>
                      <a:pt x="31" y="96"/>
                    </a:lnTo>
                    <a:lnTo>
                      <a:pt x="36" y="105"/>
                    </a:lnTo>
                    <a:lnTo>
                      <a:pt x="39" y="107"/>
                    </a:lnTo>
                    <a:lnTo>
                      <a:pt x="41" y="110"/>
                    </a:lnTo>
                    <a:lnTo>
                      <a:pt x="45" y="113"/>
                    </a:lnTo>
                    <a:lnTo>
                      <a:pt x="55" y="118"/>
                    </a:lnTo>
                    <a:lnTo>
                      <a:pt x="66" y="120"/>
                    </a:lnTo>
                    <a:lnTo>
                      <a:pt x="70" y="120"/>
                    </a:lnTo>
                    <a:lnTo>
                      <a:pt x="72" y="120"/>
                    </a:lnTo>
                    <a:lnTo>
                      <a:pt x="77" y="120"/>
                    </a:lnTo>
                    <a:lnTo>
                      <a:pt x="87" y="115"/>
                    </a:lnTo>
                    <a:lnTo>
                      <a:pt x="97" y="110"/>
                    </a:lnTo>
                    <a:lnTo>
                      <a:pt x="100" y="107"/>
                    </a:lnTo>
                    <a:lnTo>
                      <a:pt x="101" y="105"/>
                    </a:lnTo>
                    <a:lnTo>
                      <a:pt x="104" y="101"/>
                    </a:lnTo>
                    <a:lnTo>
                      <a:pt x="108" y="90"/>
                    </a:lnTo>
                    <a:lnTo>
                      <a:pt x="110" y="76"/>
                    </a:lnTo>
                    <a:lnTo>
                      <a:pt x="111" y="72"/>
                    </a:lnTo>
                    <a:lnTo>
                      <a:pt x="111" y="66"/>
                    </a:lnTo>
                    <a:lnTo>
                      <a:pt x="110" y="72"/>
                    </a:lnTo>
                    <a:lnTo>
                      <a:pt x="111" y="72"/>
                    </a:lnTo>
                    <a:lnTo>
                      <a:pt x="111"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4" name="Freeform 269"/>
              <p:cNvSpPr>
                <a:spLocks noEditPoints="1"/>
              </p:cNvSpPr>
              <p:nvPr/>
            </p:nvSpPr>
            <p:spPr bwMode="auto">
              <a:xfrm>
                <a:off x="1182" y="2592"/>
                <a:ext cx="55" cy="73"/>
              </a:xfrm>
              <a:custGeom>
                <a:avLst/>
                <a:gdLst>
                  <a:gd name="T0" fmla="*/ 95 w 150"/>
                  <a:gd name="T1" fmla="*/ 207 h 216"/>
                  <a:gd name="T2" fmla="*/ 93 w 150"/>
                  <a:gd name="T3" fmla="*/ 165 h 216"/>
                  <a:gd name="T4" fmla="*/ 79 w 150"/>
                  <a:gd name="T5" fmla="*/ 164 h 216"/>
                  <a:gd name="T6" fmla="*/ 3 w 150"/>
                  <a:gd name="T7" fmla="*/ 164 h 216"/>
                  <a:gd name="T8" fmla="*/ 2 w 150"/>
                  <a:gd name="T9" fmla="*/ 161 h 216"/>
                  <a:gd name="T10" fmla="*/ 0 w 150"/>
                  <a:gd name="T11" fmla="*/ 141 h 216"/>
                  <a:gd name="T12" fmla="*/ 3 w 150"/>
                  <a:gd name="T13" fmla="*/ 138 h 216"/>
                  <a:gd name="T14" fmla="*/ 62 w 150"/>
                  <a:gd name="T15" fmla="*/ 54 h 216"/>
                  <a:gd name="T16" fmla="*/ 99 w 150"/>
                  <a:gd name="T17" fmla="*/ 0 h 216"/>
                  <a:gd name="T18" fmla="*/ 112 w 150"/>
                  <a:gd name="T19" fmla="*/ 0 h 216"/>
                  <a:gd name="T20" fmla="*/ 121 w 150"/>
                  <a:gd name="T21" fmla="*/ 0 h 216"/>
                  <a:gd name="T22" fmla="*/ 120 w 150"/>
                  <a:gd name="T23" fmla="*/ 88 h 216"/>
                  <a:gd name="T24" fmla="*/ 121 w 150"/>
                  <a:gd name="T25" fmla="*/ 140 h 216"/>
                  <a:gd name="T26" fmla="*/ 138 w 150"/>
                  <a:gd name="T27" fmla="*/ 140 h 216"/>
                  <a:gd name="T28" fmla="*/ 150 w 150"/>
                  <a:gd name="T29" fmla="*/ 140 h 216"/>
                  <a:gd name="T30" fmla="*/ 148 w 150"/>
                  <a:gd name="T31" fmla="*/ 155 h 216"/>
                  <a:gd name="T32" fmla="*/ 150 w 150"/>
                  <a:gd name="T33" fmla="*/ 164 h 216"/>
                  <a:gd name="T34" fmla="*/ 131 w 150"/>
                  <a:gd name="T35" fmla="*/ 164 h 216"/>
                  <a:gd name="T36" fmla="*/ 121 w 150"/>
                  <a:gd name="T37" fmla="*/ 164 h 216"/>
                  <a:gd name="T38" fmla="*/ 120 w 150"/>
                  <a:gd name="T39" fmla="*/ 196 h 216"/>
                  <a:gd name="T40" fmla="*/ 121 w 150"/>
                  <a:gd name="T41" fmla="*/ 214 h 216"/>
                  <a:gd name="T42" fmla="*/ 105 w 150"/>
                  <a:gd name="T43" fmla="*/ 214 h 216"/>
                  <a:gd name="T44" fmla="*/ 95 w 150"/>
                  <a:gd name="T45" fmla="*/ 214 h 216"/>
                  <a:gd name="T46" fmla="*/ 95 w 150"/>
                  <a:gd name="T47" fmla="*/ 214 h 216"/>
                  <a:gd name="T48" fmla="*/ 95 w 150"/>
                  <a:gd name="T49" fmla="*/ 214 h 216"/>
                  <a:gd name="T50" fmla="*/ 95 w 150"/>
                  <a:gd name="T51" fmla="*/ 140 h 216"/>
                  <a:gd name="T52" fmla="*/ 93 w 150"/>
                  <a:gd name="T53" fmla="*/ 79 h 216"/>
                  <a:gd name="T54" fmla="*/ 95 w 150"/>
                  <a:gd name="T55" fmla="*/ 42 h 216"/>
                  <a:gd name="T56" fmla="*/ 83 w 150"/>
                  <a:gd name="T57" fmla="*/ 58 h 216"/>
                  <a:gd name="T58" fmla="*/ 27 w 150"/>
                  <a:gd name="T59" fmla="*/ 138 h 216"/>
                  <a:gd name="T60" fmla="*/ 37 w 150"/>
                  <a:gd name="T61" fmla="*/ 140 h 216"/>
                  <a:gd name="T62" fmla="*/ 93 w 150"/>
                  <a:gd name="T63" fmla="*/ 140 h 216"/>
                  <a:gd name="T64" fmla="*/ 93 w 150"/>
                  <a:gd name="T65" fmla="*/ 141 h 216"/>
                  <a:gd name="T66" fmla="*/ 93 w 150"/>
                  <a:gd name="T67" fmla="*/ 140 h 216"/>
                  <a:gd name="T68" fmla="*/ 95 w 150"/>
                  <a:gd name="T69" fmla="*/ 1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6">
                    <a:moveTo>
                      <a:pt x="95" y="214"/>
                    </a:moveTo>
                    <a:lnTo>
                      <a:pt x="95" y="207"/>
                    </a:lnTo>
                    <a:lnTo>
                      <a:pt x="93" y="183"/>
                    </a:lnTo>
                    <a:lnTo>
                      <a:pt x="93" y="165"/>
                    </a:lnTo>
                    <a:lnTo>
                      <a:pt x="95" y="164"/>
                    </a:lnTo>
                    <a:lnTo>
                      <a:pt x="79" y="164"/>
                    </a:lnTo>
                    <a:lnTo>
                      <a:pt x="35" y="164"/>
                    </a:lnTo>
                    <a:lnTo>
                      <a:pt x="3" y="164"/>
                    </a:lnTo>
                    <a:lnTo>
                      <a:pt x="2" y="164"/>
                    </a:lnTo>
                    <a:lnTo>
                      <a:pt x="2" y="161"/>
                    </a:lnTo>
                    <a:lnTo>
                      <a:pt x="0" y="150"/>
                    </a:lnTo>
                    <a:lnTo>
                      <a:pt x="0" y="141"/>
                    </a:lnTo>
                    <a:lnTo>
                      <a:pt x="2" y="140"/>
                    </a:lnTo>
                    <a:lnTo>
                      <a:pt x="3" y="138"/>
                    </a:lnTo>
                    <a:lnTo>
                      <a:pt x="16" y="119"/>
                    </a:lnTo>
                    <a:lnTo>
                      <a:pt x="62" y="54"/>
                    </a:lnTo>
                    <a:lnTo>
                      <a:pt x="96" y="3"/>
                    </a:lnTo>
                    <a:lnTo>
                      <a:pt x="99" y="0"/>
                    </a:lnTo>
                    <a:lnTo>
                      <a:pt x="102" y="0"/>
                    </a:lnTo>
                    <a:lnTo>
                      <a:pt x="112" y="0"/>
                    </a:lnTo>
                    <a:lnTo>
                      <a:pt x="120" y="0"/>
                    </a:lnTo>
                    <a:lnTo>
                      <a:pt x="121" y="0"/>
                    </a:lnTo>
                    <a:lnTo>
                      <a:pt x="121" y="23"/>
                    </a:lnTo>
                    <a:lnTo>
                      <a:pt x="120" y="88"/>
                    </a:lnTo>
                    <a:lnTo>
                      <a:pt x="120" y="138"/>
                    </a:lnTo>
                    <a:lnTo>
                      <a:pt x="121" y="140"/>
                    </a:lnTo>
                    <a:lnTo>
                      <a:pt x="126" y="140"/>
                    </a:lnTo>
                    <a:lnTo>
                      <a:pt x="138" y="140"/>
                    </a:lnTo>
                    <a:lnTo>
                      <a:pt x="148" y="140"/>
                    </a:lnTo>
                    <a:lnTo>
                      <a:pt x="150" y="140"/>
                    </a:lnTo>
                    <a:lnTo>
                      <a:pt x="150" y="144"/>
                    </a:lnTo>
                    <a:lnTo>
                      <a:pt x="148" y="155"/>
                    </a:lnTo>
                    <a:lnTo>
                      <a:pt x="148" y="164"/>
                    </a:lnTo>
                    <a:lnTo>
                      <a:pt x="150" y="164"/>
                    </a:lnTo>
                    <a:lnTo>
                      <a:pt x="144" y="164"/>
                    </a:lnTo>
                    <a:lnTo>
                      <a:pt x="131" y="164"/>
                    </a:lnTo>
                    <a:lnTo>
                      <a:pt x="121" y="164"/>
                    </a:lnTo>
                    <a:lnTo>
                      <a:pt x="121" y="164"/>
                    </a:lnTo>
                    <a:lnTo>
                      <a:pt x="121" y="172"/>
                    </a:lnTo>
                    <a:lnTo>
                      <a:pt x="120" y="196"/>
                    </a:lnTo>
                    <a:lnTo>
                      <a:pt x="120" y="214"/>
                    </a:lnTo>
                    <a:lnTo>
                      <a:pt x="121" y="214"/>
                    </a:lnTo>
                    <a:lnTo>
                      <a:pt x="117" y="214"/>
                    </a:lnTo>
                    <a:lnTo>
                      <a:pt x="105" y="214"/>
                    </a:lnTo>
                    <a:lnTo>
                      <a:pt x="95" y="214"/>
                    </a:lnTo>
                    <a:lnTo>
                      <a:pt x="95" y="214"/>
                    </a:lnTo>
                    <a:lnTo>
                      <a:pt x="93" y="216"/>
                    </a:lnTo>
                    <a:lnTo>
                      <a:pt x="95" y="214"/>
                    </a:lnTo>
                    <a:lnTo>
                      <a:pt x="93" y="214"/>
                    </a:lnTo>
                    <a:lnTo>
                      <a:pt x="95" y="214"/>
                    </a:lnTo>
                    <a:lnTo>
                      <a:pt x="95" y="214"/>
                    </a:lnTo>
                    <a:close/>
                    <a:moveTo>
                      <a:pt x="95" y="140"/>
                    </a:moveTo>
                    <a:lnTo>
                      <a:pt x="95" y="126"/>
                    </a:lnTo>
                    <a:lnTo>
                      <a:pt x="93" y="79"/>
                    </a:lnTo>
                    <a:lnTo>
                      <a:pt x="93" y="45"/>
                    </a:lnTo>
                    <a:lnTo>
                      <a:pt x="95" y="42"/>
                    </a:lnTo>
                    <a:lnTo>
                      <a:pt x="93" y="45"/>
                    </a:lnTo>
                    <a:lnTo>
                      <a:pt x="83" y="58"/>
                    </a:lnTo>
                    <a:lnTo>
                      <a:pt x="52" y="104"/>
                    </a:lnTo>
                    <a:lnTo>
                      <a:pt x="27" y="138"/>
                    </a:lnTo>
                    <a:lnTo>
                      <a:pt x="27" y="140"/>
                    </a:lnTo>
                    <a:lnTo>
                      <a:pt x="37" y="140"/>
                    </a:lnTo>
                    <a:lnTo>
                      <a:pt x="68" y="140"/>
                    </a:lnTo>
                    <a:lnTo>
                      <a:pt x="93" y="140"/>
                    </a:lnTo>
                    <a:lnTo>
                      <a:pt x="95" y="140"/>
                    </a:lnTo>
                    <a:lnTo>
                      <a:pt x="93" y="141"/>
                    </a:lnTo>
                    <a:lnTo>
                      <a:pt x="95" y="140"/>
                    </a:lnTo>
                    <a:lnTo>
                      <a:pt x="93" y="140"/>
                    </a:lnTo>
                    <a:lnTo>
                      <a:pt x="95" y="140"/>
                    </a:lnTo>
                    <a:lnTo>
                      <a:pt x="95" y="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5" name="Freeform 270"/>
              <p:cNvSpPr>
                <a:spLocks/>
              </p:cNvSpPr>
              <p:nvPr/>
            </p:nvSpPr>
            <p:spPr bwMode="auto">
              <a:xfrm>
                <a:off x="1247" y="2592"/>
                <a:ext cx="25" cy="72"/>
              </a:xfrm>
              <a:custGeom>
                <a:avLst/>
                <a:gdLst>
                  <a:gd name="T0" fmla="*/ 81 w 81"/>
                  <a:gd name="T1" fmla="*/ 215 h 215"/>
                  <a:gd name="T2" fmla="*/ 76 w 81"/>
                  <a:gd name="T3" fmla="*/ 215 h 215"/>
                  <a:gd name="T4" fmla="*/ 64 w 81"/>
                  <a:gd name="T5" fmla="*/ 215 h 215"/>
                  <a:gd name="T6" fmla="*/ 54 w 81"/>
                  <a:gd name="T7" fmla="*/ 215 h 215"/>
                  <a:gd name="T8" fmla="*/ 54 w 81"/>
                  <a:gd name="T9" fmla="*/ 215 h 215"/>
                  <a:gd name="T10" fmla="*/ 54 w 81"/>
                  <a:gd name="T11" fmla="*/ 190 h 215"/>
                  <a:gd name="T12" fmla="*/ 52 w 81"/>
                  <a:gd name="T13" fmla="*/ 111 h 215"/>
                  <a:gd name="T14" fmla="*/ 52 w 81"/>
                  <a:gd name="T15" fmla="*/ 52 h 215"/>
                  <a:gd name="T16" fmla="*/ 54 w 81"/>
                  <a:gd name="T17" fmla="*/ 48 h 215"/>
                  <a:gd name="T18" fmla="*/ 51 w 81"/>
                  <a:gd name="T19" fmla="*/ 51 h 215"/>
                  <a:gd name="T20" fmla="*/ 48 w 81"/>
                  <a:gd name="T21" fmla="*/ 53 h 215"/>
                  <a:gd name="T22" fmla="*/ 40 w 81"/>
                  <a:gd name="T23" fmla="*/ 59 h 215"/>
                  <a:gd name="T24" fmla="*/ 30 w 81"/>
                  <a:gd name="T25" fmla="*/ 65 h 215"/>
                  <a:gd name="T26" fmla="*/ 28 w 81"/>
                  <a:gd name="T27" fmla="*/ 66 h 215"/>
                  <a:gd name="T28" fmla="*/ 26 w 81"/>
                  <a:gd name="T29" fmla="*/ 67 h 215"/>
                  <a:gd name="T30" fmla="*/ 20 w 81"/>
                  <a:gd name="T31" fmla="*/ 70 h 215"/>
                  <a:gd name="T32" fmla="*/ 11 w 81"/>
                  <a:gd name="T33" fmla="*/ 76 h 215"/>
                  <a:gd name="T34" fmla="*/ 3 w 81"/>
                  <a:gd name="T35" fmla="*/ 80 h 215"/>
                  <a:gd name="T36" fmla="*/ 2 w 81"/>
                  <a:gd name="T37" fmla="*/ 80 h 215"/>
                  <a:gd name="T38" fmla="*/ 2 w 81"/>
                  <a:gd name="T39" fmla="*/ 77 h 215"/>
                  <a:gd name="T40" fmla="*/ 0 w 81"/>
                  <a:gd name="T41" fmla="*/ 65 h 215"/>
                  <a:gd name="T42" fmla="*/ 0 w 81"/>
                  <a:gd name="T43" fmla="*/ 56 h 215"/>
                  <a:gd name="T44" fmla="*/ 2 w 81"/>
                  <a:gd name="T45" fmla="*/ 55 h 215"/>
                  <a:gd name="T46" fmla="*/ 4 w 81"/>
                  <a:gd name="T47" fmla="*/ 53 h 215"/>
                  <a:gd name="T48" fmla="*/ 11 w 81"/>
                  <a:gd name="T49" fmla="*/ 51 h 215"/>
                  <a:gd name="T50" fmla="*/ 24 w 81"/>
                  <a:gd name="T51" fmla="*/ 42 h 215"/>
                  <a:gd name="T52" fmla="*/ 35 w 81"/>
                  <a:gd name="T53" fmla="*/ 32 h 215"/>
                  <a:gd name="T54" fmla="*/ 40 w 81"/>
                  <a:gd name="T55" fmla="*/ 29 h 215"/>
                  <a:gd name="T56" fmla="*/ 41 w 81"/>
                  <a:gd name="T57" fmla="*/ 28 h 215"/>
                  <a:gd name="T58" fmla="*/ 47 w 81"/>
                  <a:gd name="T59" fmla="*/ 22 h 215"/>
                  <a:gd name="T60" fmla="*/ 55 w 81"/>
                  <a:gd name="T61" fmla="*/ 12 h 215"/>
                  <a:gd name="T62" fmla="*/ 61 w 81"/>
                  <a:gd name="T63" fmla="*/ 3 h 215"/>
                  <a:gd name="T64" fmla="*/ 64 w 81"/>
                  <a:gd name="T65" fmla="*/ 0 h 215"/>
                  <a:gd name="T66" fmla="*/ 65 w 81"/>
                  <a:gd name="T67" fmla="*/ 0 h 215"/>
                  <a:gd name="T68" fmla="*/ 73 w 81"/>
                  <a:gd name="T69" fmla="*/ 0 h 215"/>
                  <a:gd name="T70" fmla="*/ 79 w 81"/>
                  <a:gd name="T71" fmla="*/ 0 h 215"/>
                  <a:gd name="T72" fmla="*/ 81 w 81"/>
                  <a:gd name="T73" fmla="*/ 0 h 215"/>
                  <a:gd name="T74" fmla="*/ 79 w 81"/>
                  <a:gd name="T75" fmla="*/ 5 h 215"/>
                  <a:gd name="T76" fmla="*/ 81 w 81"/>
                  <a:gd name="T77" fmla="*/ 34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6" y="215"/>
                    </a:lnTo>
                    <a:lnTo>
                      <a:pt x="64" y="215"/>
                    </a:lnTo>
                    <a:lnTo>
                      <a:pt x="54" y="215"/>
                    </a:lnTo>
                    <a:lnTo>
                      <a:pt x="54" y="215"/>
                    </a:lnTo>
                    <a:lnTo>
                      <a:pt x="54" y="190"/>
                    </a:lnTo>
                    <a:lnTo>
                      <a:pt x="52" y="111"/>
                    </a:lnTo>
                    <a:lnTo>
                      <a:pt x="52" y="52"/>
                    </a:lnTo>
                    <a:lnTo>
                      <a:pt x="54" y="48"/>
                    </a:lnTo>
                    <a:lnTo>
                      <a:pt x="51" y="51"/>
                    </a:lnTo>
                    <a:lnTo>
                      <a:pt x="48" y="53"/>
                    </a:lnTo>
                    <a:lnTo>
                      <a:pt x="40" y="59"/>
                    </a:lnTo>
                    <a:lnTo>
                      <a:pt x="30" y="65"/>
                    </a:lnTo>
                    <a:lnTo>
                      <a:pt x="28" y="66"/>
                    </a:lnTo>
                    <a:lnTo>
                      <a:pt x="26" y="67"/>
                    </a:lnTo>
                    <a:lnTo>
                      <a:pt x="20" y="70"/>
                    </a:lnTo>
                    <a:lnTo>
                      <a:pt x="11" y="76"/>
                    </a:lnTo>
                    <a:lnTo>
                      <a:pt x="3" y="80"/>
                    </a:lnTo>
                    <a:lnTo>
                      <a:pt x="2" y="80"/>
                    </a:lnTo>
                    <a:lnTo>
                      <a:pt x="2" y="77"/>
                    </a:lnTo>
                    <a:lnTo>
                      <a:pt x="0" y="65"/>
                    </a:lnTo>
                    <a:lnTo>
                      <a:pt x="0" y="56"/>
                    </a:lnTo>
                    <a:lnTo>
                      <a:pt x="2" y="55"/>
                    </a:lnTo>
                    <a:lnTo>
                      <a:pt x="4" y="53"/>
                    </a:lnTo>
                    <a:lnTo>
                      <a:pt x="11" y="51"/>
                    </a:lnTo>
                    <a:lnTo>
                      <a:pt x="24" y="42"/>
                    </a:lnTo>
                    <a:lnTo>
                      <a:pt x="35" y="32"/>
                    </a:lnTo>
                    <a:lnTo>
                      <a:pt x="40" y="29"/>
                    </a:lnTo>
                    <a:lnTo>
                      <a:pt x="41" y="28"/>
                    </a:lnTo>
                    <a:lnTo>
                      <a:pt x="47" y="22"/>
                    </a:lnTo>
                    <a:lnTo>
                      <a:pt x="55" y="12"/>
                    </a:lnTo>
                    <a:lnTo>
                      <a:pt x="61" y="3"/>
                    </a:lnTo>
                    <a:lnTo>
                      <a:pt x="64" y="0"/>
                    </a:lnTo>
                    <a:lnTo>
                      <a:pt x="65" y="0"/>
                    </a:lnTo>
                    <a:lnTo>
                      <a:pt x="73" y="0"/>
                    </a:lnTo>
                    <a:lnTo>
                      <a:pt x="79" y="0"/>
                    </a:lnTo>
                    <a:lnTo>
                      <a:pt x="81" y="0"/>
                    </a:lnTo>
                    <a:lnTo>
                      <a:pt x="79" y="5"/>
                    </a:lnTo>
                    <a:lnTo>
                      <a:pt x="81" y="34"/>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6" name="Freeform 271"/>
              <p:cNvSpPr>
                <a:spLocks/>
              </p:cNvSpPr>
              <p:nvPr/>
            </p:nvSpPr>
            <p:spPr bwMode="auto">
              <a:xfrm>
                <a:off x="1080" y="2683"/>
                <a:ext cx="30" cy="73"/>
              </a:xfrm>
              <a:custGeom>
                <a:avLst/>
                <a:gdLst>
                  <a:gd name="T0" fmla="*/ 80 w 80"/>
                  <a:gd name="T1" fmla="*/ 215 h 215"/>
                  <a:gd name="T2" fmla="*/ 76 w 80"/>
                  <a:gd name="T3" fmla="*/ 215 h 215"/>
                  <a:gd name="T4" fmla="*/ 63 w 80"/>
                  <a:gd name="T5" fmla="*/ 215 h 215"/>
                  <a:gd name="T6" fmla="*/ 55 w 80"/>
                  <a:gd name="T7" fmla="*/ 215 h 215"/>
                  <a:gd name="T8" fmla="*/ 55 w 80"/>
                  <a:gd name="T9" fmla="*/ 215 h 215"/>
                  <a:gd name="T10" fmla="*/ 55 w 80"/>
                  <a:gd name="T11" fmla="*/ 189 h 215"/>
                  <a:gd name="T12" fmla="*/ 53 w 80"/>
                  <a:gd name="T13" fmla="*/ 110 h 215"/>
                  <a:gd name="T14" fmla="*/ 53 w 80"/>
                  <a:gd name="T15" fmla="*/ 51 h 215"/>
                  <a:gd name="T16" fmla="*/ 55 w 80"/>
                  <a:gd name="T17" fmla="*/ 47 h 215"/>
                  <a:gd name="T18" fmla="*/ 52 w 80"/>
                  <a:gd name="T19" fmla="*/ 50 h 215"/>
                  <a:gd name="T20" fmla="*/ 49 w 80"/>
                  <a:gd name="T21" fmla="*/ 53 h 215"/>
                  <a:gd name="T22" fmla="*/ 41 w 80"/>
                  <a:gd name="T23" fmla="*/ 58 h 215"/>
                  <a:gd name="T24" fmla="*/ 31 w 80"/>
                  <a:gd name="T25" fmla="*/ 64 h 215"/>
                  <a:gd name="T26" fmla="*/ 29 w 80"/>
                  <a:gd name="T27" fmla="*/ 65 h 215"/>
                  <a:gd name="T28" fmla="*/ 26 w 80"/>
                  <a:gd name="T29" fmla="*/ 68 h 215"/>
                  <a:gd name="T30" fmla="*/ 21 w 80"/>
                  <a:gd name="T31" fmla="*/ 71 h 215"/>
                  <a:gd name="T32" fmla="*/ 11 w 80"/>
                  <a:gd name="T33" fmla="*/ 75 h 215"/>
                  <a:gd name="T34" fmla="*/ 3 w 80"/>
                  <a:gd name="T35" fmla="*/ 79 h 215"/>
                  <a:gd name="T36" fmla="*/ 1 w 80"/>
                  <a:gd name="T37" fmla="*/ 79 h 215"/>
                  <a:gd name="T38" fmla="*/ 1 w 80"/>
                  <a:gd name="T39" fmla="*/ 76 h 215"/>
                  <a:gd name="T40" fmla="*/ 0 w 80"/>
                  <a:gd name="T41" fmla="*/ 64 h 215"/>
                  <a:gd name="T42" fmla="*/ 0 w 80"/>
                  <a:gd name="T43" fmla="*/ 55 h 215"/>
                  <a:gd name="T44" fmla="*/ 1 w 80"/>
                  <a:gd name="T45" fmla="*/ 54 h 215"/>
                  <a:gd name="T46" fmla="*/ 4 w 80"/>
                  <a:gd name="T47" fmla="*/ 53 h 215"/>
                  <a:gd name="T48" fmla="*/ 11 w 80"/>
                  <a:gd name="T49" fmla="*/ 50 h 215"/>
                  <a:gd name="T50" fmla="*/ 25 w 80"/>
                  <a:gd name="T51" fmla="*/ 41 h 215"/>
                  <a:gd name="T52" fmla="*/ 36 w 80"/>
                  <a:gd name="T53" fmla="*/ 31 h 215"/>
                  <a:gd name="T54" fmla="*/ 41 w 80"/>
                  <a:gd name="T55" fmla="*/ 29 h 215"/>
                  <a:gd name="T56" fmla="*/ 42 w 80"/>
                  <a:gd name="T57" fmla="*/ 27 h 215"/>
                  <a:gd name="T58" fmla="*/ 48 w 80"/>
                  <a:gd name="T59" fmla="*/ 22 h 215"/>
                  <a:gd name="T60" fmla="*/ 56 w 80"/>
                  <a:gd name="T61" fmla="*/ 12 h 215"/>
                  <a:gd name="T62" fmla="*/ 62 w 80"/>
                  <a:gd name="T63" fmla="*/ 3 h 215"/>
                  <a:gd name="T64" fmla="*/ 63 w 80"/>
                  <a:gd name="T65" fmla="*/ 0 h 215"/>
                  <a:gd name="T66" fmla="*/ 65 w 80"/>
                  <a:gd name="T67" fmla="*/ 0 h 215"/>
                  <a:gd name="T68" fmla="*/ 73 w 80"/>
                  <a:gd name="T69" fmla="*/ 0 h 215"/>
                  <a:gd name="T70" fmla="*/ 79 w 80"/>
                  <a:gd name="T71" fmla="*/ 0 h 215"/>
                  <a:gd name="T72" fmla="*/ 80 w 80"/>
                  <a:gd name="T73" fmla="*/ 0 h 215"/>
                  <a:gd name="T74" fmla="*/ 79 w 80"/>
                  <a:gd name="T75" fmla="*/ 5 h 215"/>
                  <a:gd name="T76" fmla="*/ 80 w 80"/>
                  <a:gd name="T77" fmla="*/ 34 h 215"/>
                  <a:gd name="T78" fmla="*/ 79 w 80"/>
                  <a:gd name="T79" fmla="*/ 134 h 215"/>
                  <a:gd name="T80" fmla="*/ 79 w 80"/>
                  <a:gd name="T81" fmla="*/ 212 h 215"/>
                  <a:gd name="T82" fmla="*/ 80 w 80"/>
                  <a:gd name="T83" fmla="*/ 215 h 215"/>
                  <a:gd name="T84" fmla="*/ 80 w 80"/>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5">
                    <a:moveTo>
                      <a:pt x="80" y="215"/>
                    </a:moveTo>
                    <a:lnTo>
                      <a:pt x="76" y="215"/>
                    </a:lnTo>
                    <a:lnTo>
                      <a:pt x="63" y="215"/>
                    </a:lnTo>
                    <a:lnTo>
                      <a:pt x="55" y="215"/>
                    </a:lnTo>
                    <a:lnTo>
                      <a:pt x="55" y="215"/>
                    </a:lnTo>
                    <a:lnTo>
                      <a:pt x="55" y="189"/>
                    </a:lnTo>
                    <a:lnTo>
                      <a:pt x="53" y="110"/>
                    </a:lnTo>
                    <a:lnTo>
                      <a:pt x="53" y="51"/>
                    </a:lnTo>
                    <a:lnTo>
                      <a:pt x="55" y="47"/>
                    </a:lnTo>
                    <a:lnTo>
                      <a:pt x="52" y="50"/>
                    </a:lnTo>
                    <a:lnTo>
                      <a:pt x="49" y="53"/>
                    </a:lnTo>
                    <a:lnTo>
                      <a:pt x="41" y="58"/>
                    </a:lnTo>
                    <a:lnTo>
                      <a:pt x="31" y="64"/>
                    </a:lnTo>
                    <a:lnTo>
                      <a:pt x="29" y="65"/>
                    </a:lnTo>
                    <a:lnTo>
                      <a:pt x="26" y="68"/>
                    </a:lnTo>
                    <a:lnTo>
                      <a:pt x="21" y="71"/>
                    </a:lnTo>
                    <a:lnTo>
                      <a:pt x="11" y="75"/>
                    </a:lnTo>
                    <a:lnTo>
                      <a:pt x="3" y="79"/>
                    </a:lnTo>
                    <a:lnTo>
                      <a:pt x="1" y="79"/>
                    </a:lnTo>
                    <a:lnTo>
                      <a:pt x="1" y="76"/>
                    </a:lnTo>
                    <a:lnTo>
                      <a:pt x="0" y="64"/>
                    </a:lnTo>
                    <a:lnTo>
                      <a:pt x="0" y="55"/>
                    </a:lnTo>
                    <a:lnTo>
                      <a:pt x="1" y="54"/>
                    </a:lnTo>
                    <a:lnTo>
                      <a:pt x="4" y="53"/>
                    </a:lnTo>
                    <a:lnTo>
                      <a:pt x="11" y="50"/>
                    </a:lnTo>
                    <a:lnTo>
                      <a:pt x="25" y="41"/>
                    </a:lnTo>
                    <a:lnTo>
                      <a:pt x="36" y="31"/>
                    </a:lnTo>
                    <a:lnTo>
                      <a:pt x="41" y="29"/>
                    </a:lnTo>
                    <a:lnTo>
                      <a:pt x="42" y="27"/>
                    </a:lnTo>
                    <a:lnTo>
                      <a:pt x="48" y="22"/>
                    </a:lnTo>
                    <a:lnTo>
                      <a:pt x="56" y="12"/>
                    </a:lnTo>
                    <a:lnTo>
                      <a:pt x="62" y="3"/>
                    </a:lnTo>
                    <a:lnTo>
                      <a:pt x="63" y="0"/>
                    </a:lnTo>
                    <a:lnTo>
                      <a:pt x="65" y="0"/>
                    </a:lnTo>
                    <a:lnTo>
                      <a:pt x="73" y="0"/>
                    </a:lnTo>
                    <a:lnTo>
                      <a:pt x="79" y="0"/>
                    </a:lnTo>
                    <a:lnTo>
                      <a:pt x="80" y="0"/>
                    </a:lnTo>
                    <a:lnTo>
                      <a:pt x="79" y="5"/>
                    </a:lnTo>
                    <a:lnTo>
                      <a:pt x="80" y="34"/>
                    </a:lnTo>
                    <a:lnTo>
                      <a:pt x="79" y="134"/>
                    </a:lnTo>
                    <a:lnTo>
                      <a:pt x="79" y="212"/>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7" name="Freeform 272"/>
              <p:cNvSpPr>
                <a:spLocks noEditPoints="1"/>
              </p:cNvSpPr>
              <p:nvPr/>
            </p:nvSpPr>
            <p:spPr bwMode="auto">
              <a:xfrm>
                <a:off x="1130" y="2683"/>
                <a:ext cx="52" cy="73"/>
              </a:xfrm>
              <a:custGeom>
                <a:avLst/>
                <a:gdLst>
                  <a:gd name="T0" fmla="*/ 19 w 141"/>
                  <a:gd name="T1" fmla="*/ 165 h 219"/>
                  <a:gd name="T2" fmla="*/ 29 w 141"/>
                  <a:gd name="T3" fmla="*/ 167 h 219"/>
                  <a:gd name="T4" fmla="*/ 39 w 141"/>
                  <a:gd name="T5" fmla="*/ 188 h 219"/>
                  <a:gd name="T6" fmla="*/ 46 w 141"/>
                  <a:gd name="T7" fmla="*/ 193 h 219"/>
                  <a:gd name="T8" fmla="*/ 65 w 141"/>
                  <a:gd name="T9" fmla="*/ 198 h 219"/>
                  <a:gd name="T10" fmla="*/ 77 w 141"/>
                  <a:gd name="T11" fmla="*/ 196 h 219"/>
                  <a:gd name="T12" fmla="*/ 89 w 141"/>
                  <a:gd name="T13" fmla="*/ 189 h 219"/>
                  <a:gd name="T14" fmla="*/ 101 w 141"/>
                  <a:gd name="T15" fmla="*/ 177 h 219"/>
                  <a:gd name="T16" fmla="*/ 108 w 141"/>
                  <a:gd name="T17" fmla="*/ 160 h 219"/>
                  <a:gd name="T18" fmla="*/ 112 w 141"/>
                  <a:gd name="T19" fmla="*/ 144 h 219"/>
                  <a:gd name="T20" fmla="*/ 115 w 141"/>
                  <a:gd name="T21" fmla="*/ 120 h 219"/>
                  <a:gd name="T22" fmla="*/ 112 w 141"/>
                  <a:gd name="T23" fmla="*/ 117 h 219"/>
                  <a:gd name="T24" fmla="*/ 94 w 141"/>
                  <a:gd name="T25" fmla="*/ 134 h 219"/>
                  <a:gd name="T26" fmla="*/ 86 w 141"/>
                  <a:gd name="T27" fmla="*/ 139 h 219"/>
                  <a:gd name="T28" fmla="*/ 63 w 141"/>
                  <a:gd name="T29" fmla="*/ 143 h 219"/>
                  <a:gd name="T30" fmla="*/ 35 w 141"/>
                  <a:gd name="T31" fmla="*/ 137 h 219"/>
                  <a:gd name="T32" fmla="*/ 15 w 141"/>
                  <a:gd name="T33" fmla="*/ 120 h 219"/>
                  <a:gd name="T34" fmla="*/ 0 w 141"/>
                  <a:gd name="T35" fmla="*/ 78 h 219"/>
                  <a:gd name="T36" fmla="*/ 0 w 141"/>
                  <a:gd name="T37" fmla="*/ 58 h 219"/>
                  <a:gd name="T38" fmla="*/ 19 w 141"/>
                  <a:gd name="T39" fmla="*/ 20 h 219"/>
                  <a:gd name="T40" fmla="*/ 43 w 141"/>
                  <a:gd name="T41" fmla="*/ 5 h 219"/>
                  <a:gd name="T42" fmla="*/ 77 w 141"/>
                  <a:gd name="T43" fmla="*/ 2 h 219"/>
                  <a:gd name="T44" fmla="*/ 105 w 141"/>
                  <a:gd name="T45" fmla="*/ 12 h 219"/>
                  <a:gd name="T46" fmla="*/ 127 w 141"/>
                  <a:gd name="T47" fmla="*/ 34 h 219"/>
                  <a:gd name="T48" fmla="*/ 135 w 141"/>
                  <a:gd name="T49" fmla="*/ 55 h 219"/>
                  <a:gd name="T50" fmla="*/ 141 w 141"/>
                  <a:gd name="T51" fmla="*/ 103 h 219"/>
                  <a:gd name="T52" fmla="*/ 136 w 141"/>
                  <a:gd name="T53" fmla="*/ 147 h 219"/>
                  <a:gd name="T54" fmla="*/ 129 w 141"/>
                  <a:gd name="T55" fmla="*/ 174 h 219"/>
                  <a:gd name="T56" fmla="*/ 107 w 141"/>
                  <a:gd name="T57" fmla="*/ 205 h 219"/>
                  <a:gd name="T58" fmla="*/ 96 w 141"/>
                  <a:gd name="T59" fmla="*/ 212 h 219"/>
                  <a:gd name="T60" fmla="*/ 65 w 141"/>
                  <a:gd name="T61" fmla="*/ 219 h 219"/>
                  <a:gd name="T62" fmla="*/ 38 w 141"/>
                  <a:gd name="T63" fmla="*/ 215 h 219"/>
                  <a:gd name="T64" fmla="*/ 21 w 141"/>
                  <a:gd name="T65" fmla="*/ 203 h 219"/>
                  <a:gd name="T66" fmla="*/ 4 w 141"/>
                  <a:gd name="T67" fmla="*/ 170 h 219"/>
                  <a:gd name="T68" fmla="*/ 4 w 141"/>
                  <a:gd name="T69" fmla="*/ 165 h 219"/>
                  <a:gd name="T70" fmla="*/ 4 w 141"/>
                  <a:gd name="T71" fmla="*/ 165 h 219"/>
                  <a:gd name="T72" fmla="*/ 107 w 141"/>
                  <a:gd name="T73" fmla="*/ 48 h 219"/>
                  <a:gd name="T74" fmla="*/ 97 w 141"/>
                  <a:gd name="T75" fmla="*/ 34 h 219"/>
                  <a:gd name="T76" fmla="*/ 72 w 141"/>
                  <a:gd name="T77" fmla="*/ 23 h 219"/>
                  <a:gd name="T78" fmla="*/ 56 w 141"/>
                  <a:gd name="T79" fmla="*/ 24 h 219"/>
                  <a:gd name="T80" fmla="*/ 38 w 141"/>
                  <a:gd name="T81" fmla="*/ 38 h 219"/>
                  <a:gd name="T82" fmla="*/ 27 w 141"/>
                  <a:gd name="T83" fmla="*/ 71 h 219"/>
                  <a:gd name="T84" fmla="*/ 27 w 141"/>
                  <a:gd name="T85" fmla="*/ 84 h 219"/>
                  <a:gd name="T86" fmla="*/ 39 w 141"/>
                  <a:gd name="T87" fmla="*/ 106 h 219"/>
                  <a:gd name="T88" fmla="*/ 55 w 141"/>
                  <a:gd name="T89" fmla="*/ 117 h 219"/>
                  <a:gd name="T90" fmla="*/ 72 w 141"/>
                  <a:gd name="T91" fmla="*/ 119 h 219"/>
                  <a:gd name="T92" fmla="*/ 97 w 141"/>
                  <a:gd name="T93" fmla="*/ 109 h 219"/>
                  <a:gd name="T94" fmla="*/ 104 w 141"/>
                  <a:gd name="T95" fmla="*/ 100 h 219"/>
                  <a:gd name="T96" fmla="*/ 111 w 141"/>
                  <a:gd name="T97" fmla="*/ 71 h 219"/>
                  <a:gd name="T98" fmla="*/ 111 w 141"/>
                  <a:gd name="T99"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9">
                    <a:moveTo>
                      <a:pt x="4" y="165"/>
                    </a:moveTo>
                    <a:lnTo>
                      <a:pt x="7" y="165"/>
                    </a:lnTo>
                    <a:lnTo>
                      <a:pt x="19" y="165"/>
                    </a:lnTo>
                    <a:lnTo>
                      <a:pt x="28" y="165"/>
                    </a:lnTo>
                    <a:lnTo>
                      <a:pt x="29" y="164"/>
                    </a:lnTo>
                    <a:lnTo>
                      <a:pt x="29" y="167"/>
                    </a:lnTo>
                    <a:lnTo>
                      <a:pt x="31" y="172"/>
                    </a:lnTo>
                    <a:lnTo>
                      <a:pt x="34" y="181"/>
                    </a:lnTo>
                    <a:lnTo>
                      <a:pt x="39" y="188"/>
                    </a:lnTo>
                    <a:lnTo>
                      <a:pt x="42" y="189"/>
                    </a:lnTo>
                    <a:lnTo>
                      <a:pt x="43" y="191"/>
                    </a:lnTo>
                    <a:lnTo>
                      <a:pt x="46" y="193"/>
                    </a:lnTo>
                    <a:lnTo>
                      <a:pt x="53" y="196"/>
                    </a:lnTo>
                    <a:lnTo>
                      <a:pt x="62" y="198"/>
                    </a:lnTo>
                    <a:lnTo>
                      <a:pt x="65" y="198"/>
                    </a:lnTo>
                    <a:lnTo>
                      <a:pt x="66" y="198"/>
                    </a:lnTo>
                    <a:lnTo>
                      <a:pt x="70" y="198"/>
                    </a:lnTo>
                    <a:lnTo>
                      <a:pt x="77" y="196"/>
                    </a:lnTo>
                    <a:lnTo>
                      <a:pt x="83" y="193"/>
                    </a:lnTo>
                    <a:lnTo>
                      <a:pt x="86" y="192"/>
                    </a:lnTo>
                    <a:lnTo>
                      <a:pt x="89" y="189"/>
                    </a:lnTo>
                    <a:lnTo>
                      <a:pt x="94" y="185"/>
                    </a:lnTo>
                    <a:lnTo>
                      <a:pt x="100" y="179"/>
                    </a:lnTo>
                    <a:lnTo>
                      <a:pt x="101" y="177"/>
                    </a:lnTo>
                    <a:lnTo>
                      <a:pt x="104" y="172"/>
                    </a:lnTo>
                    <a:lnTo>
                      <a:pt x="105" y="168"/>
                    </a:lnTo>
                    <a:lnTo>
                      <a:pt x="108" y="160"/>
                    </a:lnTo>
                    <a:lnTo>
                      <a:pt x="111" y="151"/>
                    </a:lnTo>
                    <a:lnTo>
                      <a:pt x="111" y="150"/>
                    </a:lnTo>
                    <a:lnTo>
                      <a:pt x="112" y="144"/>
                    </a:lnTo>
                    <a:lnTo>
                      <a:pt x="114" y="134"/>
                    </a:lnTo>
                    <a:lnTo>
                      <a:pt x="114" y="123"/>
                    </a:lnTo>
                    <a:lnTo>
                      <a:pt x="115" y="120"/>
                    </a:lnTo>
                    <a:lnTo>
                      <a:pt x="114" y="117"/>
                    </a:lnTo>
                    <a:lnTo>
                      <a:pt x="114" y="115"/>
                    </a:lnTo>
                    <a:lnTo>
                      <a:pt x="112" y="117"/>
                    </a:lnTo>
                    <a:lnTo>
                      <a:pt x="110" y="122"/>
                    </a:lnTo>
                    <a:lnTo>
                      <a:pt x="103" y="129"/>
                    </a:lnTo>
                    <a:lnTo>
                      <a:pt x="94" y="134"/>
                    </a:lnTo>
                    <a:lnTo>
                      <a:pt x="93" y="134"/>
                    </a:lnTo>
                    <a:lnTo>
                      <a:pt x="90" y="136"/>
                    </a:lnTo>
                    <a:lnTo>
                      <a:pt x="86" y="139"/>
                    </a:lnTo>
                    <a:lnTo>
                      <a:pt x="76" y="141"/>
                    </a:lnTo>
                    <a:lnTo>
                      <a:pt x="65" y="143"/>
                    </a:lnTo>
                    <a:lnTo>
                      <a:pt x="63" y="143"/>
                    </a:lnTo>
                    <a:lnTo>
                      <a:pt x="59" y="143"/>
                    </a:lnTo>
                    <a:lnTo>
                      <a:pt x="50" y="143"/>
                    </a:lnTo>
                    <a:lnTo>
                      <a:pt x="35" y="137"/>
                    </a:lnTo>
                    <a:lnTo>
                      <a:pt x="21" y="127"/>
                    </a:lnTo>
                    <a:lnTo>
                      <a:pt x="18" y="123"/>
                    </a:lnTo>
                    <a:lnTo>
                      <a:pt x="15" y="120"/>
                    </a:lnTo>
                    <a:lnTo>
                      <a:pt x="10" y="113"/>
                    </a:lnTo>
                    <a:lnTo>
                      <a:pt x="3" y="98"/>
                    </a:lnTo>
                    <a:lnTo>
                      <a:pt x="0" y="78"/>
                    </a:lnTo>
                    <a:lnTo>
                      <a:pt x="0" y="72"/>
                    </a:lnTo>
                    <a:lnTo>
                      <a:pt x="0" y="68"/>
                    </a:lnTo>
                    <a:lnTo>
                      <a:pt x="0" y="58"/>
                    </a:lnTo>
                    <a:lnTo>
                      <a:pt x="5" y="40"/>
                    </a:lnTo>
                    <a:lnTo>
                      <a:pt x="15" y="24"/>
                    </a:lnTo>
                    <a:lnTo>
                      <a:pt x="19" y="20"/>
                    </a:lnTo>
                    <a:lnTo>
                      <a:pt x="22" y="17"/>
                    </a:lnTo>
                    <a:lnTo>
                      <a:pt x="29" y="12"/>
                    </a:lnTo>
                    <a:lnTo>
                      <a:pt x="43" y="5"/>
                    </a:lnTo>
                    <a:lnTo>
                      <a:pt x="62" y="2"/>
                    </a:lnTo>
                    <a:lnTo>
                      <a:pt x="67" y="0"/>
                    </a:lnTo>
                    <a:lnTo>
                      <a:pt x="77" y="2"/>
                    </a:lnTo>
                    <a:lnTo>
                      <a:pt x="90" y="5"/>
                    </a:lnTo>
                    <a:lnTo>
                      <a:pt x="101" y="10"/>
                    </a:lnTo>
                    <a:lnTo>
                      <a:pt x="105" y="12"/>
                    </a:lnTo>
                    <a:lnTo>
                      <a:pt x="112" y="19"/>
                    </a:lnTo>
                    <a:lnTo>
                      <a:pt x="118" y="23"/>
                    </a:lnTo>
                    <a:lnTo>
                      <a:pt x="127" y="34"/>
                    </a:lnTo>
                    <a:lnTo>
                      <a:pt x="132" y="43"/>
                    </a:lnTo>
                    <a:lnTo>
                      <a:pt x="132" y="47"/>
                    </a:lnTo>
                    <a:lnTo>
                      <a:pt x="135" y="55"/>
                    </a:lnTo>
                    <a:lnTo>
                      <a:pt x="138" y="75"/>
                    </a:lnTo>
                    <a:lnTo>
                      <a:pt x="139" y="98"/>
                    </a:lnTo>
                    <a:lnTo>
                      <a:pt x="141" y="103"/>
                    </a:lnTo>
                    <a:lnTo>
                      <a:pt x="139" y="110"/>
                    </a:lnTo>
                    <a:lnTo>
                      <a:pt x="139" y="124"/>
                    </a:lnTo>
                    <a:lnTo>
                      <a:pt x="136" y="147"/>
                    </a:lnTo>
                    <a:lnTo>
                      <a:pt x="132" y="165"/>
                    </a:lnTo>
                    <a:lnTo>
                      <a:pt x="132" y="170"/>
                    </a:lnTo>
                    <a:lnTo>
                      <a:pt x="129" y="174"/>
                    </a:lnTo>
                    <a:lnTo>
                      <a:pt x="127" y="181"/>
                    </a:lnTo>
                    <a:lnTo>
                      <a:pt x="118" y="195"/>
                    </a:lnTo>
                    <a:lnTo>
                      <a:pt x="107" y="205"/>
                    </a:lnTo>
                    <a:lnTo>
                      <a:pt x="105" y="206"/>
                    </a:lnTo>
                    <a:lnTo>
                      <a:pt x="101" y="209"/>
                    </a:lnTo>
                    <a:lnTo>
                      <a:pt x="96" y="212"/>
                    </a:lnTo>
                    <a:lnTo>
                      <a:pt x="83" y="217"/>
                    </a:lnTo>
                    <a:lnTo>
                      <a:pt x="67" y="219"/>
                    </a:lnTo>
                    <a:lnTo>
                      <a:pt x="65" y="219"/>
                    </a:lnTo>
                    <a:lnTo>
                      <a:pt x="60" y="219"/>
                    </a:lnTo>
                    <a:lnTo>
                      <a:pt x="52" y="219"/>
                    </a:lnTo>
                    <a:lnTo>
                      <a:pt x="38" y="215"/>
                    </a:lnTo>
                    <a:lnTo>
                      <a:pt x="25" y="208"/>
                    </a:lnTo>
                    <a:lnTo>
                      <a:pt x="24" y="205"/>
                    </a:lnTo>
                    <a:lnTo>
                      <a:pt x="21" y="203"/>
                    </a:lnTo>
                    <a:lnTo>
                      <a:pt x="15" y="198"/>
                    </a:lnTo>
                    <a:lnTo>
                      <a:pt x="8" y="185"/>
                    </a:lnTo>
                    <a:lnTo>
                      <a:pt x="4" y="170"/>
                    </a:lnTo>
                    <a:lnTo>
                      <a:pt x="4" y="165"/>
                    </a:lnTo>
                    <a:lnTo>
                      <a:pt x="3" y="167"/>
                    </a:lnTo>
                    <a:lnTo>
                      <a:pt x="4" y="165"/>
                    </a:lnTo>
                    <a:lnTo>
                      <a:pt x="3" y="165"/>
                    </a:lnTo>
                    <a:lnTo>
                      <a:pt x="4" y="165"/>
                    </a:lnTo>
                    <a:lnTo>
                      <a:pt x="4" y="165"/>
                    </a:lnTo>
                    <a:close/>
                    <a:moveTo>
                      <a:pt x="111" y="71"/>
                    </a:moveTo>
                    <a:lnTo>
                      <a:pt x="110" y="61"/>
                    </a:lnTo>
                    <a:lnTo>
                      <a:pt x="107" y="48"/>
                    </a:lnTo>
                    <a:lnTo>
                      <a:pt x="101" y="38"/>
                    </a:lnTo>
                    <a:lnTo>
                      <a:pt x="100" y="36"/>
                    </a:lnTo>
                    <a:lnTo>
                      <a:pt x="97" y="34"/>
                    </a:lnTo>
                    <a:lnTo>
                      <a:pt x="93" y="30"/>
                    </a:lnTo>
                    <a:lnTo>
                      <a:pt x="83" y="24"/>
                    </a:lnTo>
                    <a:lnTo>
                      <a:pt x="72" y="23"/>
                    </a:lnTo>
                    <a:lnTo>
                      <a:pt x="70" y="22"/>
                    </a:lnTo>
                    <a:lnTo>
                      <a:pt x="62" y="23"/>
                    </a:lnTo>
                    <a:lnTo>
                      <a:pt x="56" y="24"/>
                    </a:lnTo>
                    <a:lnTo>
                      <a:pt x="46" y="30"/>
                    </a:lnTo>
                    <a:lnTo>
                      <a:pt x="41" y="36"/>
                    </a:lnTo>
                    <a:lnTo>
                      <a:pt x="38" y="38"/>
                    </a:lnTo>
                    <a:lnTo>
                      <a:pt x="34" y="44"/>
                    </a:lnTo>
                    <a:lnTo>
                      <a:pt x="28" y="57"/>
                    </a:lnTo>
                    <a:lnTo>
                      <a:pt x="27" y="71"/>
                    </a:lnTo>
                    <a:lnTo>
                      <a:pt x="27" y="74"/>
                    </a:lnTo>
                    <a:lnTo>
                      <a:pt x="27" y="78"/>
                    </a:lnTo>
                    <a:lnTo>
                      <a:pt x="27" y="84"/>
                    </a:lnTo>
                    <a:lnTo>
                      <a:pt x="31" y="95"/>
                    </a:lnTo>
                    <a:lnTo>
                      <a:pt x="36" y="105"/>
                    </a:lnTo>
                    <a:lnTo>
                      <a:pt x="39" y="106"/>
                    </a:lnTo>
                    <a:lnTo>
                      <a:pt x="41" y="109"/>
                    </a:lnTo>
                    <a:lnTo>
                      <a:pt x="45" y="112"/>
                    </a:lnTo>
                    <a:lnTo>
                      <a:pt x="55" y="117"/>
                    </a:lnTo>
                    <a:lnTo>
                      <a:pt x="66" y="119"/>
                    </a:lnTo>
                    <a:lnTo>
                      <a:pt x="70" y="119"/>
                    </a:lnTo>
                    <a:lnTo>
                      <a:pt x="72" y="119"/>
                    </a:lnTo>
                    <a:lnTo>
                      <a:pt x="77" y="119"/>
                    </a:lnTo>
                    <a:lnTo>
                      <a:pt x="87" y="115"/>
                    </a:lnTo>
                    <a:lnTo>
                      <a:pt x="97" y="109"/>
                    </a:lnTo>
                    <a:lnTo>
                      <a:pt x="100" y="106"/>
                    </a:lnTo>
                    <a:lnTo>
                      <a:pt x="101" y="105"/>
                    </a:lnTo>
                    <a:lnTo>
                      <a:pt x="104" y="100"/>
                    </a:lnTo>
                    <a:lnTo>
                      <a:pt x="108" y="89"/>
                    </a:lnTo>
                    <a:lnTo>
                      <a:pt x="110" y="75"/>
                    </a:lnTo>
                    <a:lnTo>
                      <a:pt x="111" y="71"/>
                    </a:lnTo>
                    <a:lnTo>
                      <a:pt x="111" y="65"/>
                    </a:lnTo>
                    <a:lnTo>
                      <a:pt x="110" y="71"/>
                    </a:lnTo>
                    <a:lnTo>
                      <a:pt x="111" y="71"/>
                    </a:lnTo>
                    <a:lnTo>
                      <a:pt x="111"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8" name="Freeform 273"/>
              <p:cNvSpPr>
                <a:spLocks noEditPoints="1"/>
              </p:cNvSpPr>
              <p:nvPr/>
            </p:nvSpPr>
            <p:spPr bwMode="auto">
              <a:xfrm>
                <a:off x="1182" y="2683"/>
                <a:ext cx="55" cy="73"/>
              </a:xfrm>
              <a:custGeom>
                <a:avLst/>
                <a:gdLst>
                  <a:gd name="T0" fmla="*/ 95 w 150"/>
                  <a:gd name="T1" fmla="*/ 208 h 216"/>
                  <a:gd name="T2" fmla="*/ 93 w 150"/>
                  <a:gd name="T3" fmla="*/ 165 h 216"/>
                  <a:gd name="T4" fmla="*/ 79 w 150"/>
                  <a:gd name="T5" fmla="*/ 164 h 216"/>
                  <a:gd name="T6" fmla="*/ 3 w 150"/>
                  <a:gd name="T7" fmla="*/ 164 h 216"/>
                  <a:gd name="T8" fmla="*/ 2 w 150"/>
                  <a:gd name="T9" fmla="*/ 161 h 216"/>
                  <a:gd name="T10" fmla="*/ 0 w 150"/>
                  <a:gd name="T11" fmla="*/ 141 h 216"/>
                  <a:gd name="T12" fmla="*/ 3 w 150"/>
                  <a:gd name="T13" fmla="*/ 139 h 216"/>
                  <a:gd name="T14" fmla="*/ 62 w 150"/>
                  <a:gd name="T15" fmla="*/ 54 h 216"/>
                  <a:gd name="T16" fmla="*/ 99 w 150"/>
                  <a:gd name="T17" fmla="*/ 0 h 216"/>
                  <a:gd name="T18" fmla="*/ 112 w 150"/>
                  <a:gd name="T19" fmla="*/ 0 h 216"/>
                  <a:gd name="T20" fmla="*/ 121 w 150"/>
                  <a:gd name="T21" fmla="*/ 0 h 216"/>
                  <a:gd name="T22" fmla="*/ 120 w 150"/>
                  <a:gd name="T23" fmla="*/ 88 h 216"/>
                  <a:gd name="T24" fmla="*/ 121 w 150"/>
                  <a:gd name="T25" fmla="*/ 140 h 216"/>
                  <a:gd name="T26" fmla="*/ 138 w 150"/>
                  <a:gd name="T27" fmla="*/ 140 h 216"/>
                  <a:gd name="T28" fmla="*/ 150 w 150"/>
                  <a:gd name="T29" fmla="*/ 140 h 216"/>
                  <a:gd name="T30" fmla="*/ 148 w 150"/>
                  <a:gd name="T31" fmla="*/ 155 h 216"/>
                  <a:gd name="T32" fmla="*/ 150 w 150"/>
                  <a:gd name="T33" fmla="*/ 164 h 216"/>
                  <a:gd name="T34" fmla="*/ 131 w 150"/>
                  <a:gd name="T35" fmla="*/ 164 h 216"/>
                  <a:gd name="T36" fmla="*/ 121 w 150"/>
                  <a:gd name="T37" fmla="*/ 164 h 216"/>
                  <a:gd name="T38" fmla="*/ 120 w 150"/>
                  <a:gd name="T39" fmla="*/ 196 h 216"/>
                  <a:gd name="T40" fmla="*/ 121 w 150"/>
                  <a:gd name="T41" fmla="*/ 215 h 216"/>
                  <a:gd name="T42" fmla="*/ 105 w 150"/>
                  <a:gd name="T43" fmla="*/ 215 h 216"/>
                  <a:gd name="T44" fmla="*/ 95 w 150"/>
                  <a:gd name="T45" fmla="*/ 215 h 216"/>
                  <a:gd name="T46" fmla="*/ 95 w 150"/>
                  <a:gd name="T47" fmla="*/ 215 h 216"/>
                  <a:gd name="T48" fmla="*/ 95 w 150"/>
                  <a:gd name="T49" fmla="*/ 215 h 216"/>
                  <a:gd name="T50" fmla="*/ 95 w 150"/>
                  <a:gd name="T51" fmla="*/ 140 h 216"/>
                  <a:gd name="T52" fmla="*/ 93 w 150"/>
                  <a:gd name="T53" fmla="*/ 79 h 216"/>
                  <a:gd name="T54" fmla="*/ 95 w 150"/>
                  <a:gd name="T55" fmla="*/ 43 h 216"/>
                  <a:gd name="T56" fmla="*/ 83 w 150"/>
                  <a:gd name="T57" fmla="*/ 58 h 216"/>
                  <a:gd name="T58" fmla="*/ 27 w 150"/>
                  <a:gd name="T59" fmla="*/ 139 h 216"/>
                  <a:gd name="T60" fmla="*/ 37 w 150"/>
                  <a:gd name="T61" fmla="*/ 140 h 216"/>
                  <a:gd name="T62" fmla="*/ 93 w 150"/>
                  <a:gd name="T63" fmla="*/ 140 h 216"/>
                  <a:gd name="T64" fmla="*/ 93 w 150"/>
                  <a:gd name="T65" fmla="*/ 141 h 216"/>
                  <a:gd name="T66" fmla="*/ 93 w 150"/>
                  <a:gd name="T67" fmla="*/ 140 h 216"/>
                  <a:gd name="T68" fmla="*/ 95 w 150"/>
                  <a:gd name="T69" fmla="*/ 1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16">
                    <a:moveTo>
                      <a:pt x="95" y="215"/>
                    </a:moveTo>
                    <a:lnTo>
                      <a:pt x="95" y="208"/>
                    </a:lnTo>
                    <a:lnTo>
                      <a:pt x="93" y="184"/>
                    </a:lnTo>
                    <a:lnTo>
                      <a:pt x="93" y="165"/>
                    </a:lnTo>
                    <a:lnTo>
                      <a:pt x="95" y="164"/>
                    </a:lnTo>
                    <a:lnTo>
                      <a:pt x="79" y="164"/>
                    </a:lnTo>
                    <a:lnTo>
                      <a:pt x="35" y="164"/>
                    </a:lnTo>
                    <a:lnTo>
                      <a:pt x="3" y="164"/>
                    </a:lnTo>
                    <a:lnTo>
                      <a:pt x="2" y="164"/>
                    </a:lnTo>
                    <a:lnTo>
                      <a:pt x="2" y="161"/>
                    </a:lnTo>
                    <a:lnTo>
                      <a:pt x="0" y="150"/>
                    </a:lnTo>
                    <a:lnTo>
                      <a:pt x="0" y="141"/>
                    </a:lnTo>
                    <a:lnTo>
                      <a:pt x="2" y="140"/>
                    </a:lnTo>
                    <a:lnTo>
                      <a:pt x="3" y="139"/>
                    </a:lnTo>
                    <a:lnTo>
                      <a:pt x="16" y="119"/>
                    </a:lnTo>
                    <a:lnTo>
                      <a:pt x="62" y="54"/>
                    </a:lnTo>
                    <a:lnTo>
                      <a:pt x="96" y="3"/>
                    </a:lnTo>
                    <a:lnTo>
                      <a:pt x="99" y="0"/>
                    </a:lnTo>
                    <a:lnTo>
                      <a:pt x="102" y="0"/>
                    </a:lnTo>
                    <a:lnTo>
                      <a:pt x="112" y="0"/>
                    </a:lnTo>
                    <a:lnTo>
                      <a:pt x="120" y="0"/>
                    </a:lnTo>
                    <a:lnTo>
                      <a:pt x="121" y="0"/>
                    </a:lnTo>
                    <a:lnTo>
                      <a:pt x="121" y="23"/>
                    </a:lnTo>
                    <a:lnTo>
                      <a:pt x="120" y="88"/>
                    </a:lnTo>
                    <a:lnTo>
                      <a:pt x="120" y="139"/>
                    </a:lnTo>
                    <a:lnTo>
                      <a:pt x="121" y="140"/>
                    </a:lnTo>
                    <a:lnTo>
                      <a:pt x="126" y="140"/>
                    </a:lnTo>
                    <a:lnTo>
                      <a:pt x="138" y="140"/>
                    </a:lnTo>
                    <a:lnTo>
                      <a:pt x="148" y="140"/>
                    </a:lnTo>
                    <a:lnTo>
                      <a:pt x="150" y="140"/>
                    </a:lnTo>
                    <a:lnTo>
                      <a:pt x="150" y="144"/>
                    </a:lnTo>
                    <a:lnTo>
                      <a:pt x="148" y="155"/>
                    </a:lnTo>
                    <a:lnTo>
                      <a:pt x="148" y="164"/>
                    </a:lnTo>
                    <a:lnTo>
                      <a:pt x="150" y="164"/>
                    </a:lnTo>
                    <a:lnTo>
                      <a:pt x="144" y="164"/>
                    </a:lnTo>
                    <a:lnTo>
                      <a:pt x="131" y="164"/>
                    </a:lnTo>
                    <a:lnTo>
                      <a:pt x="121" y="164"/>
                    </a:lnTo>
                    <a:lnTo>
                      <a:pt x="121" y="164"/>
                    </a:lnTo>
                    <a:lnTo>
                      <a:pt x="121" y="172"/>
                    </a:lnTo>
                    <a:lnTo>
                      <a:pt x="120" y="196"/>
                    </a:lnTo>
                    <a:lnTo>
                      <a:pt x="120" y="215"/>
                    </a:lnTo>
                    <a:lnTo>
                      <a:pt x="121" y="215"/>
                    </a:lnTo>
                    <a:lnTo>
                      <a:pt x="117" y="215"/>
                    </a:lnTo>
                    <a:lnTo>
                      <a:pt x="105" y="215"/>
                    </a:lnTo>
                    <a:lnTo>
                      <a:pt x="95" y="215"/>
                    </a:lnTo>
                    <a:lnTo>
                      <a:pt x="95" y="215"/>
                    </a:lnTo>
                    <a:lnTo>
                      <a:pt x="93" y="216"/>
                    </a:lnTo>
                    <a:lnTo>
                      <a:pt x="95" y="215"/>
                    </a:lnTo>
                    <a:lnTo>
                      <a:pt x="93" y="215"/>
                    </a:lnTo>
                    <a:lnTo>
                      <a:pt x="95" y="215"/>
                    </a:lnTo>
                    <a:lnTo>
                      <a:pt x="95" y="215"/>
                    </a:lnTo>
                    <a:close/>
                    <a:moveTo>
                      <a:pt x="95" y="140"/>
                    </a:moveTo>
                    <a:lnTo>
                      <a:pt x="95" y="126"/>
                    </a:lnTo>
                    <a:lnTo>
                      <a:pt x="93" y="79"/>
                    </a:lnTo>
                    <a:lnTo>
                      <a:pt x="93" y="45"/>
                    </a:lnTo>
                    <a:lnTo>
                      <a:pt x="95" y="43"/>
                    </a:lnTo>
                    <a:lnTo>
                      <a:pt x="93" y="45"/>
                    </a:lnTo>
                    <a:lnTo>
                      <a:pt x="83" y="58"/>
                    </a:lnTo>
                    <a:lnTo>
                      <a:pt x="52" y="105"/>
                    </a:lnTo>
                    <a:lnTo>
                      <a:pt x="27" y="139"/>
                    </a:lnTo>
                    <a:lnTo>
                      <a:pt x="27" y="140"/>
                    </a:lnTo>
                    <a:lnTo>
                      <a:pt x="37" y="140"/>
                    </a:lnTo>
                    <a:lnTo>
                      <a:pt x="68" y="140"/>
                    </a:lnTo>
                    <a:lnTo>
                      <a:pt x="93" y="140"/>
                    </a:lnTo>
                    <a:lnTo>
                      <a:pt x="95" y="140"/>
                    </a:lnTo>
                    <a:lnTo>
                      <a:pt x="93" y="141"/>
                    </a:lnTo>
                    <a:lnTo>
                      <a:pt x="95" y="140"/>
                    </a:lnTo>
                    <a:lnTo>
                      <a:pt x="93" y="140"/>
                    </a:lnTo>
                    <a:lnTo>
                      <a:pt x="95" y="140"/>
                    </a:lnTo>
                    <a:lnTo>
                      <a:pt x="95" y="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9" name="Freeform 274"/>
              <p:cNvSpPr>
                <a:spLocks noEditPoints="1"/>
              </p:cNvSpPr>
              <p:nvPr/>
            </p:nvSpPr>
            <p:spPr bwMode="auto">
              <a:xfrm>
                <a:off x="1240" y="2683"/>
                <a:ext cx="51" cy="73"/>
              </a:xfrm>
              <a:custGeom>
                <a:avLst/>
                <a:gdLst>
                  <a:gd name="T0" fmla="*/ 120 w 141"/>
                  <a:gd name="T1" fmla="*/ 55 h 219"/>
                  <a:gd name="T2" fmla="*/ 109 w 141"/>
                  <a:gd name="T3" fmla="*/ 48 h 219"/>
                  <a:gd name="T4" fmla="*/ 102 w 141"/>
                  <a:gd name="T5" fmla="*/ 33 h 219"/>
                  <a:gd name="T6" fmla="*/ 86 w 141"/>
                  <a:gd name="T7" fmla="*/ 24 h 219"/>
                  <a:gd name="T8" fmla="*/ 68 w 141"/>
                  <a:gd name="T9" fmla="*/ 23 h 219"/>
                  <a:gd name="T10" fmla="*/ 53 w 141"/>
                  <a:gd name="T11" fmla="*/ 29 h 219"/>
                  <a:gd name="T12" fmla="*/ 40 w 141"/>
                  <a:gd name="T13" fmla="*/ 43 h 219"/>
                  <a:gd name="T14" fmla="*/ 31 w 141"/>
                  <a:gd name="T15" fmla="*/ 60 h 219"/>
                  <a:gd name="T16" fmla="*/ 26 w 141"/>
                  <a:gd name="T17" fmla="*/ 100 h 219"/>
                  <a:gd name="T18" fmla="*/ 30 w 141"/>
                  <a:gd name="T19" fmla="*/ 99 h 219"/>
                  <a:gd name="T20" fmla="*/ 50 w 141"/>
                  <a:gd name="T21" fmla="*/ 84 h 219"/>
                  <a:gd name="T22" fmla="*/ 69 w 141"/>
                  <a:gd name="T23" fmla="*/ 78 h 219"/>
                  <a:gd name="T24" fmla="*/ 98 w 141"/>
                  <a:gd name="T25" fmla="*/ 81 h 219"/>
                  <a:gd name="T26" fmla="*/ 126 w 141"/>
                  <a:gd name="T27" fmla="*/ 100 h 219"/>
                  <a:gd name="T28" fmla="*/ 140 w 141"/>
                  <a:gd name="T29" fmla="*/ 141 h 219"/>
                  <a:gd name="T30" fmla="*/ 140 w 141"/>
                  <a:gd name="T31" fmla="*/ 157 h 219"/>
                  <a:gd name="T32" fmla="*/ 133 w 141"/>
                  <a:gd name="T33" fmla="*/ 184 h 219"/>
                  <a:gd name="T34" fmla="*/ 120 w 141"/>
                  <a:gd name="T35" fmla="*/ 201 h 219"/>
                  <a:gd name="T36" fmla="*/ 106 w 141"/>
                  <a:gd name="T37" fmla="*/ 212 h 219"/>
                  <a:gd name="T38" fmla="*/ 77 w 141"/>
                  <a:gd name="T39" fmla="*/ 219 h 219"/>
                  <a:gd name="T40" fmla="*/ 58 w 141"/>
                  <a:gd name="T41" fmla="*/ 217 h 219"/>
                  <a:gd name="T42" fmla="*/ 20 w 141"/>
                  <a:gd name="T43" fmla="*/ 195 h 219"/>
                  <a:gd name="T44" fmla="*/ 3 w 141"/>
                  <a:gd name="T45" fmla="*/ 157 h 219"/>
                  <a:gd name="T46" fmla="*/ 0 w 141"/>
                  <a:gd name="T47" fmla="*/ 105 h 219"/>
                  <a:gd name="T48" fmla="*/ 19 w 141"/>
                  <a:gd name="T49" fmla="*/ 30 h 219"/>
                  <a:gd name="T50" fmla="*/ 33 w 141"/>
                  <a:gd name="T51" fmla="*/ 14 h 219"/>
                  <a:gd name="T52" fmla="*/ 77 w 141"/>
                  <a:gd name="T53" fmla="*/ 0 h 219"/>
                  <a:gd name="T54" fmla="*/ 115 w 141"/>
                  <a:gd name="T55" fmla="*/ 13 h 219"/>
                  <a:gd name="T56" fmla="*/ 124 w 141"/>
                  <a:gd name="T57" fmla="*/ 23 h 219"/>
                  <a:gd name="T58" fmla="*/ 137 w 141"/>
                  <a:gd name="T59" fmla="*/ 54 h 219"/>
                  <a:gd name="T60" fmla="*/ 136 w 141"/>
                  <a:gd name="T61" fmla="*/ 54 h 219"/>
                  <a:gd name="T62" fmla="*/ 30 w 141"/>
                  <a:gd name="T63" fmla="*/ 146 h 219"/>
                  <a:gd name="T64" fmla="*/ 31 w 141"/>
                  <a:gd name="T65" fmla="*/ 162 h 219"/>
                  <a:gd name="T66" fmla="*/ 38 w 141"/>
                  <a:gd name="T67" fmla="*/ 178 h 219"/>
                  <a:gd name="T68" fmla="*/ 53 w 141"/>
                  <a:gd name="T69" fmla="*/ 191 h 219"/>
                  <a:gd name="T70" fmla="*/ 64 w 141"/>
                  <a:gd name="T71" fmla="*/ 198 h 219"/>
                  <a:gd name="T72" fmla="*/ 75 w 141"/>
                  <a:gd name="T73" fmla="*/ 198 h 219"/>
                  <a:gd name="T74" fmla="*/ 99 w 141"/>
                  <a:gd name="T75" fmla="*/ 186 h 219"/>
                  <a:gd name="T76" fmla="*/ 106 w 141"/>
                  <a:gd name="T77" fmla="*/ 177 h 219"/>
                  <a:gd name="T78" fmla="*/ 115 w 141"/>
                  <a:gd name="T79" fmla="*/ 147 h 219"/>
                  <a:gd name="T80" fmla="*/ 103 w 141"/>
                  <a:gd name="T81" fmla="*/ 115 h 219"/>
                  <a:gd name="T82" fmla="*/ 95 w 141"/>
                  <a:gd name="T83" fmla="*/ 108 h 219"/>
                  <a:gd name="T84" fmla="*/ 72 w 141"/>
                  <a:gd name="T85" fmla="*/ 99 h 219"/>
                  <a:gd name="T86" fmla="*/ 48 w 141"/>
                  <a:gd name="T87" fmla="*/ 108 h 219"/>
                  <a:gd name="T88" fmla="*/ 37 w 141"/>
                  <a:gd name="T89" fmla="*/ 119 h 219"/>
                  <a:gd name="T90" fmla="*/ 30 w 141"/>
                  <a:gd name="T91" fmla="*/ 146 h 219"/>
                  <a:gd name="T92" fmla="*/ 30 w 141"/>
                  <a:gd name="T93" fmla="*/ 14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9">
                    <a:moveTo>
                      <a:pt x="137" y="54"/>
                    </a:moveTo>
                    <a:lnTo>
                      <a:pt x="133" y="55"/>
                    </a:lnTo>
                    <a:lnTo>
                      <a:pt x="120" y="55"/>
                    </a:lnTo>
                    <a:lnTo>
                      <a:pt x="112" y="55"/>
                    </a:lnTo>
                    <a:lnTo>
                      <a:pt x="112" y="55"/>
                    </a:lnTo>
                    <a:lnTo>
                      <a:pt x="109" y="48"/>
                    </a:lnTo>
                    <a:lnTo>
                      <a:pt x="106" y="41"/>
                    </a:lnTo>
                    <a:lnTo>
                      <a:pt x="102" y="34"/>
                    </a:lnTo>
                    <a:lnTo>
                      <a:pt x="102" y="33"/>
                    </a:lnTo>
                    <a:lnTo>
                      <a:pt x="99" y="31"/>
                    </a:lnTo>
                    <a:lnTo>
                      <a:pt x="95" y="29"/>
                    </a:lnTo>
                    <a:lnTo>
                      <a:pt x="86" y="24"/>
                    </a:lnTo>
                    <a:lnTo>
                      <a:pt x="77" y="23"/>
                    </a:lnTo>
                    <a:lnTo>
                      <a:pt x="75" y="22"/>
                    </a:lnTo>
                    <a:lnTo>
                      <a:pt x="68" y="23"/>
                    </a:lnTo>
                    <a:lnTo>
                      <a:pt x="61" y="24"/>
                    </a:lnTo>
                    <a:lnTo>
                      <a:pt x="54" y="29"/>
                    </a:lnTo>
                    <a:lnTo>
                      <a:pt x="53" y="29"/>
                    </a:lnTo>
                    <a:lnTo>
                      <a:pt x="50" y="31"/>
                    </a:lnTo>
                    <a:lnTo>
                      <a:pt x="46" y="34"/>
                    </a:lnTo>
                    <a:lnTo>
                      <a:pt x="40" y="43"/>
                    </a:lnTo>
                    <a:lnTo>
                      <a:pt x="34" y="54"/>
                    </a:lnTo>
                    <a:lnTo>
                      <a:pt x="33" y="55"/>
                    </a:lnTo>
                    <a:lnTo>
                      <a:pt x="31" y="60"/>
                    </a:lnTo>
                    <a:lnTo>
                      <a:pt x="29" y="65"/>
                    </a:lnTo>
                    <a:lnTo>
                      <a:pt x="26" y="81"/>
                    </a:lnTo>
                    <a:lnTo>
                      <a:pt x="26" y="100"/>
                    </a:lnTo>
                    <a:lnTo>
                      <a:pt x="26" y="105"/>
                    </a:lnTo>
                    <a:lnTo>
                      <a:pt x="27" y="103"/>
                    </a:lnTo>
                    <a:lnTo>
                      <a:pt x="30" y="99"/>
                    </a:lnTo>
                    <a:lnTo>
                      <a:pt x="38" y="91"/>
                    </a:lnTo>
                    <a:lnTo>
                      <a:pt x="47" y="85"/>
                    </a:lnTo>
                    <a:lnTo>
                      <a:pt x="50" y="84"/>
                    </a:lnTo>
                    <a:lnTo>
                      <a:pt x="55" y="81"/>
                    </a:lnTo>
                    <a:lnTo>
                      <a:pt x="60" y="79"/>
                    </a:lnTo>
                    <a:lnTo>
                      <a:pt x="69" y="78"/>
                    </a:lnTo>
                    <a:lnTo>
                      <a:pt x="78" y="76"/>
                    </a:lnTo>
                    <a:lnTo>
                      <a:pt x="89" y="78"/>
                    </a:lnTo>
                    <a:lnTo>
                      <a:pt x="98" y="81"/>
                    </a:lnTo>
                    <a:lnTo>
                      <a:pt x="112" y="88"/>
                    </a:lnTo>
                    <a:lnTo>
                      <a:pt x="123" y="96"/>
                    </a:lnTo>
                    <a:lnTo>
                      <a:pt x="126" y="100"/>
                    </a:lnTo>
                    <a:lnTo>
                      <a:pt x="130" y="108"/>
                    </a:lnTo>
                    <a:lnTo>
                      <a:pt x="137" y="123"/>
                    </a:lnTo>
                    <a:lnTo>
                      <a:pt x="140" y="141"/>
                    </a:lnTo>
                    <a:lnTo>
                      <a:pt x="141" y="146"/>
                    </a:lnTo>
                    <a:lnTo>
                      <a:pt x="140" y="150"/>
                    </a:lnTo>
                    <a:lnTo>
                      <a:pt x="140" y="157"/>
                    </a:lnTo>
                    <a:lnTo>
                      <a:pt x="137" y="170"/>
                    </a:lnTo>
                    <a:lnTo>
                      <a:pt x="133" y="181"/>
                    </a:lnTo>
                    <a:lnTo>
                      <a:pt x="133" y="184"/>
                    </a:lnTo>
                    <a:lnTo>
                      <a:pt x="130" y="186"/>
                    </a:lnTo>
                    <a:lnTo>
                      <a:pt x="127" y="192"/>
                    </a:lnTo>
                    <a:lnTo>
                      <a:pt x="120" y="201"/>
                    </a:lnTo>
                    <a:lnTo>
                      <a:pt x="110" y="208"/>
                    </a:lnTo>
                    <a:lnTo>
                      <a:pt x="109" y="209"/>
                    </a:lnTo>
                    <a:lnTo>
                      <a:pt x="106" y="212"/>
                    </a:lnTo>
                    <a:lnTo>
                      <a:pt x="101" y="215"/>
                    </a:lnTo>
                    <a:lnTo>
                      <a:pt x="89" y="217"/>
                    </a:lnTo>
                    <a:lnTo>
                      <a:pt x="77" y="219"/>
                    </a:lnTo>
                    <a:lnTo>
                      <a:pt x="74" y="219"/>
                    </a:lnTo>
                    <a:lnTo>
                      <a:pt x="68" y="219"/>
                    </a:lnTo>
                    <a:lnTo>
                      <a:pt x="58" y="217"/>
                    </a:lnTo>
                    <a:lnTo>
                      <a:pt x="38" y="212"/>
                    </a:lnTo>
                    <a:lnTo>
                      <a:pt x="23" y="199"/>
                    </a:lnTo>
                    <a:lnTo>
                      <a:pt x="20" y="195"/>
                    </a:lnTo>
                    <a:lnTo>
                      <a:pt x="16" y="191"/>
                    </a:lnTo>
                    <a:lnTo>
                      <a:pt x="10" y="181"/>
                    </a:lnTo>
                    <a:lnTo>
                      <a:pt x="3" y="157"/>
                    </a:lnTo>
                    <a:lnTo>
                      <a:pt x="0" y="124"/>
                    </a:lnTo>
                    <a:lnTo>
                      <a:pt x="0" y="115"/>
                    </a:lnTo>
                    <a:lnTo>
                      <a:pt x="0" y="105"/>
                    </a:lnTo>
                    <a:lnTo>
                      <a:pt x="0" y="86"/>
                    </a:lnTo>
                    <a:lnTo>
                      <a:pt x="7" y="55"/>
                    </a:lnTo>
                    <a:lnTo>
                      <a:pt x="19" y="30"/>
                    </a:lnTo>
                    <a:lnTo>
                      <a:pt x="23" y="24"/>
                    </a:lnTo>
                    <a:lnTo>
                      <a:pt x="26" y="22"/>
                    </a:lnTo>
                    <a:lnTo>
                      <a:pt x="33" y="14"/>
                    </a:lnTo>
                    <a:lnTo>
                      <a:pt x="50" y="6"/>
                    </a:lnTo>
                    <a:lnTo>
                      <a:pt x="71" y="2"/>
                    </a:lnTo>
                    <a:lnTo>
                      <a:pt x="77" y="0"/>
                    </a:lnTo>
                    <a:lnTo>
                      <a:pt x="88" y="2"/>
                    </a:lnTo>
                    <a:lnTo>
                      <a:pt x="102" y="6"/>
                    </a:lnTo>
                    <a:lnTo>
                      <a:pt x="115" y="13"/>
                    </a:lnTo>
                    <a:lnTo>
                      <a:pt x="117" y="14"/>
                    </a:lnTo>
                    <a:lnTo>
                      <a:pt x="119" y="17"/>
                    </a:lnTo>
                    <a:lnTo>
                      <a:pt x="124" y="23"/>
                    </a:lnTo>
                    <a:lnTo>
                      <a:pt x="132" y="36"/>
                    </a:lnTo>
                    <a:lnTo>
                      <a:pt x="136" y="51"/>
                    </a:lnTo>
                    <a:lnTo>
                      <a:pt x="137" y="54"/>
                    </a:lnTo>
                    <a:lnTo>
                      <a:pt x="136" y="55"/>
                    </a:lnTo>
                    <a:lnTo>
                      <a:pt x="137" y="54"/>
                    </a:lnTo>
                    <a:lnTo>
                      <a:pt x="136" y="54"/>
                    </a:lnTo>
                    <a:lnTo>
                      <a:pt x="137" y="54"/>
                    </a:lnTo>
                    <a:lnTo>
                      <a:pt x="137" y="54"/>
                    </a:lnTo>
                    <a:close/>
                    <a:moveTo>
                      <a:pt x="30" y="146"/>
                    </a:moveTo>
                    <a:lnTo>
                      <a:pt x="30" y="148"/>
                    </a:lnTo>
                    <a:lnTo>
                      <a:pt x="30" y="154"/>
                    </a:lnTo>
                    <a:lnTo>
                      <a:pt x="31" y="162"/>
                    </a:lnTo>
                    <a:lnTo>
                      <a:pt x="34" y="171"/>
                    </a:lnTo>
                    <a:lnTo>
                      <a:pt x="36" y="172"/>
                    </a:lnTo>
                    <a:lnTo>
                      <a:pt x="38" y="178"/>
                    </a:lnTo>
                    <a:lnTo>
                      <a:pt x="44" y="185"/>
                    </a:lnTo>
                    <a:lnTo>
                      <a:pt x="50" y="191"/>
                    </a:lnTo>
                    <a:lnTo>
                      <a:pt x="53" y="191"/>
                    </a:lnTo>
                    <a:lnTo>
                      <a:pt x="54" y="192"/>
                    </a:lnTo>
                    <a:lnTo>
                      <a:pt x="57" y="195"/>
                    </a:lnTo>
                    <a:lnTo>
                      <a:pt x="64" y="198"/>
                    </a:lnTo>
                    <a:lnTo>
                      <a:pt x="71" y="198"/>
                    </a:lnTo>
                    <a:lnTo>
                      <a:pt x="74" y="198"/>
                    </a:lnTo>
                    <a:lnTo>
                      <a:pt x="75" y="198"/>
                    </a:lnTo>
                    <a:lnTo>
                      <a:pt x="81" y="198"/>
                    </a:lnTo>
                    <a:lnTo>
                      <a:pt x="91" y="193"/>
                    </a:lnTo>
                    <a:lnTo>
                      <a:pt x="99" y="186"/>
                    </a:lnTo>
                    <a:lnTo>
                      <a:pt x="102" y="184"/>
                    </a:lnTo>
                    <a:lnTo>
                      <a:pt x="103" y="182"/>
                    </a:lnTo>
                    <a:lnTo>
                      <a:pt x="106" y="177"/>
                    </a:lnTo>
                    <a:lnTo>
                      <a:pt x="112" y="165"/>
                    </a:lnTo>
                    <a:lnTo>
                      <a:pt x="113" y="151"/>
                    </a:lnTo>
                    <a:lnTo>
                      <a:pt x="115" y="147"/>
                    </a:lnTo>
                    <a:lnTo>
                      <a:pt x="113" y="137"/>
                    </a:lnTo>
                    <a:lnTo>
                      <a:pt x="109" y="124"/>
                    </a:lnTo>
                    <a:lnTo>
                      <a:pt x="103" y="115"/>
                    </a:lnTo>
                    <a:lnTo>
                      <a:pt x="102" y="112"/>
                    </a:lnTo>
                    <a:lnTo>
                      <a:pt x="99" y="110"/>
                    </a:lnTo>
                    <a:lnTo>
                      <a:pt x="95" y="108"/>
                    </a:lnTo>
                    <a:lnTo>
                      <a:pt x="86" y="102"/>
                    </a:lnTo>
                    <a:lnTo>
                      <a:pt x="75" y="100"/>
                    </a:lnTo>
                    <a:lnTo>
                      <a:pt x="72" y="99"/>
                    </a:lnTo>
                    <a:lnTo>
                      <a:pt x="64" y="100"/>
                    </a:lnTo>
                    <a:lnTo>
                      <a:pt x="58" y="102"/>
                    </a:lnTo>
                    <a:lnTo>
                      <a:pt x="48" y="108"/>
                    </a:lnTo>
                    <a:lnTo>
                      <a:pt x="43" y="112"/>
                    </a:lnTo>
                    <a:lnTo>
                      <a:pt x="40" y="115"/>
                    </a:lnTo>
                    <a:lnTo>
                      <a:pt x="37" y="119"/>
                    </a:lnTo>
                    <a:lnTo>
                      <a:pt x="31" y="130"/>
                    </a:lnTo>
                    <a:lnTo>
                      <a:pt x="30" y="143"/>
                    </a:lnTo>
                    <a:lnTo>
                      <a:pt x="30" y="146"/>
                    </a:lnTo>
                    <a:lnTo>
                      <a:pt x="30" y="150"/>
                    </a:lnTo>
                    <a:lnTo>
                      <a:pt x="30" y="146"/>
                    </a:lnTo>
                    <a:lnTo>
                      <a:pt x="3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0" name="Freeform 275"/>
              <p:cNvSpPr>
                <a:spLocks/>
              </p:cNvSpPr>
              <p:nvPr/>
            </p:nvSpPr>
            <p:spPr bwMode="auto">
              <a:xfrm>
                <a:off x="1085" y="2792"/>
                <a:ext cx="24" cy="73"/>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0 h 216"/>
                  <a:gd name="T12" fmla="*/ 54 w 81"/>
                  <a:gd name="T13" fmla="*/ 111 h 216"/>
                  <a:gd name="T14" fmla="*/ 54 w 81"/>
                  <a:gd name="T15" fmla="*/ 52 h 216"/>
                  <a:gd name="T16" fmla="*/ 55 w 81"/>
                  <a:gd name="T17" fmla="*/ 48 h 216"/>
                  <a:gd name="T18" fmla="*/ 52 w 81"/>
                  <a:gd name="T19" fmla="*/ 51 h 216"/>
                  <a:gd name="T20" fmla="*/ 50 w 81"/>
                  <a:gd name="T21" fmla="*/ 54 h 216"/>
                  <a:gd name="T22" fmla="*/ 41 w 81"/>
                  <a:gd name="T23" fmla="*/ 59 h 216"/>
                  <a:gd name="T24" fmla="*/ 31 w 81"/>
                  <a:gd name="T25" fmla="*/ 65 h 216"/>
                  <a:gd name="T26" fmla="*/ 30 w 81"/>
                  <a:gd name="T27" fmla="*/ 66 h 216"/>
                  <a:gd name="T28" fmla="*/ 27 w 81"/>
                  <a:gd name="T29" fmla="*/ 68 h 216"/>
                  <a:gd name="T30" fmla="*/ 21 w 81"/>
                  <a:gd name="T31" fmla="*/ 71 h 216"/>
                  <a:gd name="T32" fmla="*/ 11 w 81"/>
                  <a:gd name="T33" fmla="*/ 75 h 216"/>
                  <a:gd name="T34" fmla="*/ 3 w 81"/>
                  <a:gd name="T35" fmla="*/ 79 h 216"/>
                  <a:gd name="T36" fmla="*/ 2 w 81"/>
                  <a:gd name="T37" fmla="*/ 79 h 216"/>
                  <a:gd name="T38" fmla="*/ 2 w 81"/>
                  <a:gd name="T39" fmla="*/ 76 h 216"/>
                  <a:gd name="T40" fmla="*/ 0 w 81"/>
                  <a:gd name="T41" fmla="*/ 64 h 216"/>
                  <a:gd name="T42" fmla="*/ 0 w 81"/>
                  <a:gd name="T43" fmla="*/ 55 h 216"/>
                  <a:gd name="T44" fmla="*/ 2 w 81"/>
                  <a:gd name="T45" fmla="*/ 54 h 216"/>
                  <a:gd name="T46" fmla="*/ 4 w 81"/>
                  <a:gd name="T47" fmla="*/ 52 h 216"/>
                  <a:gd name="T48" fmla="*/ 11 w 81"/>
                  <a:gd name="T49" fmla="*/ 49 h 216"/>
                  <a:gd name="T50" fmla="*/ 26 w 81"/>
                  <a:gd name="T51" fmla="*/ 41 h 216"/>
                  <a:gd name="T52" fmla="*/ 37 w 81"/>
                  <a:gd name="T53" fmla="*/ 31 h 216"/>
                  <a:gd name="T54" fmla="*/ 41 w 81"/>
                  <a:gd name="T55" fmla="*/ 28 h 216"/>
                  <a:gd name="T56" fmla="*/ 42 w 81"/>
                  <a:gd name="T57" fmla="*/ 27 h 216"/>
                  <a:gd name="T58" fmla="*/ 48 w 81"/>
                  <a:gd name="T59" fmla="*/ 21 h 216"/>
                  <a:gd name="T60" fmla="*/ 55 w 81"/>
                  <a:gd name="T61" fmla="*/ 13 h 216"/>
                  <a:gd name="T62" fmla="*/ 62 w 81"/>
                  <a:gd name="T63" fmla="*/ 3 h 216"/>
                  <a:gd name="T64" fmla="*/ 64 w 81"/>
                  <a:gd name="T65" fmla="*/ 0 h 216"/>
                  <a:gd name="T66" fmla="*/ 65 w 81"/>
                  <a:gd name="T67" fmla="*/ 0 h 216"/>
                  <a:gd name="T68" fmla="*/ 74 w 81"/>
                  <a:gd name="T69" fmla="*/ 0 h 216"/>
                  <a:gd name="T70" fmla="*/ 79 w 81"/>
                  <a:gd name="T71" fmla="*/ 0 h 216"/>
                  <a:gd name="T72" fmla="*/ 81 w 81"/>
                  <a:gd name="T73" fmla="*/ 0 h 216"/>
                  <a:gd name="T74" fmla="*/ 79 w 81"/>
                  <a:gd name="T75" fmla="*/ 6 h 216"/>
                  <a:gd name="T76" fmla="*/ 81 w 81"/>
                  <a:gd name="T77" fmla="*/ 34 h 216"/>
                  <a:gd name="T78" fmla="*/ 79 w 81"/>
                  <a:gd name="T79" fmla="*/ 135 h 216"/>
                  <a:gd name="T80" fmla="*/ 79 w 81"/>
                  <a:gd name="T81" fmla="*/ 212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0"/>
                    </a:lnTo>
                    <a:lnTo>
                      <a:pt x="54" y="111"/>
                    </a:lnTo>
                    <a:lnTo>
                      <a:pt x="54" y="52"/>
                    </a:lnTo>
                    <a:lnTo>
                      <a:pt x="55" y="48"/>
                    </a:lnTo>
                    <a:lnTo>
                      <a:pt x="52" y="51"/>
                    </a:lnTo>
                    <a:lnTo>
                      <a:pt x="50" y="54"/>
                    </a:lnTo>
                    <a:lnTo>
                      <a:pt x="41" y="59"/>
                    </a:lnTo>
                    <a:lnTo>
                      <a:pt x="31" y="65"/>
                    </a:lnTo>
                    <a:lnTo>
                      <a:pt x="30" y="66"/>
                    </a:lnTo>
                    <a:lnTo>
                      <a:pt x="27" y="68"/>
                    </a:lnTo>
                    <a:lnTo>
                      <a:pt x="21" y="71"/>
                    </a:lnTo>
                    <a:lnTo>
                      <a:pt x="11" y="75"/>
                    </a:lnTo>
                    <a:lnTo>
                      <a:pt x="3" y="79"/>
                    </a:lnTo>
                    <a:lnTo>
                      <a:pt x="2" y="79"/>
                    </a:lnTo>
                    <a:lnTo>
                      <a:pt x="2" y="76"/>
                    </a:lnTo>
                    <a:lnTo>
                      <a:pt x="0" y="64"/>
                    </a:lnTo>
                    <a:lnTo>
                      <a:pt x="0" y="55"/>
                    </a:lnTo>
                    <a:lnTo>
                      <a:pt x="2" y="54"/>
                    </a:lnTo>
                    <a:lnTo>
                      <a:pt x="4" y="52"/>
                    </a:lnTo>
                    <a:lnTo>
                      <a:pt x="11" y="49"/>
                    </a:lnTo>
                    <a:lnTo>
                      <a:pt x="26" y="41"/>
                    </a:lnTo>
                    <a:lnTo>
                      <a:pt x="37" y="31"/>
                    </a:lnTo>
                    <a:lnTo>
                      <a:pt x="41" y="28"/>
                    </a:lnTo>
                    <a:lnTo>
                      <a:pt x="42" y="27"/>
                    </a:lnTo>
                    <a:lnTo>
                      <a:pt x="48" y="21"/>
                    </a:lnTo>
                    <a:lnTo>
                      <a:pt x="55" y="13"/>
                    </a:lnTo>
                    <a:lnTo>
                      <a:pt x="62" y="3"/>
                    </a:lnTo>
                    <a:lnTo>
                      <a:pt x="64" y="0"/>
                    </a:lnTo>
                    <a:lnTo>
                      <a:pt x="65" y="0"/>
                    </a:lnTo>
                    <a:lnTo>
                      <a:pt x="74" y="0"/>
                    </a:lnTo>
                    <a:lnTo>
                      <a:pt x="79" y="0"/>
                    </a:lnTo>
                    <a:lnTo>
                      <a:pt x="81" y="0"/>
                    </a:lnTo>
                    <a:lnTo>
                      <a:pt x="79" y="6"/>
                    </a:lnTo>
                    <a:lnTo>
                      <a:pt x="81" y="34"/>
                    </a:lnTo>
                    <a:lnTo>
                      <a:pt x="79" y="135"/>
                    </a:lnTo>
                    <a:lnTo>
                      <a:pt x="79" y="212"/>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1" name="Freeform 276"/>
              <p:cNvSpPr>
                <a:spLocks noEditPoints="1"/>
              </p:cNvSpPr>
              <p:nvPr/>
            </p:nvSpPr>
            <p:spPr bwMode="auto">
              <a:xfrm>
                <a:off x="1135" y="2792"/>
                <a:ext cx="47" cy="73"/>
              </a:xfrm>
              <a:custGeom>
                <a:avLst/>
                <a:gdLst>
                  <a:gd name="T0" fmla="*/ 20 w 141"/>
                  <a:gd name="T1" fmla="*/ 165 h 219"/>
                  <a:gd name="T2" fmla="*/ 30 w 141"/>
                  <a:gd name="T3" fmla="*/ 166 h 219"/>
                  <a:gd name="T4" fmla="*/ 40 w 141"/>
                  <a:gd name="T5" fmla="*/ 188 h 219"/>
                  <a:gd name="T6" fmla="*/ 47 w 141"/>
                  <a:gd name="T7" fmla="*/ 193 h 219"/>
                  <a:gd name="T8" fmla="*/ 65 w 141"/>
                  <a:gd name="T9" fmla="*/ 197 h 219"/>
                  <a:gd name="T10" fmla="*/ 78 w 141"/>
                  <a:gd name="T11" fmla="*/ 196 h 219"/>
                  <a:gd name="T12" fmla="*/ 89 w 141"/>
                  <a:gd name="T13" fmla="*/ 189 h 219"/>
                  <a:gd name="T14" fmla="*/ 102 w 141"/>
                  <a:gd name="T15" fmla="*/ 176 h 219"/>
                  <a:gd name="T16" fmla="*/ 109 w 141"/>
                  <a:gd name="T17" fmla="*/ 161 h 219"/>
                  <a:gd name="T18" fmla="*/ 113 w 141"/>
                  <a:gd name="T19" fmla="*/ 145 h 219"/>
                  <a:gd name="T20" fmla="*/ 116 w 141"/>
                  <a:gd name="T21" fmla="*/ 120 h 219"/>
                  <a:gd name="T22" fmla="*/ 114 w 141"/>
                  <a:gd name="T23" fmla="*/ 114 h 219"/>
                  <a:gd name="T24" fmla="*/ 103 w 141"/>
                  <a:gd name="T25" fmla="*/ 128 h 219"/>
                  <a:gd name="T26" fmla="*/ 90 w 141"/>
                  <a:gd name="T27" fmla="*/ 137 h 219"/>
                  <a:gd name="T28" fmla="*/ 65 w 141"/>
                  <a:gd name="T29" fmla="*/ 142 h 219"/>
                  <a:gd name="T30" fmla="*/ 51 w 141"/>
                  <a:gd name="T31" fmla="*/ 142 h 219"/>
                  <a:gd name="T32" fmla="*/ 19 w 141"/>
                  <a:gd name="T33" fmla="*/ 123 h 219"/>
                  <a:gd name="T34" fmla="*/ 3 w 141"/>
                  <a:gd name="T35" fmla="*/ 97 h 219"/>
                  <a:gd name="T36" fmla="*/ 0 w 141"/>
                  <a:gd name="T37" fmla="*/ 68 h 219"/>
                  <a:gd name="T38" fmla="*/ 16 w 141"/>
                  <a:gd name="T39" fmla="*/ 24 h 219"/>
                  <a:gd name="T40" fmla="*/ 30 w 141"/>
                  <a:gd name="T41" fmla="*/ 13 h 219"/>
                  <a:gd name="T42" fmla="*/ 68 w 141"/>
                  <a:gd name="T43" fmla="*/ 0 h 219"/>
                  <a:gd name="T44" fmla="*/ 102 w 141"/>
                  <a:gd name="T45" fmla="*/ 10 h 219"/>
                  <a:gd name="T46" fmla="*/ 119 w 141"/>
                  <a:gd name="T47" fmla="*/ 23 h 219"/>
                  <a:gd name="T48" fmla="*/ 133 w 141"/>
                  <a:gd name="T49" fmla="*/ 48 h 219"/>
                  <a:gd name="T50" fmla="*/ 140 w 141"/>
                  <a:gd name="T51" fmla="*/ 97 h 219"/>
                  <a:gd name="T52" fmla="*/ 140 w 141"/>
                  <a:gd name="T53" fmla="*/ 124 h 219"/>
                  <a:gd name="T54" fmla="*/ 133 w 141"/>
                  <a:gd name="T55" fmla="*/ 169 h 219"/>
                  <a:gd name="T56" fmla="*/ 119 w 141"/>
                  <a:gd name="T57" fmla="*/ 195 h 219"/>
                  <a:gd name="T58" fmla="*/ 102 w 141"/>
                  <a:gd name="T59" fmla="*/ 209 h 219"/>
                  <a:gd name="T60" fmla="*/ 68 w 141"/>
                  <a:gd name="T61" fmla="*/ 219 h 219"/>
                  <a:gd name="T62" fmla="*/ 52 w 141"/>
                  <a:gd name="T63" fmla="*/ 219 h 219"/>
                  <a:gd name="T64" fmla="*/ 23 w 141"/>
                  <a:gd name="T65" fmla="*/ 204 h 219"/>
                  <a:gd name="T66" fmla="*/ 9 w 141"/>
                  <a:gd name="T67" fmla="*/ 185 h 219"/>
                  <a:gd name="T68" fmla="*/ 3 w 141"/>
                  <a:gd name="T69" fmla="*/ 166 h 219"/>
                  <a:gd name="T70" fmla="*/ 4 w 141"/>
                  <a:gd name="T71" fmla="*/ 165 h 219"/>
                  <a:gd name="T72" fmla="*/ 110 w 141"/>
                  <a:gd name="T73" fmla="*/ 61 h 219"/>
                  <a:gd name="T74" fmla="*/ 100 w 141"/>
                  <a:gd name="T75" fmla="*/ 35 h 219"/>
                  <a:gd name="T76" fmla="*/ 83 w 141"/>
                  <a:gd name="T77" fmla="*/ 24 h 219"/>
                  <a:gd name="T78" fmla="*/ 62 w 141"/>
                  <a:gd name="T79" fmla="*/ 23 h 219"/>
                  <a:gd name="T80" fmla="*/ 41 w 141"/>
                  <a:gd name="T81" fmla="*/ 37 h 219"/>
                  <a:gd name="T82" fmla="*/ 31 w 141"/>
                  <a:gd name="T83" fmla="*/ 49 h 219"/>
                  <a:gd name="T84" fmla="*/ 27 w 141"/>
                  <a:gd name="T85" fmla="*/ 78 h 219"/>
                  <a:gd name="T86" fmla="*/ 37 w 141"/>
                  <a:gd name="T87" fmla="*/ 106 h 219"/>
                  <a:gd name="T88" fmla="*/ 45 w 141"/>
                  <a:gd name="T89" fmla="*/ 113 h 219"/>
                  <a:gd name="T90" fmla="*/ 71 w 141"/>
                  <a:gd name="T91" fmla="*/ 120 h 219"/>
                  <a:gd name="T92" fmla="*/ 88 w 141"/>
                  <a:gd name="T93" fmla="*/ 116 h 219"/>
                  <a:gd name="T94" fmla="*/ 102 w 141"/>
                  <a:gd name="T95" fmla="*/ 106 h 219"/>
                  <a:gd name="T96" fmla="*/ 110 w 141"/>
                  <a:gd name="T97" fmla="*/ 75 h 219"/>
                  <a:gd name="T98" fmla="*/ 110 w 141"/>
                  <a:gd name="T99"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9">
                    <a:moveTo>
                      <a:pt x="4" y="165"/>
                    </a:moveTo>
                    <a:lnTo>
                      <a:pt x="7" y="165"/>
                    </a:lnTo>
                    <a:lnTo>
                      <a:pt x="20" y="165"/>
                    </a:lnTo>
                    <a:lnTo>
                      <a:pt x="28" y="165"/>
                    </a:lnTo>
                    <a:lnTo>
                      <a:pt x="30" y="164"/>
                    </a:lnTo>
                    <a:lnTo>
                      <a:pt x="30" y="166"/>
                    </a:lnTo>
                    <a:lnTo>
                      <a:pt x="31" y="172"/>
                    </a:lnTo>
                    <a:lnTo>
                      <a:pt x="34" y="181"/>
                    </a:lnTo>
                    <a:lnTo>
                      <a:pt x="40" y="188"/>
                    </a:lnTo>
                    <a:lnTo>
                      <a:pt x="43" y="189"/>
                    </a:lnTo>
                    <a:lnTo>
                      <a:pt x="44" y="190"/>
                    </a:lnTo>
                    <a:lnTo>
                      <a:pt x="47" y="193"/>
                    </a:lnTo>
                    <a:lnTo>
                      <a:pt x="54" y="196"/>
                    </a:lnTo>
                    <a:lnTo>
                      <a:pt x="62" y="197"/>
                    </a:lnTo>
                    <a:lnTo>
                      <a:pt x="65" y="197"/>
                    </a:lnTo>
                    <a:lnTo>
                      <a:pt x="66" y="197"/>
                    </a:lnTo>
                    <a:lnTo>
                      <a:pt x="71" y="197"/>
                    </a:lnTo>
                    <a:lnTo>
                      <a:pt x="78" y="196"/>
                    </a:lnTo>
                    <a:lnTo>
                      <a:pt x="83" y="193"/>
                    </a:lnTo>
                    <a:lnTo>
                      <a:pt x="86" y="192"/>
                    </a:lnTo>
                    <a:lnTo>
                      <a:pt x="89" y="189"/>
                    </a:lnTo>
                    <a:lnTo>
                      <a:pt x="95" y="185"/>
                    </a:lnTo>
                    <a:lnTo>
                      <a:pt x="100" y="179"/>
                    </a:lnTo>
                    <a:lnTo>
                      <a:pt x="102" y="176"/>
                    </a:lnTo>
                    <a:lnTo>
                      <a:pt x="105" y="172"/>
                    </a:lnTo>
                    <a:lnTo>
                      <a:pt x="106" y="169"/>
                    </a:lnTo>
                    <a:lnTo>
                      <a:pt x="109" y="161"/>
                    </a:lnTo>
                    <a:lnTo>
                      <a:pt x="112" y="152"/>
                    </a:lnTo>
                    <a:lnTo>
                      <a:pt x="112" y="151"/>
                    </a:lnTo>
                    <a:lnTo>
                      <a:pt x="113" y="145"/>
                    </a:lnTo>
                    <a:lnTo>
                      <a:pt x="114" y="134"/>
                    </a:lnTo>
                    <a:lnTo>
                      <a:pt x="114" y="123"/>
                    </a:lnTo>
                    <a:lnTo>
                      <a:pt x="116" y="120"/>
                    </a:lnTo>
                    <a:lnTo>
                      <a:pt x="114" y="117"/>
                    </a:lnTo>
                    <a:lnTo>
                      <a:pt x="114" y="116"/>
                    </a:lnTo>
                    <a:lnTo>
                      <a:pt x="114" y="114"/>
                    </a:lnTo>
                    <a:lnTo>
                      <a:pt x="113" y="117"/>
                    </a:lnTo>
                    <a:lnTo>
                      <a:pt x="110" y="121"/>
                    </a:lnTo>
                    <a:lnTo>
                      <a:pt x="103" y="128"/>
                    </a:lnTo>
                    <a:lnTo>
                      <a:pt x="95" y="134"/>
                    </a:lnTo>
                    <a:lnTo>
                      <a:pt x="93" y="135"/>
                    </a:lnTo>
                    <a:lnTo>
                      <a:pt x="90" y="137"/>
                    </a:lnTo>
                    <a:lnTo>
                      <a:pt x="86" y="140"/>
                    </a:lnTo>
                    <a:lnTo>
                      <a:pt x="76" y="142"/>
                    </a:lnTo>
                    <a:lnTo>
                      <a:pt x="65" y="142"/>
                    </a:lnTo>
                    <a:lnTo>
                      <a:pt x="64" y="142"/>
                    </a:lnTo>
                    <a:lnTo>
                      <a:pt x="59" y="142"/>
                    </a:lnTo>
                    <a:lnTo>
                      <a:pt x="51" y="142"/>
                    </a:lnTo>
                    <a:lnTo>
                      <a:pt x="35" y="137"/>
                    </a:lnTo>
                    <a:lnTo>
                      <a:pt x="21" y="127"/>
                    </a:lnTo>
                    <a:lnTo>
                      <a:pt x="19" y="123"/>
                    </a:lnTo>
                    <a:lnTo>
                      <a:pt x="14" y="120"/>
                    </a:lnTo>
                    <a:lnTo>
                      <a:pt x="10" y="113"/>
                    </a:lnTo>
                    <a:lnTo>
                      <a:pt x="3" y="97"/>
                    </a:lnTo>
                    <a:lnTo>
                      <a:pt x="0" y="78"/>
                    </a:lnTo>
                    <a:lnTo>
                      <a:pt x="0" y="72"/>
                    </a:lnTo>
                    <a:lnTo>
                      <a:pt x="0" y="68"/>
                    </a:lnTo>
                    <a:lnTo>
                      <a:pt x="0" y="58"/>
                    </a:lnTo>
                    <a:lnTo>
                      <a:pt x="6" y="40"/>
                    </a:lnTo>
                    <a:lnTo>
                      <a:pt x="16" y="24"/>
                    </a:lnTo>
                    <a:lnTo>
                      <a:pt x="20" y="20"/>
                    </a:lnTo>
                    <a:lnTo>
                      <a:pt x="23" y="17"/>
                    </a:lnTo>
                    <a:lnTo>
                      <a:pt x="30" y="13"/>
                    </a:lnTo>
                    <a:lnTo>
                      <a:pt x="44" y="4"/>
                    </a:lnTo>
                    <a:lnTo>
                      <a:pt x="62" y="1"/>
                    </a:lnTo>
                    <a:lnTo>
                      <a:pt x="68" y="0"/>
                    </a:lnTo>
                    <a:lnTo>
                      <a:pt x="78" y="1"/>
                    </a:lnTo>
                    <a:lnTo>
                      <a:pt x="90" y="4"/>
                    </a:lnTo>
                    <a:lnTo>
                      <a:pt x="102" y="10"/>
                    </a:lnTo>
                    <a:lnTo>
                      <a:pt x="106" y="11"/>
                    </a:lnTo>
                    <a:lnTo>
                      <a:pt x="113" y="18"/>
                    </a:lnTo>
                    <a:lnTo>
                      <a:pt x="119" y="23"/>
                    </a:lnTo>
                    <a:lnTo>
                      <a:pt x="127" y="34"/>
                    </a:lnTo>
                    <a:lnTo>
                      <a:pt x="133" y="44"/>
                    </a:lnTo>
                    <a:lnTo>
                      <a:pt x="133" y="48"/>
                    </a:lnTo>
                    <a:lnTo>
                      <a:pt x="136" y="56"/>
                    </a:lnTo>
                    <a:lnTo>
                      <a:pt x="138" y="75"/>
                    </a:lnTo>
                    <a:lnTo>
                      <a:pt x="140" y="97"/>
                    </a:lnTo>
                    <a:lnTo>
                      <a:pt x="141" y="103"/>
                    </a:lnTo>
                    <a:lnTo>
                      <a:pt x="140" y="110"/>
                    </a:lnTo>
                    <a:lnTo>
                      <a:pt x="140" y="124"/>
                    </a:lnTo>
                    <a:lnTo>
                      <a:pt x="137" y="147"/>
                    </a:lnTo>
                    <a:lnTo>
                      <a:pt x="133" y="165"/>
                    </a:lnTo>
                    <a:lnTo>
                      <a:pt x="133" y="169"/>
                    </a:lnTo>
                    <a:lnTo>
                      <a:pt x="130" y="173"/>
                    </a:lnTo>
                    <a:lnTo>
                      <a:pt x="127" y="181"/>
                    </a:lnTo>
                    <a:lnTo>
                      <a:pt x="119" y="195"/>
                    </a:lnTo>
                    <a:lnTo>
                      <a:pt x="107" y="204"/>
                    </a:lnTo>
                    <a:lnTo>
                      <a:pt x="106" y="206"/>
                    </a:lnTo>
                    <a:lnTo>
                      <a:pt x="102" y="209"/>
                    </a:lnTo>
                    <a:lnTo>
                      <a:pt x="96" y="212"/>
                    </a:lnTo>
                    <a:lnTo>
                      <a:pt x="83" y="217"/>
                    </a:lnTo>
                    <a:lnTo>
                      <a:pt x="68" y="219"/>
                    </a:lnTo>
                    <a:lnTo>
                      <a:pt x="65" y="219"/>
                    </a:lnTo>
                    <a:lnTo>
                      <a:pt x="61" y="219"/>
                    </a:lnTo>
                    <a:lnTo>
                      <a:pt x="52" y="219"/>
                    </a:lnTo>
                    <a:lnTo>
                      <a:pt x="38" y="214"/>
                    </a:lnTo>
                    <a:lnTo>
                      <a:pt x="26" y="207"/>
                    </a:lnTo>
                    <a:lnTo>
                      <a:pt x="23" y="204"/>
                    </a:lnTo>
                    <a:lnTo>
                      <a:pt x="20" y="203"/>
                    </a:lnTo>
                    <a:lnTo>
                      <a:pt x="16" y="197"/>
                    </a:lnTo>
                    <a:lnTo>
                      <a:pt x="9" y="185"/>
                    </a:lnTo>
                    <a:lnTo>
                      <a:pt x="4" y="169"/>
                    </a:lnTo>
                    <a:lnTo>
                      <a:pt x="4" y="165"/>
                    </a:lnTo>
                    <a:lnTo>
                      <a:pt x="3" y="166"/>
                    </a:lnTo>
                    <a:lnTo>
                      <a:pt x="4" y="165"/>
                    </a:lnTo>
                    <a:lnTo>
                      <a:pt x="3" y="165"/>
                    </a:lnTo>
                    <a:lnTo>
                      <a:pt x="4" y="165"/>
                    </a:lnTo>
                    <a:lnTo>
                      <a:pt x="4" y="165"/>
                    </a:lnTo>
                    <a:close/>
                    <a:moveTo>
                      <a:pt x="112" y="71"/>
                    </a:moveTo>
                    <a:lnTo>
                      <a:pt x="110" y="61"/>
                    </a:lnTo>
                    <a:lnTo>
                      <a:pt x="107" y="48"/>
                    </a:lnTo>
                    <a:lnTo>
                      <a:pt x="102" y="38"/>
                    </a:lnTo>
                    <a:lnTo>
                      <a:pt x="100" y="35"/>
                    </a:lnTo>
                    <a:lnTo>
                      <a:pt x="97" y="34"/>
                    </a:lnTo>
                    <a:lnTo>
                      <a:pt x="93" y="30"/>
                    </a:lnTo>
                    <a:lnTo>
                      <a:pt x="83" y="24"/>
                    </a:lnTo>
                    <a:lnTo>
                      <a:pt x="72" y="23"/>
                    </a:lnTo>
                    <a:lnTo>
                      <a:pt x="71" y="21"/>
                    </a:lnTo>
                    <a:lnTo>
                      <a:pt x="62" y="23"/>
                    </a:lnTo>
                    <a:lnTo>
                      <a:pt x="57" y="25"/>
                    </a:lnTo>
                    <a:lnTo>
                      <a:pt x="47" y="31"/>
                    </a:lnTo>
                    <a:lnTo>
                      <a:pt x="41" y="37"/>
                    </a:lnTo>
                    <a:lnTo>
                      <a:pt x="38" y="40"/>
                    </a:lnTo>
                    <a:lnTo>
                      <a:pt x="34" y="45"/>
                    </a:lnTo>
                    <a:lnTo>
                      <a:pt x="31" y="49"/>
                    </a:lnTo>
                    <a:lnTo>
                      <a:pt x="27" y="64"/>
                    </a:lnTo>
                    <a:lnTo>
                      <a:pt x="27" y="73"/>
                    </a:lnTo>
                    <a:lnTo>
                      <a:pt x="27" y="78"/>
                    </a:lnTo>
                    <a:lnTo>
                      <a:pt x="27" y="83"/>
                    </a:lnTo>
                    <a:lnTo>
                      <a:pt x="31" y="96"/>
                    </a:lnTo>
                    <a:lnTo>
                      <a:pt x="37" y="106"/>
                    </a:lnTo>
                    <a:lnTo>
                      <a:pt x="40" y="107"/>
                    </a:lnTo>
                    <a:lnTo>
                      <a:pt x="41" y="110"/>
                    </a:lnTo>
                    <a:lnTo>
                      <a:pt x="45" y="113"/>
                    </a:lnTo>
                    <a:lnTo>
                      <a:pt x="55" y="118"/>
                    </a:lnTo>
                    <a:lnTo>
                      <a:pt x="66" y="120"/>
                    </a:lnTo>
                    <a:lnTo>
                      <a:pt x="71" y="120"/>
                    </a:lnTo>
                    <a:lnTo>
                      <a:pt x="72" y="120"/>
                    </a:lnTo>
                    <a:lnTo>
                      <a:pt x="78" y="120"/>
                    </a:lnTo>
                    <a:lnTo>
                      <a:pt x="88" y="116"/>
                    </a:lnTo>
                    <a:lnTo>
                      <a:pt x="97" y="110"/>
                    </a:lnTo>
                    <a:lnTo>
                      <a:pt x="100" y="107"/>
                    </a:lnTo>
                    <a:lnTo>
                      <a:pt x="102" y="106"/>
                    </a:lnTo>
                    <a:lnTo>
                      <a:pt x="105" y="100"/>
                    </a:lnTo>
                    <a:lnTo>
                      <a:pt x="109" y="89"/>
                    </a:lnTo>
                    <a:lnTo>
                      <a:pt x="110" y="75"/>
                    </a:lnTo>
                    <a:lnTo>
                      <a:pt x="112" y="71"/>
                    </a:lnTo>
                    <a:lnTo>
                      <a:pt x="112" y="65"/>
                    </a:lnTo>
                    <a:lnTo>
                      <a:pt x="110" y="71"/>
                    </a:lnTo>
                    <a:lnTo>
                      <a:pt x="112" y="71"/>
                    </a:lnTo>
                    <a:lnTo>
                      <a:pt x="112"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2" name="Freeform 277"/>
              <p:cNvSpPr>
                <a:spLocks/>
              </p:cNvSpPr>
              <p:nvPr/>
            </p:nvSpPr>
            <p:spPr bwMode="auto">
              <a:xfrm>
                <a:off x="1190" y="2792"/>
                <a:ext cx="48" cy="73"/>
              </a:xfrm>
              <a:custGeom>
                <a:avLst/>
                <a:gdLst>
                  <a:gd name="T0" fmla="*/ 4 w 142"/>
                  <a:gd name="T1" fmla="*/ 155 h 215"/>
                  <a:gd name="T2" fmla="*/ 26 w 142"/>
                  <a:gd name="T3" fmla="*/ 154 h 215"/>
                  <a:gd name="T4" fmla="*/ 28 w 142"/>
                  <a:gd name="T5" fmla="*/ 157 h 215"/>
                  <a:gd name="T6" fmla="*/ 33 w 142"/>
                  <a:gd name="T7" fmla="*/ 174 h 215"/>
                  <a:gd name="T8" fmla="*/ 42 w 142"/>
                  <a:gd name="T9" fmla="*/ 184 h 215"/>
                  <a:gd name="T10" fmla="*/ 48 w 142"/>
                  <a:gd name="T11" fmla="*/ 188 h 215"/>
                  <a:gd name="T12" fmla="*/ 66 w 142"/>
                  <a:gd name="T13" fmla="*/ 193 h 215"/>
                  <a:gd name="T14" fmla="*/ 71 w 142"/>
                  <a:gd name="T15" fmla="*/ 193 h 215"/>
                  <a:gd name="T16" fmla="*/ 88 w 142"/>
                  <a:gd name="T17" fmla="*/ 189 h 215"/>
                  <a:gd name="T18" fmla="*/ 101 w 142"/>
                  <a:gd name="T19" fmla="*/ 179 h 215"/>
                  <a:gd name="T20" fmla="*/ 105 w 142"/>
                  <a:gd name="T21" fmla="*/ 172 h 215"/>
                  <a:gd name="T22" fmla="*/ 112 w 142"/>
                  <a:gd name="T23" fmla="*/ 146 h 215"/>
                  <a:gd name="T24" fmla="*/ 112 w 142"/>
                  <a:gd name="T25" fmla="*/ 131 h 215"/>
                  <a:gd name="T26" fmla="*/ 102 w 142"/>
                  <a:gd name="T27" fmla="*/ 109 h 215"/>
                  <a:gd name="T28" fmla="*/ 98 w 142"/>
                  <a:gd name="T29" fmla="*/ 105 h 215"/>
                  <a:gd name="T30" fmla="*/ 83 w 142"/>
                  <a:gd name="T31" fmla="*/ 95 h 215"/>
                  <a:gd name="T32" fmla="*/ 69 w 142"/>
                  <a:gd name="T33" fmla="*/ 92 h 215"/>
                  <a:gd name="T34" fmla="*/ 53 w 142"/>
                  <a:gd name="T35" fmla="*/ 95 h 215"/>
                  <a:gd name="T36" fmla="*/ 45 w 142"/>
                  <a:gd name="T37" fmla="*/ 98 h 215"/>
                  <a:gd name="T38" fmla="*/ 40 w 142"/>
                  <a:gd name="T39" fmla="*/ 102 h 215"/>
                  <a:gd name="T40" fmla="*/ 29 w 142"/>
                  <a:gd name="T41" fmla="*/ 113 h 215"/>
                  <a:gd name="T42" fmla="*/ 28 w 142"/>
                  <a:gd name="T43" fmla="*/ 113 h 215"/>
                  <a:gd name="T44" fmla="*/ 14 w 142"/>
                  <a:gd name="T45" fmla="*/ 112 h 215"/>
                  <a:gd name="T46" fmla="*/ 5 w 142"/>
                  <a:gd name="T47" fmla="*/ 110 h 215"/>
                  <a:gd name="T48" fmla="*/ 8 w 142"/>
                  <a:gd name="T49" fmla="*/ 93 h 215"/>
                  <a:gd name="T50" fmla="*/ 24 w 142"/>
                  <a:gd name="T51" fmla="*/ 3 h 215"/>
                  <a:gd name="T52" fmla="*/ 40 w 142"/>
                  <a:gd name="T53" fmla="*/ 0 h 215"/>
                  <a:gd name="T54" fmla="*/ 129 w 142"/>
                  <a:gd name="T55" fmla="*/ 0 h 215"/>
                  <a:gd name="T56" fmla="*/ 132 w 142"/>
                  <a:gd name="T57" fmla="*/ 5 h 215"/>
                  <a:gd name="T58" fmla="*/ 131 w 142"/>
                  <a:gd name="T59" fmla="*/ 26 h 215"/>
                  <a:gd name="T60" fmla="*/ 118 w 142"/>
                  <a:gd name="T61" fmla="*/ 26 h 215"/>
                  <a:gd name="T62" fmla="*/ 48 w 142"/>
                  <a:gd name="T63" fmla="*/ 26 h 215"/>
                  <a:gd name="T64" fmla="*/ 43 w 142"/>
                  <a:gd name="T65" fmla="*/ 36 h 215"/>
                  <a:gd name="T66" fmla="*/ 35 w 142"/>
                  <a:gd name="T67" fmla="*/ 82 h 215"/>
                  <a:gd name="T68" fmla="*/ 38 w 142"/>
                  <a:gd name="T69" fmla="*/ 81 h 215"/>
                  <a:gd name="T70" fmla="*/ 57 w 142"/>
                  <a:gd name="T71" fmla="*/ 72 h 215"/>
                  <a:gd name="T72" fmla="*/ 76 w 142"/>
                  <a:gd name="T73" fmla="*/ 69 h 215"/>
                  <a:gd name="T74" fmla="*/ 88 w 142"/>
                  <a:gd name="T75" fmla="*/ 71 h 215"/>
                  <a:gd name="T76" fmla="*/ 118 w 142"/>
                  <a:gd name="T77" fmla="*/ 86 h 215"/>
                  <a:gd name="T78" fmla="*/ 125 w 142"/>
                  <a:gd name="T79" fmla="*/ 93 h 215"/>
                  <a:gd name="T80" fmla="*/ 138 w 142"/>
                  <a:gd name="T81" fmla="*/ 116 h 215"/>
                  <a:gd name="T82" fmla="*/ 142 w 142"/>
                  <a:gd name="T83" fmla="*/ 138 h 215"/>
                  <a:gd name="T84" fmla="*/ 141 w 142"/>
                  <a:gd name="T85" fmla="*/ 154 h 215"/>
                  <a:gd name="T86" fmla="*/ 126 w 142"/>
                  <a:gd name="T87" fmla="*/ 186 h 215"/>
                  <a:gd name="T88" fmla="*/ 121 w 142"/>
                  <a:gd name="T89" fmla="*/ 193 h 215"/>
                  <a:gd name="T90" fmla="*/ 95 w 142"/>
                  <a:gd name="T91" fmla="*/ 210 h 215"/>
                  <a:gd name="T92" fmla="*/ 69 w 142"/>
                  <a:gd name="T93" fmla="*/ 215 h 215"/>
                  <a:gd name="T94" fmla="*/ 55 w 142"/>
                  <a:gd name="T95" fmla="*/ 215 h 215"/>
                  <a:gd name="T96" fmla="*/ 24 w 142"/>
                  <a:gd name="T97" fmla="*/ 202 h 215"/>
                  <a:gd name="T98" fmla="*/ 16 w 142"/>
                  <a:gd name="T99" fmla="*/ 196 h 215"/>
                  <a:gd name="T100" fmla="*/ 4 w 142"/>
                  <a:gd name="T101" fmla="*/ 177 h 215"/>
                  <a:gd name="T102" fmla="*/ 0 w 142"/>
                  <a:gd name="T103" fmla="*/ 15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5">
                    <a:moveTo>
                      <a:pt x="0" y="155"/>
                    </a:moveTo>
                    <a:lnTo>
                      <a:pt x="4" y="155"/>
                    </a:lnTo>
                    <a:lnTo>
                      <a:pt x="16" y="154"/>
                    </a:lnTo>
                    <a:lnTo>
                      <a:pt x="26" y="154"/>
                    </a:lnTo>
                    <a:lnTo>
                      <a:pt x="28" y="153"/>
                    </a:lnTo>
                    <a:lnTo>
                      <a:pt x="28" y="157"/>
                    </a:lnTo>
                    <a:lnTo>
                      <a:pt x="29" y="162"/>
                    </a:lnTo>
                    <a:lnTo>
                      <a:pt x="33" y="174"/>
                    </a:lnTo>
                    <a:lnTo>
                      <a:pt x="39" y="182"/>
                    </a:lnTo>
                    <a:lnTo>
                      <a:pt x="42" y="184"/>
                    </a:lnTo>
                    <a:lnTo>
                      <a:pt x="43" y="185"/>
                    </a:lnTo>
                    <a:lnTo>
                      <a:pt x="48" y="188"/>
                    </a:lnTo>
                    <a:lnTo>
                      <a:pt x="56" y="192"/>
                    </a:lnTo>
                    <a:lnTo>
                      <a:pt x="66" y="193"/>
                    </a:lnTo>
                    <a:lnTo>
                      <a:pt x="69" y="193"/>
                    </a:lnTo>
                    <a:lnTo>
                      <a:pt x="71" y="193"/>
                    </a:lnTo>
                    <a:lnTo>
                      <a:pt x="77" y="193"/>
                    </a:lnTo>
                    <a:lnTo>
                      <a:pt x="88" y="189"/>
                    </a:lnTo>
                    <a:lnTo>
                      <a:pt x="98" y="182"/>
                    </a:lnTo>
                    <a:lnTo>
                      <a:pt x="101" y="179"/>
                    </a:lnTo>
                    <a:lnTo>
                      <a:pt x="102" y="178"/>
                    </a:lnTo>
                    <a:lnTo>
                      <a:pt x="105" y="172"/>
                    </a:lnTo>
                    <a:lnTo>
                      <a:pt x="111" y="160"/>
                    </a:lnTo>
                    <a:lnTo>
                      <a:pt x="112" y="146"/>
                    </a:lnTo>
                    <a:lnTo>
                      <a:pt x="114" y="141"/>
                    </a:lnTo>
                    <a:lnTo>
                      <a:pt x="112" y="131"/>
                    </a:lnTo>
                    <a:lnTo>
                      <a:pt x="108" y="119"/>
                    </a:lnTo>
                    <a:lnTo>
                      <a:pt x="102" y="109"/>
                    </a:lnTo>
                    <a:lnTo>
                      <a:pt x="101" y="106"/>
                    </a:lnTo>
                    <a:lnTo>
                      <a:pt x="98" y="105"/>
                    </a:lnTo>
                    <a:lnTo>
                      <a:pt x="94" y="100"/>
                    </a:lnTo>
                    <a:lnTo>
                      <a:pt x="83" y="95"/>
                    </a:lnTo>
                    <a:lnTo>
                      <a:pt x="71" y="93"/>
                    </a:lnTo>
                    <a:lnTo>
                      <a:pt x="69" y="92"/>
                    </a:lnTo>
                    <a:lnTo>
                      <a:pt x="62" y="93"/>
                    </a:lnTo>
                    <a:lnTo>
                      <a:pt x="53" y="95"/>
                    </a:lnTo>
                    <a:lnTo>
                      <a:pt x="46" y="98"/>
                    </a:lnTo>
                    <a:lnTo>
                      <a:pt x="45" y="98"/>
                    </a:lnTo>
                    <a:lnTo>
                      <a:pt x="43" y="99"/>
                    </a:lnTo>
                    <a:lnTo>
                      <a:pt x="40" y="102"/>
                    </a:lnTo>
                    <a:lnTo>
                      <a:pt x="35" y="107"/>
                    </a:lnTo>
                    <a:lnTo>
                      <a:pt x="29" y="113"/>
                    </a:lnTo>
                    <a:lnTo>
                      <a:pt x="29" y="113"/>
                    </a:lnTo>
                    <a:lnTo>
                      <a:pt x="28" y="113"/>
                    </a:lnTo>
                    <a:lnTo>
                      <a:pt x="25" y="113"/>
                    </a:lnTo>
                    <a:lnTo>
                      <a:pt x="14" y="112"/>
                    </a:lnTo>
                    <a:lnTo>
                      <a:pt x="5" y="112"/>
                    </a:lnTo>
                    <a:lnTo>
                      <a:pt x="5" y="110"/>
                    </a:lnTo>
                    <a:lnTo>
                      <a:pt x="5" y="109"/>
                    </a:lnTo>
                    <a:lnTo>
                      <a:pt x="8" y="93"/>
                    </a:lnTo>
                    <a:lnTo>
                      <a:pt x="16" y="43"/>
                    </a:lnTo>
                    <a:lnTo>
                      <a:pt x="24" y="3"/>
                    </a:lnTo>
                    <a:lnTo>
                      <a:pt x="25" y="0"/>
                    </a:lnTo>
                    <a:lnTo>
                      <a:pt x="40" y="0"/>
                    </a:lnTo>
                    <a:lnTo>
                      <a:pt x="91" y="0"/>
                    </a:lnTo>
                    <a:lnTo>
                      <a:pt x="129" y="0"/>
                    </a:lnTo>
                    <a:lnTo>
                      <a:pt x="132" y="0"/>
                    </a:lnTo>
                    <a:lnTo>
                      <a:pt x="132" y="5"/>
                    </a:lnTo>
                    <a:lnTo>
                      <a:pt x="131" y="17"/>
                    </a:lnTo>
                    <a:lnTo>
                      <a:pt x="131" y="26"/>
                    </a:lnTo>
                    <a:lnTo>
                      <a:pt x="132" y="26"/>
                    </a:lnTo>
                    <a:lnTo>
                      <a:pt x="118" y="26"/>
                    </a:lnTo>
                    <a:lnTo>
                      <a:pt x="77" y="26"/>
                    </a:lnTo>
                    <a:lnTo>
                      <a:pt x="48" y="26"/>
                    </a:lnTo>
                    <a:lnTo>
                      <a:pt x="46" y="26"/>
                    </a:lnTo>
                    <a:lnTo>
                      <a:pt x="43" y="36"/>
                    </a:lnTo>
                    <a:lnTo>
                      <a:pt x="39" y="61"/>
                    </a:lnTo>
                    <a:lnTo>
                      <a:pt x="35" y="82"/>
                    </a:lnTo>
                    <a:lnTo>
                      <a:pt x="35" y="82"/>
                    </a:lnTo>
                    <a:lnTo>
                      <a:pt x="38" y="81"/>
                    </a:lnTo>
                    <a:lnTo>
                      <a:pt x="43" y="78"/>
                    </a:lnTo>
                    <a:lnTo>
                      <a:pt x="57" y="72"/>
                    </a:lnTo>
                    <a:lnTo>
                      <a:pt x="71" y="71"/>
                    </a:lnTo>
                    <a:lnTo>
                      <a:pt x="76" y="69"/>
                    </a:lnTo>
                    <a:lnTo>
                      <a:pt x="80" y="71"/>
                    </a:lnTo>
                    <a:lnTo>
                      <a:pt x="88" y="71"/>
                    </a:lnTo>
                    <a:lnTo>
                      <a:pt x="104" y="76"/>
                    </a:lnTo>
                    <a:lnTo>
                      <a:pt x="118" y="86"/>
                    </a:lnTo>
                    <a:lnTo>
                      <a:pt x="122" y="89"/>
                    </a:lnTo>
                    <a:lnTo>
                      <a:pt x="125" y="93"/>
                    </a:lnTo>
                    <a:lnTo>
                      <a:pt x="129" y="100"/>
                    </a:lnTo>
                    <a:lnTo>
                      <a:pt x="138" y="116"/>
                    </a:lnTo>
                    <a:lnTo>
                      <a:pt x="141" y="134"/>
                    </a:lnTo>
                    <a:lnTo>
                      <a:pt x="142" y="138"/>
                    </a:lnTo>
                    <a:lnTo>
                      <a:pt x="141" y="144"/>
                    </a:lnTo>
                    <a:lnTo>
                      <a:pt x="141" y="154"/>
                    </a:lnTo>
                    <a:lnTo>
                      <a:pt x="135" y="171"/>
                    </a:lnTo>
                    <a:lnTo>
                      <a:pt x="126" y="186"/>
                    </a:lnTo>
                    <a:lnTo>
                      <a:pt x="125" y="189"/>
                    </a:lnTo>
                    <a:lnTo>
                      <a:pt x="121" y="193"/>
                    </a:lnTo>
                    <a:lnTo>
                      <a:pt x="112" y="200"/>
                    </a:lnTo>
                    <a:lnTo>
                      <a:pt x="95" y="210"/>
                    </a:lnTo>
                    <a:lnTo>
                      <a:pt x="74" y="215"/>
                    </a:lnTo>
                    <a:lnTo>
                      <a:pt x="69" y="215"/>
                    </a:lnTo>
                    <a:lnTo>
                      <a:pt x="63" y="215"/>
                    </a:lnTo>
                    <a:lnTo>
                      <a:pt x="55" y="215"/>
                    </a:lnTo>
                    <a:lnTo>
                      <a:pt x="38" y="210"/>
                    </a:lnTo>
                    <a:lnTo>
                      <a:pt x="24" y="202"/>
                    </a:lnTo>
                    <a:lnTo>
                      <a:pt x="21" y="199"/>
                    </a:lnTo>
                    <a:lnTo>
                      <a:pt x="16" y="196"/>
                    </a:lnTo>
                    <a:lnTo>
                      <a:pt x="12" y="191"/>
                    </a:lnTo>
                    <a:lnTo>
                      <a:pt x="4" y="177"/>
                    </a:lnTo>
                    <a:lnTo>
                      <a:pt x="0" y="161"/>
                    </a:lnTo>
                    <a:lnTo>
                      <a:pt x="0" y="155"/>
                    </a:lnTo>
                    <a:lnTo>
                      <a:pt x="0" y="1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3" name="Freeform 278"/>
              <p:cNvSpPr>
                <a:spLocks/>
              </p:cNvSpPr>
              <p:nvPr/>
            </p:nvSpPr>
            <p:spPr bwMode="auto">
              <a:xfrm>
                <a:off x="1255" y="2792"/>
                <a:ext cx="24" cy="73"/>
              </a:xfrm>
              <a:custGeom>
                <a:avLst/>
                <a:gdLst>
                  <a:gd name="T0" fmla="*/ 80 w 80"/>
                  <a:gd name="T1" fmla="*/ 216 h 216"/>
                  <a:gd name="T2" fmla="*/ 76 w 80"/>
                  <a:gd name="T3" fmla="*/ 216 h 216"/>
                  <a:gd name="T4" fmla="*/ 63 w 80"/>
                  <a:gd name="T5" fmla="*/ 216 h 216"/>
                  <a:gd name="T6" fmla="*/ 53 w 80"/>
                  <a:gd name="T7" fmla="*/ 216 h 216"/>
                  <a:gd name="T8" fmla="*/ 53 w 80"/>
                  <a:gd name="T9" fmla="*/ 216 h 216"/>
                  <a:gd name="T10" fmla="*/ 53 w 80"/>
                  <a:gd name="T11" fmla="*/ 190 h 216"/>
                  <a:gd name="T12" fmla="*/ 52 w 80"/>
                  <a:gd name="T13" fmla="*/ 111 h 216"/>
                  <a:gd name="T14" fmla="*/ 52 w 80"/>
                  <a:gd name="T15" fmla="*/ 52 h 216"/>
                  <a:gd name="T16" fmla="*/ 53 w 80"/>
                  <a:gd name="T17" fmla="*/ 48 h 216"/>
                  <a:gd name="T18" fmla="*/ 50 w 80"/>
                  <a:gd name="T19" fmla="*/ 51 h 216"/>
                  <a:gd name="T20" fmla="*/ 48 w 80"/>
                  <a:gd name="T21" fmla="*/ 54 h 216"/>
                  <a:gd name="T22" fmla="*/ 39 w 80"/>
                  <a:gd name="T23" fmla="*/ 59 h 216"/>
                  <a:gd name="T24" fmla="*/ 29 w 80"/>
                  <a:gd name="T25" fmla="*/ 65 h 216"/>
                  <a:gd name="T26" fmla="*/ 28 w 80"/>
                  <a:gd name="T27" fmla="*/ 66 h 216"/>
                  <a:gd name="T28" fmla="*/ 25 w 80"/>
                  <a:gd name="T29" fmla="*/ 68 h 216"/>
                  <a:gd name="T30" fmla="*/ 19 w 80"/>
                  <a:gd name="T31" fmla="*/ 71 h 216"/>
                  <a:gd name="T32" fmla="*/ 11 w 80"/>
                  <a:gd name="T33" fmla="*/ 75 h 216"/>
                  <a:gd name="T34" fmla="*/ 2 w 80"/>
                  <a:gd name="T35" fmla="*/ 79 h 216"/>
                  <a:gd name="T36" fmla="*/ 1 w 80"/>
                  <a:gd name="T37" fmla="*/ 79 h 216"/>
                  <a:gd name="T38" fmla="*/ 1 w 80"/>
                  <a:gd name="T39" fmla="*/ 76 h 216"/>
                  <a:gd name="T40" fmla="*/ 0 w 80"/>
                  <a:gd name="T41" fmla="*/ 64 h 216"/>
                  <a:gd name="T42" fmla="*/ 0 w 80"/>
                  <a:gd name="T43" fmla="*/ 55 h 216"/>
                  <a:gd name="T44" fmla="*/ 1 w 80"/>
                  <a:gd name="T45" fmla="*/ 54 h 216"/>
                  <a:gd name="T46" fmla="*/ 4 w 80"/>
                  <a:gd name="T47" fmla="*/ 52 h 216"/>
                  <a:gd name="T48" fmla="*/ 11 w 80"/>
                  <a:gd name="T49" fmla="*/ 49 h 216"/>
                  <a:gd name="T50" fmla="*/ 24 w 80"/>
                  <a:gd name="T51" fmla="*/ 41 h 216"/>
                  <a:gd name="T52" fmla="*/ 35 w 80"/>
                  <a:gd name="T53" fmla="*/ 31 h 216"/>
                  <a:gd name="T54" fmla="*/ 39 w 80"/>
                  <a:gd name="T55" fmla="*/ 28 h 216"/>
                  <a:gd name="T56" fmla="*/ 41 w 80"/>
                  <a:gd name="T57" fmla="*/ 27 h 216"/>
                  <a:gd name="T58" fmla="*/ 46 w 80"/>
                  <a:gd name="T59" fmla="*/ 21 h 216"/>
                  <a:gd name="T60" fmla="*/ 55 w 80"/>
                  <a:gd name="T61" fmla="*/ 13 h 216"/>
                  <a:gd name="T62" fmla="*/ 60 w 80"/>
                  <a:gd name="T63" fmla="*/ 3 h 216"/>
                  <a:gd name="T64" fmla="*/ 63 w 80"/>
                  <a:gd name="T65" fmla="*/ 0 h 216"/>
                  <a:gd name="T66" fmla="*/ 65 w 80"/>
                  <a:gd name="T67" fmla="*/ 0 h 216"/>
                  <a:gd name="T68" fmla="*/ 73 w 80"/>
                  <a:gd name="T69" fmla="*/ 0 h 216"/>
                  <a:gd name="T70" fmla="*/ 79 w 80"/>
                  <a:gd name="T71" fmla="*/ 0 h 216"/>
                  <a:gd name="T72" fmla="*/ 80 w 80"/>
                  <a:gd name="T73" fmla="*/ 0 h 216"/>
                  <a:gd name="T74" fmla="*/ 79 w 80"/>
                  <a:gd name="T75" fmla="*/ 6 h 216"/>
                  <a:gd name="T76" fmla="*/ 80 w 80"/>
                  <a:gd name="T77" fmla="*/ 34 h 216"/>
                  <a:gd name="T78" fmla="*/ 79 w 80"/>
                  <a:gd name="T79" fmla="*/ 135 h 216"/>
                  <a:gd name="T80" fmla="*/ 79 w 80"/>
                  <a:gd name="T81" fmla="*/ 212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3" y="216"/>
                    </a:lnTo>
                    <a:lnTo>
                      <a:pt x="53" y="216"/>
                    </a:lnTo>
                    <a:lnTo>
                      <a:pt x="53" y="190"/>
                    </a:lnTo>
                    <a:lnTo>
                      <a:pt x="52" y="111"/>
                    </a:lnTo>
                    <a:lnTo>
                      <a:pt x="52" y="52"/>
                    </a:lnTo>
                    <a:lnTo>
                      <a:pt x="53" y="48"/>
                    </a:lnTo>
                    <a:lnTo>
                      <a:pt x="50" y="51"/>
                    </a:lnTo>
                    <a:lnTo>
                      <a:pt x="48" y="54"/>
                    </a:lnTo>
                    <a:lnTo>
                      <a:pt x="39" y="59"/>
                    </a:lnTo>
                    <a:lnTo>
                      <a:pt x="29" y="65"/>
                    </a:lnTo>
                    <a:lnTo>
                      <a:pt x="28" y="66"/>
                    </a:lnTo>
                    <a:lnTo>
                      <a:pt x="25" y="68"/>
                    </a:lnTo>
                    <a:lnTo>
                      <a:pt x="19" y="71"/>
                    </a:lnTo>
                    <a:lnTo>
                      <a:pt x="11" y="75"/>
                    </a:lnTo>
                    <a:lnTo>
                      <a:pt x="2" y="79"/>
                    </a:lnTo>
                    <a:lnTo>
                      <a:pt x="1" y="79"/>
                    </a:lnTo>
                    <a:lnTo>
                      <a:pt x="1" y="76"/>
                    </a:lnTo>
                    <a:lnTo>
                      <a:pt x="0" y="64"/>
                    </a:lnTo>
                    <a:lnTo>
                      <a:pt x="0" y="55"/>
                    </a:lnTo>
                    <a:lnTo>
                      <a:pt x="1" y="54"/>
                    </a:lnTo>
                    <a:lnTo>
                      <a:pt x="4" y="52"/>
                    </a:lnTo>
                    <a:lnTo>
                      <a:pt x="11" y="49"/>
                    </a:lnTo>
                    <a:lnTo>
                      <a:pt x="24" y="41"/>
                    </a:lnTo>
                    <a:lnTo>
                      <a:pt x="35" y="31"/>
                    </a:lnTo>
                    <a:lnTo>
                      <a:pt x="39" y="28"/>
                    </a:lnTo>
                    <a:lnTo>
                      <a:pt x="41" y="27"/>
                    </a:lnTo>
                    <a:lnTo>
                      <a:pt x="46" y="21"/>
                    </a:lnTo>
                    <a:lnTo>
                      <a:pt x="55" y="13"/>
                    </a:lnTo>
                    <a:lnTo>
                      <a:pt x="60" y="3"/>
                    </a:lnTo>
                    <a:lnTo>
                      <a:pt x="63" y="0"/>
                    </a:lnTo>
                    <a:lnTo>
                      <a:pt x="65" y="0"/>
                    </a:lnTo>
                    <a:lnTo>
                      <a:pt x="73" y="0"/>
                    </a:lnTo>
                    <a:lnTo>
                      <a:pt x="79" y="0"/>
                    </a:lnTo>
                    <a:lnTo>
                      <a:pt x="80" y="0"/>
                    </a:lnTo>
                    <a:lnTo>
                      <a:pt x="79" y="6"/>
                    </a:lnTo>
                    <a:lnTo>
                      <a:pt x="80" y="34"/>
                    </a:lnTo>
                    <a:lnTo>
                      <a:pt x="79" y="135"/>
                    </a:lnTo>
                    <a:lnTo>
                      <a:pt x="79" y="212"/>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4" name="Freeform 279"/>
              <p:cNvSpPr>
                <a:spLocks/>
              </p:cNvSpPr>
              <p:nvPr/>
            </p:nvSpPr>
            <p:spPr bwMode="auto">
              <a:xfrm>
                <a:off x="1085" y="2894"/>
                <a:ext cx="24" cy="71"/>
              </a:xfrm>
              <a:custGeom>
                <a:avLst/>
                <a:gdLst>
                  <a:gd name="T0" fmla="*/ 81 w 81"/>
                  <a:gd name="T1" fmla="*/ 214 h 214"/>
                  <a:gd name="T2" fmla="*/ 76 w 81"/>
                  <a:gd name="T3" fmla="*/ 214 h 214"/>
                  <a:gd name="T4" fmla="*/ 64 w 81"/>
                  <a:gd name="T5" fmla="*/ 214 h 214"/>
                  <a:gd name="T6" fmla="*/ 55 w 81"/>
                  <a:gd name="T7" fmla="*/ 214 h 214"/>
                  <a:gd name="T8" fmla="*/ 55 w 81"/>
                  <a:gd name="T9" fmla="*/ 214 h 214"/>
                  <a:gd name="T10" fmla="*/ 55 w 81"/>
                  <a:gd name="T11" fmla="*/ 189 h 214"/>
                  <a:gd name="T12" fmla="*/ 54 w 81"/>
                  <a:gd name="T13" fmla="*/ 110 h 214"/>
                  <a:gd name="T14" fmla="*/ 54 w 81"/>
                  <a:gd name="T15" fmla="*/ 50 h 214"/>
                  <a:gd name="T16" fmla="*/ 55 w 81"/>
                  <a:gd name="T17" fmla="*/ 46 h 214"/>
                  <a:gd name="T18" fmla="*/ 52 w 81"/>
                  <a:gd name="T19" fmla="*/ 49 h 214"/>
                  <a:gd name="T20" fmla="*/ 50 w 81"/>
                  <a:gd name="T21" fmla="*/ 52 h 214"/>
                  <a:gd name="T22" fmla="*/ 41 w 81"/>
                  <a:gd name="T23" fmla="*/ 58 h 214"/>
                  <a:gd name="T24" fmla="*/ 31 w 81"/>
                  <a:gd name="T25" fmla="*/ 63 h 214"/>
                  <a:gd name="T26" fmla="*/ 30 w 81"/>
                  <a:gd name="T27" fmla="*/ 65 h 214"/>
                  <a:gd name="T28" fmla="*/ 27 w 81"/>
                  <a:gd name="T29" fmla="*/ 67 h 214"/>
                  <a:gd name="T30" fmla="*/ 21 w 81"/>
                  <a:gd name="T31" fmla="*/ 70 h 214"/>
                  <a:gd name="T32" fmla="*/ 11 w 81"/>
                  <a:gd name="T33" fmla="*/ 74 h 214"/>
                  <a:gd name="T34" fmla="*/ 3 w 81"/>
                  <a:gd name="T35" fmla="*/ 79 h 214"/>
                  <a:gd name="T36" fmla="*/ 2 w 81"/>
                  <a:gd name="T37" fmla="*/ 79 h 214"/>
                  <a:gd name="T38" fmla="*/ 2 w 81"/>
                  <a:gd name="T39" fmla="*/ 76 h 214"/>
                  <a:gd name="T40" fmla="*/ 0 w 81"/>
                  <a:gd name="T41" fmla="*/ 63 h 214"/>
                  <a:gd name="T42" fmla="*/ 0 w 81"/>
                  <a:gd name="T43" fmla="*/ 55 h 214"/>
                  <a:gd name="T44" fmla="*/ 2 w 81"/>
                  <a:gd name="T45" fmla="*/ 53 h 214"/>
                  <a:gd name="T46" fmla="*/ 4 w 81"/>
                  <a:gd name="T47" fmla="*/ 52 h 214"/>
                  <a:gd name="T48" fmla="*/ 11 w 81"/>
                  <a:gd name="T49" fmla="*/ 49 h 214"/>
                  <a:gd name="T50" fmla="*/ 26 w 81"/>
                  <a:gd name="T51" fmla="*/ 41 h 214"/>
                  <a:gd name="T52" fmla="*/ 37 w 81"/>
                  <a:gd name="T53" fmla="*/ 31 h 214"/>
                  <a:gd name="T54" fmla="*/ 41 w 81"/>
                  <a:gd name="T55" fmla="*/ 28 h 214"/>
                  <a:gd name="T56" fmla="*/ 42 w 81"/>
                  <a:gd name="T57" fmla="*/ 27 h 214"/>
                  <a:gd name="T58" fmla="*/ 48 w 81"/>
                  <a:gd name="T59" fmla="*/ 21 h 214"/>
                  <a:gd name="T60" fmla="*/ 55 w 81"/>
                  <a:gd name="T61" fmla="*/ 11 h 214"/>
                  <a:gd name="T62" fmla="*/ 62 w 81"/>
                  <a:gd name="T63" fmla="*/ 3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1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5" y="214"/>
                    </a:lnTo>
                    <a:lnTo>
                      <a:pt x="55" y="214"/>
                    </a:lnTo>
                    <a:lnTo>
                      <a:pt x="55" y="189"/>
                    </a:lnTo>
                    <a:lnTo>
                      <a:pt x="54" y="110"/>
                    </a:lnTo>
                    <a:lnTo>
                      <a:pt x="54" y="50"/>
                    </a:lnTo>
                    <a:lnTo>
                      <a:pt x="55" y="46"/>
                    </a:lnTo>
                    <a:lnTo>
                      <a:pt x="52" y="49"/>
                    </a:lnTo>
                    <a:lnTo>
                      <a:pt x="50" y="52"/>
                    </a:lnTo>
                    <a:lnTo>
                      <a:pt x="41" y="58"/>
                    </a:lnTo>
                    <a:lnTo>
                      <a:pt x="31" y="63"/>
                    </a:lnTo>
                    <a:lnTo>
                      <a:pt x="30" y="65"/>
                    </a:lnTo>
                    <a:lnTo>
                      <a:pt x="27" y="67"/>
                    </a:lnTo>
                    <a:lnTo>
                      <a:pt x="21" y="70"/>
                    </a:lnTo>
                    <a:lnTo>
                      <a:pt x="11" y="74"/>
                    </a:lnTo>
                    <a:lnTo>
                      <a:pt x="3" y="79"/>
                    </a:lnTo>
                    <a:lnTo>
                      <a:pt x="2" y="79"/>
                    </a:lnTo>
                    <a:lnTo>
                      <a:pt x="2" y="76"/>
                    </a:lnTo>
                    <a:lnTo>
                      <a:pt x="0" y="63"/>
                    </a:lnTo>
                    <a:lnTo>
                      <a:pt x="0" y="55"/>
                    </a:lnTo>
                    <a:lnTo>
                      <a:pt x="2" y="53"/>
                    </a:lnTo>
                    <a:lnTo>
                      <a:pt x="4" y="52"/>
                    </a:lnTo>
                    <a:lnTo>
                      <a:pt x="11" y="49"/>
                    </a:lnTo>
                    <a:lnTo>
                      <a:pt x="26" y="41"/>
                    </a:lnTo>
                    <a:lnTo>
                      <a:pt x="37" y="31"/>
                    </a:lnTo>
                    <a:lnTo>
                      <a:pt x="41" y="28"/>
                    </a:lnTo>
                    <a:lnTo>
                      <a:pt x="42" y="27"/>
                    </a:lnTo>
                    <a:lnTo>
                      <a:pt x="48" y="21"/>
                    </a:lnTo>
                    <a:lnTo>
                      <a:pt x="55" y="11"/>
                    </a:lnTo>
                    <a:lnTo>
                      <a:pt x="62" y="3"/>
                    </a:lnTo>
                    <a:lnTo>
                      <a:pt x="64" y="0"/>
                    </a:lnTo>
                    <a:lnTo>
                      <a:pt x="65" y="0"/>
                    </a:lnTo>
                    <a:lnTo>
                      <a:pt x="74" y="0"/>
                    </a:lnTo>
                    <a:lnTo>
                      <a:pt x="79" y="0"/>
                    </a:lnTo>
                    <a:lnTo>
                      <a:pt x="81" y="0"/>
                    </a:lnTo>
                    <a:lnTo>
                      <a:pt x="79" y="4"/>
                    </a:lnTo>
                    <a:lnTo>
                      <a:pt x="81" y="34"/>
                    </a:lnTo>
                    <a:lnTo>
                      <a:pt x="79" y="134"/>
                    </a:lnTo>
                    <a:lnTo>
                      <a:pt x="79" y="211"/>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5" name="Freeform 280"/>
              <p:cNvSpPr>
                <a:spLocks noEditPoints="1"/>
              </p:cNvSpPr>
              <p:nvPr/>
            </p:nvSpPr>
            <p:spPr bwMode="auto">
              <a:xfrm>
                <a:off x="1135" y="2894"/>
                <a:ext cx="47" cy="73"/>
              </a:xfrm>
              <a:custGeom>
                <a:avLst/>
                <a:gdLst>
                  <a:gd name="T0" fmla="*/ 20 w 141"/>
                  <a:gd name="T1" fmla="*/ 165 h 218"/>
                  <a:gd name="T2" fmla="*/ 30 w 141"/>
                  <a:gd name="T3" fmla="*/ 166 h 218"/>
                  <a:gd name="T4" fmla="*/ 40 w 141"/>
                  <a:gd name="T5" fmla="*/ 187 h 218"/>
                  <a:gd name="T6" fmla="*/ 47 w 141"/>
                  <a:gd name="T7" fmla="*/ 193 h 218"/>
                  <a:gd name="T8" fmla="*/ 65 w 141"/>
                  <a:gd name="T9" fmla="*/ 197 h 218"/>
                  <a:gd name="T10" fmla="*/ 78 w 141"/>
                  <a:gd name="T11" fmla="*/ 196 h 218"/>
                  <a:gd name="T12" fmla="*/ 89 w 141"/>
                  <a:gd name="T13" fmla="*/ 189 h 218"/>
                  <a:gd name="T14" fmla="*/ 102 w 141"/>
                  <a:gd name="T15" fmla="*/ 176 h 218"/>
                  <a:gd name="T16" fmla="*/ 109 w 141"/>
                  <a:gd name="T17" fmla="*/ 159 h 218"/>
                  <a:gd name="T18" fmla="*/ 113 w 141"/>
                  <a:gd name="T19" fmla="*/ 144 h 218"/>
                  <a:gd name="T20" fmla="*/ 116 w 141"/>
                  <a:gd name="T21" fmla="*/ 120 h 218"/>
                  <a:gd name="T22" fmla="*/ 114 w 141"/>
                  <a:gd name="T23" fmla="*/ 114 h 218"/>
                  <a:gd name="T24" fmla="*/ 103 w 141"/>
                  <a:gd name="T25" fmla="*/ 128 h 218"/>
                  <a:gd name="T26" fmla="*/ 90 w 141"/>
                  <a:gd name="T27" fmla="*/ 135 h 218"/>
                  <a:gd name="T28" fmla="*/ 65 w 141"/>
                  <a:gd name="T29" fmla="*/ 142 h 218"/>
                  <a:gd name="T30" fmla="*/ 51 w 141"/>
                  <a:gd name="T31" fmla="*/ 142 h 218"/>
                  <a:gd name="T32" fmla="*/ 19 w 141"/>
                  <a:gd name="T33" fmla="*/ 122 h 218"/>
                  <a:gd name="T34" fmla="*/ 3 w 141"/>
                  <a:gd name="T35" fmla="*/ 97 h 218"/>
                  <a:gd name="T36" fmla="*/ 0 w 141"/>
                  <a:gd name="T37" fmla="*/ 67 h 218"/>
                  <a:gd name="T38" fmla="*/ 16 w 141"/>
                  <a:gd name="T39" fmla="*/ 24 h 218"/>
                  <a:gd name="T40" fmla="*/ 30 w 141"/>
                  <a:gd name="T41" fmla="*/ 11 h 218"/>
                  <a:gd name="T42" fmla="*/ 68 w 141"/>
                  <a:gd name="T43" fmla="*/ 0 h 218"/>
                  <a:gd name="T44" fmla="*/ 102 w 141"/>
                  <a:gd name="T45" fmla="*/ 10 h 218"/>
                  <a:gd name="T46" fmla="*/ 119 w 141"/>
                  <a:gd name="T47" fmla="*/ 22 h 218"/>
                  <a:gd name="T48" fmla="*/ 133 w 141"/>
                  <a:gd name="T49" fmla="*/ 46 h 218"/>
                  <a:gd name="T50" fmla="*/ 140 w 141"/>
                  <a:gd name="T51" fmla="*/ 97 h 218"/>
                  <a:gd name="T52" fmla="*/ 140 w 141"/>
                  <a:gd name="T53" fmla="*/ 124 h 218"/>
                  <a:gd name="T54" fmla="*/ 133 w 141"/>
                  <a:gd name="T55" fmla="*/ 169 h 218"/>
                  <a:gd name="T56" fmla="*/ 119 w 141"/>
                  <a:gd name="T57" fmla="*/ 194 h 218"/>
                  <a:gd name="T58" fmla="*/ 102 w 141"/>
                  <a:gd name="T59" fmla="*/ 208 h 218"/>
                  <a:gd name="T60" fmla="*/ 68 w 141"/>
                  <a:gd name="T61" fmla="*/ 218 h 218"/>
                  <a:gd name="T62" fmla="*/ 52 w 141"/>
                  <a:gd name="T63" fmla="*/ 218 h 218"/>
                  <a:gd name="T64" fmla="*/ 23 w 141"/>
                  <a:gd name="T65" fmla="*/ 204 h 218"/>
                  <a:gd name="T66" fmla="*/ 9 w 141"/>
                  <a:gd name="T67" fmla="*/ 184 h 218"/>
                  <a:gd name="T68" fmla="*/ 3 w 141"/>
                  <a:gd name="T69" fmla="*/ 166 h 218"/>
                  <a:gd name="T70" fmla="*/ 4 w 141"/>
                  <a:gd name="T71" fmla="*/ 165 h 218"/>
                  <a:gd name="T72" fmla="*/ 110 w 141"/>
                  <a:gd name="T73" fmla="*/ 60 h 218"/>
                  <a:gd name="T74" fmla="*/ 100 w 141"/>
                  <a:gd name="T75" fmla="*/ 35 h 218"/>
                  <a:gd name="T76" fmla="*/ 83 w 141"/>
                  <a:gd name="T77" fmla="*/ 24 h 218"/>
                  <a:gd name="T78" fmla="*/ 62 w 141"/>
                  <a:gd name="T79" fmla="*/ 22 h 218"/>
                  <a:gd name="T80" fmla="*/ 41 w 141"/>
                  <a:gd name="T81" fmla="*/ 35 h 218"/>
                  <a:gd name="T82" fmla="*/ 28 w 141"/>
                  <a:gd name="T83" fmla="*/ 56 h 218"/>
                  <a:gd name="T84" fmla="*/ 27 w 141"/>
                  <a:gd name="T85" fmla="*/ 77 h 218"/>
                  <a:gd name="T86" fmla="*/ 37 w 141"/>
                  <a:gd name="T87" fmla="*/ 104 h 218"/>
                  <a:gd name="T88" fmla="*/ 45 w 141"/>
                  <a:gd name="T89" fmla="*/ 111 h 218"/>
                  <a:gd name="T90" fmla="*/ 71 w 141"/>
                  <a:gd name="T91" fmla="*/ 118 h 218"/>
                  <a:gd name="T92" fmla="*/ 88 w 141"/>
                  <a:gd name="T93" fmla="*/ 114 h 218"/>
                  <a:gd name="T94" fmla="*/ 102 w 141"/>
                  <a:gd name="T95" fmla="*/ 104 h 218"/>
                  <a:gd name="T96" fmla="*/ 110 w 141"/>
                  <a:gd name="T97" fmla="*/ 74 h 218"/>
                  <a:gd name="T98" fmla="*/ 110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4" y="165"/>
                    </a:moveTo>
                    <a:lnTo>
                      <a:pt x="7" y="165"/>
                    </a:lnTo>
                    <a:lnTo>
                      <a:pt x="20" y="165"/>
                    </a:lnTo>
                    <a:lnTo>
                      <a:pt x="28" y="165"/>
                    </a:lnTo>
                    <a:lnTo>
                      <a:pt x="30" y="163"/>
                    </a:lnTo>
                    <a:lnTo>
                      <a:pt x="30" y="166"/>
                    </a:lnTo>
                    <a:lnTo>
                      <a:pt x="31" y="172"/>
                    </a:lnTo>
                    <a:lnTo>
                      <a:pt x="34" y="180"/>
                    </a:lnTo>
                    <a:lnTo>
                      <a:pt x="40" y="187"/>
                    </a:lnTo>
                    <a:lnTo>
                      <a:pt x="43" y="189"/>
                    </a:lnTo>
                    <a:lnTo>
                      <a:pt x="44" y="190"/>
                    </a:lnTo>
                    <a:lnTo>
                      <a:pt x="47" y="193"/>
                    </a:lnTo>
                    <a:lnTo>
                      <a:pt x="54" y="196"/>
                    </a:lnTo>
                    <a:lnTo>
                      <a:pt x="62" y="197"/>
                    </a:lnTo>
                    <a:lnTo>
                      <a:pt x="65" y="197"/>
                    </a:lnTo>
                    <a:lnTo>
                      <a:pt x="66" y="197"/>
                    </a:lnTo>
                    <a:lnTo>
                      <a:pt x="71" y="197"/>
                    </a:lnTo>
                    <a:lnTo>
                      <a:pt x="78" y="196"/>
                    </a:lnTo>
                    <a:lnTo>
                      <a:pt x="83" y="193"/>
                    </a:lnTo>
                    <a:lnTo>
                      <a:pt x="86" y="191"/>
                    </a:lnTo>
                    <a:lnTo>
                      <a:pt x="89" y="189"/>
                    </a:lnTo>
                    <a:lnTo>
                      <a:pt x="95" y="183"/>
                    </a:lnTo>
                    <a:lnTo>
                      <a:pt x="100" y="177"/>
                    </a:lnTo>
                    <a:lnTo>
                      <a:pt x="102" y="176"/>
                    </a:lnTo>
                    <a:lnTo>
                      <a:pt x="105" y="172"/>
                    </a:lnTo>
                    <a:lnTo>
                      <a:pt x="106" y="167"/>
                    </a:lnTo>
                    <a:lnTo>
                      <a:pt x="109" y="159"/>
                    </a:lnTo>
                    <a:lnTo>
                      <a:pt x="112" y="151"/>
                    </a:lnTo>
                    <a:lnTo>
                      <a:pt x="112" y="149"/>
                    </a:lnTo>
                    <a:lnTo>
                      <a:pt x="113" y="144"/>
                    </a:lnTo>
                    <a:lnTo>
                      <a:pt x="114" y="134"/>
                    </a:lnTo>
                    <a:lnTo>
                      <a:pt x="114" y="122"/>
                    </a:lnTo>
                    <a:lnTo>
                      <a:pt x="116" y="120"/>
                    </a:lnTo>
                    <a:lnTo>
                      <a:pt x="114" y="117"/>
                    </a:lnTo>
                    <a:lnTo>
                      <a:pt x="114" y="115"/>
                    </a:lnTo>
                    <a:lnTo>
                      <a:pt x="114" y="114"/>
                    </a:lnTo>
                    <a:lnTo>
                      <a:pt x="113" y="117"/>
                    </a:lnTo>
                    <a:lnTo>
                      <a:pt x="110" y="121"/>
                    </a:lnTo>
                    <a:lnTo>
                      <a:pt x="103" y="128"/>
                    </a:lnTo>
                    <a:lnTo>
                      <a:pt x="95" y="134"/>
                    </a:lnTo>
                    <a:lnTo>
                      <a:pt x="93" y="134"/>
                    </a:lnTo>
                    <a:lnTo>
                      <a:pt x="90" y="135"/>
                    </a:lnTo>
                    <a:lnTo>
                      <a:pt x="86" y="138"/>
                    </a:lnTo>
                    <a:lnTo>
                      <a:pt x="76" y="141"/>
                    </a:lnTo>
                    <a:lnTo>
                      <a:pt x="65" y="142"/>
                    </a:lnTo>
                    <a:lnTo>
                      <a:pt x="64" y="142"/>
                    </a:lnTo>
                    <a:lnTo>
                      <a:pt x="59" y="142"/>
                    </a:lnTo>
                    <a:lnTo>
                      <a:pt x="51" y="142"/>
                    </a:lnTo>
                    <a:lnTo>
                      <a:pt x="35" y="136"/>
                    </a:lnTo>
                    <a:lnTo>
                      <a:pt x="21" y="127"/>
                    </a:lnTo>
                    <a:lnTo>
                      <a:pt x="19" y="122"/>
                    </a:lnTo>
                    <a:lnTo>
                      <a:pt x="14" y="120"/>
                    </a:lnTo>
                    <a:lnTo>
                      <a:pt x="10" y="113"/>
                    </a:lnTo>
                    <a:lnTo>
                      <a:pt x="3" y="97"/>
                    </a:lnTo>
                    <a:lnTo>
                      <a:pt x="0" y="77"/>
                    </a:lnTo>
                    <a:lnTo>
                      <a:pt x="0" y="72"/>
                    </a:lnTo>
                    <a:lnTo>
                      <a:pt x="0" y="67"/>
                    </a:lnTo>
                    <a:lnTo>
                      <a:pt x="0" y="58"/>
                    </a:lnTo>
                    <a:lnTo>
                      <a:pt x="6" y="39"/>
                    </a:lnTo>
                    <a:lnTo>
                      <a:pt x="16" y="24"/>
                    </a:lnTo>
                    <a:lnTo>
                      <a:pt x="20" y="19"/>
                    </a:lnTo>
                    <a:lnTo>
                      <a:pt x="23" y="17"/>
                    </a:lnTo>
                    <a:lnTo>
                      <a:pt x="30" y="11"/>
                    </a:lnTo>
                    <a:lnTo>
                      <a:pt x="44" y="4"/>
                    </a:lnTo>
                    <a:lnTo>
                      <a:pt x="62" y="1"/>
                    </a:lnTo>
                    <a:lnTo>
                      <a:pt x="68" y="0"/>
                    </a:lnTo>
                    <a:lnTo>
                      <a:pt x="78" y="1"/>
                    </a:lnTo>
                    <a:lnTo>
                      <a:pt x="90" y="4"/>
                    </a:lnTo>
                    <a:lnTo>
                      <a:pt x="102" y="10"/>
                    </a:lnTo>
                    <a:lnTo>
                      <a:pt x="106" y="11"/>
                    </a:lnTo>
                    <a:lnTo>
                      <a:pt x="113" y="18"/>
                    </a:lnTo>
                    <a:lnTo>
                      <a:pt x="119" y="22"/>
                    </a:lnTo>
                    <a:lnTo>
                      <a:pt x="127" y="34"/>
                    </a:lnTo>
                    <a:lnTo>
                      <a:pt x="133" y="42"/>
                    </a:lnTo>
                    <a:lnTo>
                      <a:pt x="133" y="46"/>
                    </a:lnTo>
                    <a:lnTo>
                      <a:pt x="136" y="55"/>
                    </a:lnTo>
                    <a:lnTo>
                      <a:pt x="138" y="74"/>
                    </a:lnTo>
                    <a:lnTo>
                      <a:pt x="140" y="97"/>
                    </a:lnTo>
                    <a:lnTo>
                      <a:pt x="141" y="103"/>
                    </a:lnTo>
                    <a:lnTo>
                      <a:pt x="140" y="110"/>
                    </a:lnTo>
                    <a:lnTo>
                      <a:pt x="140" y="124"/>
                    </a:lnTo>
                    <a:lnTo>
                      <a:pt x="137" y="146"/>
                    </a:lnTo>
                    <a:lnTo>
                      <a:pt x="133" y="165"/>
                    </a:lnTo>
                    <a:lnTo>
                      <a:pt x="133" y="169"/>
                    </a:lnTo>
                    <a:lnTo>
                      <a:pt x="130" y="173"/>
                    </a:lnTo>
                    <a:lnTo>
                      <a:pt x="127" y="180"/>
                    </a:lnTo>
                    <a:lnTo>
                      <a:pt x="119" y="194"/>
                    </a:lnTo>
                    <a:lnTo>
                      <a:pt x="107" y="204"/>
                    </a:lnTo>
                    <a:lnTo>
                      <a:pt x="106" y="206"/>
                    </a:lnTo>
                    <a:lnTo>
                      <a:pt x="102" y="208"/>
                    </a:lnTo>
                    <a:lnTo>
                      <a:pt x="96" y="211"/>
                    </a:lnTo>
                    <a:lnTo>
                      <a:pt x="83" y="217"/>
                    </a:lnTo>
                    <a:lnTo>
                      <a:pt x="68" y="218"/>
                    </a:lnTo>
                    <a:lnTo>
                      <a:pt x="65" y="218"/>
                    </a:lnTo>
                    <a:lnTo>
                      <a:pt x="61" y="218"/>
                    </a:lnTo>
                    <a:lnTo>
                      <a:pt x="52" y="218"/>
                    </a:lnTo>
                    <a:lnTo>
                      <a:pt x="38" y="214"/>
                    </a:lnTo>
                    <a:lnTo>
                      <a:pt x="26" y="207"/>
                    </a:lnTo>
                    <a:lnTo>
                      <a:pt x="23" y="204"/>
                    </a:lnTo>
                    <a:lnTo>
                      <a:pt x="20" y="203"/>
                    </a:lnTo>
                    <a:lnTo>
                      <a:pt x="16" y="197"/>
                    </a:lnTo>
                    <a:lnTo>
                      <a:pt x="9" y="184"/>
                    </a:lnTo>
                    <a:lnTo>
                      <a:pt x="4" y="169"/>
                    </a:lnTo>
                    <a:lnTo>
                      <a:pt x="4" y="165"/>
                    </a:lnTo>
                    <a:lnTo>
                      <a:pt x="3" y="166"/>
                    </a:lnTo>
                    <a:lnTo>
                      <a:pt x="4" y="165"/>
                    </a:lnTo>
                    <a:lnTo>
                      <a:pt x="3" y="165"/>
                    </a:lnTo>
                    <a:lnTo>
                      <a:pt x="4" y="165"/>
                    </a:lnTo>
                    <a:lnTo>
                      <a:pt x="4" y="165"/>
                    </a:lnTo>
                    <a:close/>
                    <a:moveTo>
                      <a:pt x="112" y="70"/>
                    </a:moveTo>
                    <a:lnTo>
                      <a:pt x="110" y="60"/>
                    </a:lnTo>
                    <a:lnTo>
                      <a:pt x="107" y="48"/>
                    </a:lnTo>
                    <a:lnTo>
                      <a:pt x="102" y="38"/>
                    </a:lnTo>
                    <a:lnTo>
                      <a:pt x="100" y="35"/>
                    </a:lnTo>
                    <a:lnTo>
                      <a:pt x="97" y="34"/>
                    </a:lnTo>
                    <a:lnTo>
                      <a:pt x="93" y="29"/>
                    </a:lnTo>
                    <a:lnTo>
                      <a:pt x="83" y="24"/>
                    </a:lnTo>
                    <a:lnTo>
                      <a:pt x="72" y="22"/>
                    </a:lnTo>
                    <a:lnTo>
                      <a:pt x="71" y="21"/>
                    </a:lnTo>
                    <a:lnTo>
                      <a:pt x="62" y="22"/>
                    </a:lnTo>
                    <a:lnTo>
                      <a:pt x="57" y="24"/>
                    </a:lnTo>
                    <a:lnTo>
                      <a:pt x="47" y="29"/>
                    </a:lnTo>
                    <a:lnTo>
                      <a:pt x="41" y="35"/>
                    </a:lnTo>
                    <a:lnTo>
                      <a:pt x="38" y="38"/>
                    </a:lnTo>
                    <a:lnTo>
                      <a:pt x="34" y="43"/>
                    </a:lnTo>
                    <a:lnTo>
                      <a:pt x="28" y="56"/>
                    </a:lnTo>
                    <a:lnTo>
                      <a:pt x="27" y="70"/>
                    </a:lnTo>
                    <a:lnTo>
                      <a:pt x="27" y="73"/>
                    </a:lnTo>
                    <a:lnTo>
                      <a:pt x="27" y="77"/>
                    </a:lnTo>
                    <a:lnTo>
                      <a:pt x="27" y="83"/>
                    </a:lnTo>
                    <a:lnTo>
                      <a:pt x="31" y="94"/>
                    </a:lnTo>
                    <a:lnTo>
                      <a:pt x="37" y="104"/>
                    </a:lnTo>
                    <a:lnTo>
                      <a:pt x="40" y="105"/>
                    </a:lnTo>
                    <a:lnTo>
                      <a:pt x="41" y="108"/>
                    </a:lnTo>
                    <a:lnTo>
                      <a:pt x="45" y="111"/>
                    </a:lnTo>
                    <a:lnTo>
                      <a:pt x="55" y="117"/>
                    </a:lnTo>
                    <a:lnTo>
                      <a:pt x="66" y="118"/>
                    </a:lnTo>
                    <a:lnTo>
                      <a:pt x="71" y="118"/>
                    </a:lnTo>
                    <a:lnTo>
                      <a:pt x="72" y="118"/>
                    </a:lnTo>
                    <a:lnTo>
                      <a:pt x="78" y="118"/>
                    </a:lnTo>
                    <a:lnTo>
                      <a:pt x="88" y="114"/>
                    </a:lnTo>
                    <a:lnTo>
                      <a:pt x="97" y="108"/>
                    </a:lnTo>
                    <a:lnTo>
                      <a:pt x="100" y="105"/>
                    </a:lnTo>
                    <a:lnTo>
                      <a:pt x="102" y="104"/>
                    </a:lnTo>
                    <a:lnTo>
                      <a:pt x="105" y="100"/>
                    </a:lnTo>
                    <a:lnTo>
                      <a:pt x="109" y="89"/>
                    </a:lnTo>
                    <a:lnTo>
                      <a:pt x="110" y="74"/>
                    </a:lnTo>
                    <a:lnTo>
                      <a:pt x="112" y="70"/>
                    </a:lnTo>
                    <a:lnTo>
                      <a:pt x="112" y="65"/>
                    </a:lnTo>
                    <a:lnTo>
                      <a:pt x="110" y="70"/>
                    </a:lnTo>
                    <a:lnTo>
                      <a:pt x="112" y="70"/>
                    </a:lnTo>
                    <a:lnTo>
                      <a:pt x="1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6" name="Freeform 281"/>
              <p:cNvSpPr>
                <a:spLocks/>
              </p:cNvSpPr>
              <p:nvPr/>
            </p:nvSpPr>
            <p:spPr bwMode="auto">
              <a:xfrm>
                <a:off x="1190" y="2895"/>
                <a:ext cx="48" cy="72"/>
              </a:xfrm>
              <a:custGeom>
                <a:avLst/>
                <a:gdLst>
                  <a:gd name="T0" fmla="*/ 4 w 142"/>
                  <a:gd name="T1" fmla="*/ 156 h 215"/>
                  <a:gd name="T2" fmla="*/ 26 w 142"/>
                  <a:gd name="T3" fmla="*/ 155 h 215"/>
                  <a:gd name="T4" fmla="*/ 28 w 142"/>
                  <a:gd name="T5" fmla="*/ 157 h 215"/>
                  <a:gd name="T6" fmla="*/ 33 w 142"/>
                  <a:gd name="T7" fmla="*/ 174 h 215"/>
                  <a:gd name="T8" fmla="*/ 42 w 142"/>
                  <a:gd name="T9" fmla="*/ 183 h 215"/>
                  <a:gd name="T10" fmla="*/ 48 w 142"/>
                  <a:gd name="T11" fmla="*/ 188 h 215"/>
                  <a:gd name="T12" fmla="*/ 66 w 142"/>
                  <a:gd name="T13" fmla="*/ 194 h 215"/>
                  <a:gd name="T14" fmla="*/ 71 w 142"/>
                  <a:gd name="T15" fmla="*/ 194 h 215"/>
                  <a:gd name="T16" fmla="*/ 88 w 142"/>
                  <a:gd name="T17" fmla="*/ 190 h 215"/>
                  <a:gd name="T18" fmla="*/ 101 w 142"/>
                  <a:gd name="T19" fmla="*/ 179 h 215"/>
                  <a:gd name="T20" fmla="*/ 105 w 142"/>
                  <a:gd name="T21" fmla="*/ 172 h 215"/>
                  <a:gd name="T22" fmla="*/ 112 w 142"/>
                  <a:gd name="T23" fmla="*/ 145 h 215"/>
                  <a:gd name="T24" fmla="*/ 112 w 142"/>
                  <a:gd name="T25" fmla="*/ 131 h 215"/>
                  <a:gd name="T26" fmla="*/ 102 w 142"/>
                  <a:gd name="T27" fmla="*/ 108 h 215"/>
                  <a:gd name="T28" fmla="*/ 98 w 142"/>
                  <a:gd name="T29" fmla="*/ 104 h 215"/>
                  <a:gd name="T30" fmla="*/ 83 w 142"/>
                  <a:gd name="T31" fmla="*/ 95 h 215"/>
                  <a:gd name="T32" fmla="*/ 69 w 142"/>
                  <a:gd name="T33" fmla="*/ 93 h 215"/>
                  <a:gd name="T34" fmla="*/ 53 w 142"/>
                  <a:gd name="T35" fmla="*/ 95 h 215"/>
                  <a:gd name="T36" fmla="*/ 45 w 142"/>
                  <a:gd name="T37" fmla="*/ 98 h 215"/>
                  <a:gd name="T38" fmla="*/ 40 w 142"/>
                  <a:gd name="T39" fmla="*/ 102 h 215"/>
                  <a:gd name="T40" fmla="*/ 29 w 142"/>
                  <a:gd name="T41" fmla="*/ 112 h 215"/>
                  <a:gd name="T42" fmla="*/ 28 w 142"/>
                  <a:gd name="T43" fmla="*/ 114 h 215"/>
                  <a:gd name="T44" fmla="*/ 14 w 142"/>
                  <a:gd name="T45" fmla="*/ 112 h 215"/>
                  <a:gd name="T46" fmla="*/ 5 w 142"/>
                  <a:gd name="T47" fmla="*/ 110 h 215"/>
                  <a:gd name="T48" fmla="*/ 8 w 142"/>
                  <a:gd name="T49" fmla="*/ 93 h 215"/>
                  <a:gd name="T50" fmla="*/ 24 w 142"/>
                  <a:gd name="T51" fmla="*/ 2 h 215"/>
                  <a:gd name="T52" fmla="*/ 40 w 142"/>
                  <a:gd name="T53" fmla="*/ 0 h 215"/>
                  <a:gd name="T54" fmla="*/ 129 w 142"/>
                  <a:gd name="T55" fmla="*/ 0 h 215"/>
                  <a:gd name="T56" fmla="*/ 132 w 142"/>
                  <a:gd name="T57" fmla="*/ 4 h 215"/>
                  <a:gd name="T58" fmla="*/ 131 w 142"/>
                  <a:gd name="T59" fmla="*/ 25 h 215"/>
                  <a:gd name="T60" fmla="*/ 118 w 142"/>
                  <a:gd name="T61" fmla="*/ 25 h 215"/>
                  <a:gd name="T62" fmla="*/ 48 w 142"/>
                  <a:gd name="T63" fmla="*/ 25 h 215"/>
                  <a:gd name="T64" fmla="*/ 43 w 142"/>
                  <a:gd name="T65" fmla="*/ 35 h 215"/>
                  <a:gd name="T66" fmla="*/ 35 w 142"/>
                  <a:gd name="T67" fmla="*/ 83 h 215"/>
                  <a:gd name="T68" fmla="*/ 38 w 142"/>
                  <a:gd name="T69" fmla="*/ 81 h 215"/>
                  <a:gd name="T70" fmla="*/ 57 w 142"/>
                  <a:gd name="T71" fmla="*/ 73 h 215"/>
                  <a:gd name="T72" fmla="*/ 76 w 142"/>
                  <a:gd name="T73" fmla="*/ 70 h 215"/>
                  <a:gd name="T74" fmla="*/ 88 w 142"/>
                  <a:gd name="T75" fmla="*/ 71 h 215"/>
                  <a:gd name="T76" fmla="*/ 118 w 142"/>
                  <a:gd name="T77" fmla="*/ 86 h 215"/>
                  <a:gd name="T78" fmla="*/ 125 w 142"/>
                  <a:gd name="T79" fmla="*/ 93 h 215"/>
                  <a:gd name="T80" fmla="*/ 138 w 142"/>
                  <a:gd name="T81" fmla="*/ 117 h 215"/>
                  <a:gd name="T82" fmla="*/ 142 w 142"/>
                  <a:gd name="T83" fmla="*/ 139 h 215"/>
                  <a:gd name="T84" fmla="*/ 141 w 142"/>
                  <a:gd name="T85" fmla="*/ 153 h 215"/>
                  <a:gd name="T86" fmla="*/ 126 w 142"/>
                  <a:gd name="T87" fmla="*/ 186 h 215"/>
                  <a:gd name="T88" fmla="*/ 121 w 142"/>
                  <a:gd name="T89" fmla="*/ 194 h 215"/>
                  <a:gd name="T90" fmla="*/ 95 w 142"/>
                  <a:gd name="T91" fmla="*/ 211 h 215"/>
                  <a:gd name="T92" fmla="*/ 69 w 142"/>
                  <a:gd name="T93" fmla="*/ 215 h 215"/>
                  <a:gd name="T94" fmla="*/ 55 w 142"/>
                  <a:gd name="T95" fmla="*/ 215 h 215"/>
                  <a:gd name="T96" fmla="*/ 24 w 142"/>
                  <a:gd name="T97" fmla="*/ 201 h 215"/>
                  <a:gd name="T98" fmla="*/ 16 w 142"/>
                  <a:gd name="T99" fmla="*/ 197 h 215"/>
                  <a:gd name="T100" fmla="*/ 4 w 142"/>
                  <a:gd name="T101" fmla="*/ 177 h 215"/>
                  <a:gd name="T102" fmla="*/ 0 w 142"/>
                  <a:gd name="T103" fmla="*/ 15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15">
                    <a:moveTo>
                      <a:pt x="0" y="156"/>
                    </a:moveTo>
                    <a:lnTo>
                      <a:pt x="4" y="156"/>
                    </a:lnTo>
                    <a:lnTo>
                      <a:pt x="16" y="155"/>
                    </a:lnTo>
                    <a:lnTo>
                      <a:pt x="26" y="155"/>
                    </a:lnTo>
                    <a:lnTo>
                      <a:pt x="28" y="153"/>
                    </a:lnTo>
                    <a:lnTo>
                      <a:pt x="28" y="157"/>
                    </a:lnTo>
                    <a:lnTo>
                      <a:pt x="29" y="163"/>
                    </a:lnTo>
                    <a:lnTo>
                      <a:pt x="33" y="174"/>
                    </a:lnTo>
                    <a:lnTo>
                      <a:pt x="39" y="181"/>
                    </a:lnTo>
                    <a:lnTo>
                      <a:pt x="42" y="183"/>
                    </a:lnTo>
                    <a:lnTo>
                      <a:pt x="43" y="186"/>
                    </a:lnTo>
                    <a:lnTo>
                      <a:pt x="48" y="188"/>
                    </a:lnTo>
                    <a:lnTo>
                      <a:pt x="56" y="193"/>
                    </a:lnTo>
                    <a:lnTo>
                      <a:pt x="66" y="194"/>
                    </a:lnTo>
                    <a:lnTo>
                      <a:pt x="69" y="194"/>
                    </a:lnTo>
                    <a:lnTo>
                      <a:pt x="71" y="194"/>
                    </a:lnTo>
                    <a:lnTo>
                      <a:pt x="77" y="194"/>
                    </a:lnTo>
                    <a:lnTo>
                      <a:pt x="88" y="190"/>
                    </a:lnTo>
                    <a:lnTo>
                      <a:pt x="98" y="181"/>
                    </a:lnTo>
                    <a:lnTo>
                      <a:pt x="101" y="179"/>
                    </a:lnTo>
                    <a:lnTo>
                      <a:pt x="102" y="177"/>
                    </a:lnTo>
                    <a:lnTo>
                      <a:pt x="105" y="172"/>
                    </a:lnTo>
                    <a:lnTo>
                      <a:pt x="111" y="160"/>
                    </a:lnTo>
                    <a:lnTo>
                      <a:pt x="112" y="145"/>
                    </a:lnTo>
                    <a:lnTo>
                      <a:pt x="114" y="141"/>
                    </a:lnTo>
                    <a:lnTo>
                      <a:pt x="112" y="131"/>
                    </a:lnTo>
                    <a:lnTo>
                      <a:pt x="108" y="118"/>
                    </a:lnTo>
                    <a:lnTo>
                      <a:pt x="102" y="108"/>
                    </a:lnTo>
                    <a:lnTo>
                      <a:pt x="101" y="105"/>
                    </a:lnTo>
                    <a:lnTo>
                      <a:pt x="98" y="104"/>
                    </a:lnTo>
                    <a:lnTo>
                      <a:pt x="94" y="101"/>
                    </a:lnTo>
                    <a:lnTo>
                      <a:pt x="83" y="95"/>
                    </a:lnTo>
                    <a:lnTo>
                      <a:pt x="71" y="94"/>
                    </a:lnTo>
                    <a:lnTo>
                      <a:pt x="69" y="93"/>
                    </a:lnTo>
                    <a:lnTo>
                      <a:pt x="62" y="94"/>
                    </a:lnTo>
                    <a:lnTo>
                      <a:pt x="53" y="95"/>
                    </a:lnTo>
                    <a:lnTo>
                      <a:pt x="46" y="98"/>
                    </a:lnTo>
                    <a:lnTo>
                      <a:pt x="45" y="98"/>
                    </a:lnTo>
                    <a:lnTo>
                      <a:pt x="43" y="100"/>
                    </a:lnTo>
                    <a:lnTo>
                      <a:pt x="40" y="102"/>
                    </a:lnTo>
                    <a:lnTo>
                      <a:pt x="35" y="107"/>
                    </a:lnTo>
                    <a:lnTo>
                      <a:pt x="29" y="112"/>
                    </a:lnTo>
                    <a:lnTo>
                      <a:pt x="29" y="114"/>
                    </a:lnTo>
                    <a:lnTo>
                      <a:pt x="28" y="114"/>
                    </a:lnTo>
                    <a:lnTo>
                      <a:pt x="25" y="114"/>
                    </a:lnTo>
                    <a:lnTo>
                      <a:pt x="14" y="112"/>
                    </a:lnTo>
                    <a:lnTo>
                      <a:pt x="5" y="111"/>
                    </a:lnTo>
                    <a:lnTo>
                      <a:pt x="5" y="110"/>
                    </a:lnTo>
                    <a:lnTo>
                      <a:pt x="5" y="108"/>
                    </a:lnTo>
                    <a:lnTo>
                      <a:pt x="8" y="93"/>
                    </a:lnTo>
                    <a:lnTo>
                      <a:pt x="16" y="42"/>
                    </a:lnTo>
                    <a:lnTo>
                      <a:pt x="24" y="2"/>
                    </a:lnTo>
                    <a:lnTo>
                      <a:pt x="25" y="0"/>
                    </a:lnTo>
                    <a:lnTo>
                      <a:pt x="40" y="0"/>
                    </a:lnTo>
                    <a:lnTo>
                      <a:pt x="91" y="0"/>
                    </a:lnTo>
                    <a:lnTo>
                      <a:pt x="129" y="0"/>
                    </a:lnTo>
                    <a:lnTo>
                      <a:pt x="132" y="0"/>
                    </a:lnTo>
                    <a:lnTo>
                      <a:pt x="132" y="4"/>
                    </a:lnTo>
                    <a:lnTo>
                      <a:pt x="131" y="16"/>
                    </a:lnTo>
                    <a:lnTo>
                      <a:pt x="131" y="25"/>
                    </a:lnTo>
                    <a:lnTo>
                      <a:pt x="132" y="25"/>
                    </a:lnTo>
                    <a:lnTo>
                      <a:pt x="118" y="25"/>
                    </a:lnTo>
                    <a:lnTo>
                      <a:pt x="77" y="25"/>
                    </a:lnTo>
                    <a:lnTo>
                      <a:pt x="48" y="25"/>
                    </a:lnTo>
                    <a:lnTo>
                      <a:pt x="46" y="25"/>
                    </a:lnTo>
                    <a:lnTo>
                      <a:pt x="43" y="35"/>
                    </a:lnTo>
                    <a:lnTo>
                      <a:pt x="39" y="62"/>
                    </a:lnTo>
                    <a:lnTo>
                      <a:pt x="35" y="83"/>
                    </a:lnTo>
                    <a:lnTo>
                      <a:pt x="35" y="83"/>
                    </a:lnTo>
                    <a:lnTo>
                      <a:pt x="38" y="81"/>
                    </a:lnTo>
                    <a:lnTo>
                      <a:pt x="43" y="79"/>
                    </a:lnTo>
                    <a:lnTo>
                      <a:pt x="57" y="73"/>
                    </a:lnTo>
                    <a:lnTo>
                      <a:pt x="71" y="71"/>
                    </a:lnTo>
                    <a:lnTo>
                      <a:pt x="76" y="70"/>
                    </a:lnTo>
                    <a:lnTo>
                      <a:pt x="80" y="71"/>
                    </a:lnTo>
                    <a:lnTo>
                      <a:pt x="88" y="71"/>
                    </a:lnTo>
                    <a:lnTo>
                      <a:pt x="104" y="77"/>
                    </a:lnTo>
                    <a:lnTo>
                      <a:pt x="118" y="86"/>
                    </a:lnTo>
                    <a:lnTo>
                      <a:pt x="122" y="88"/>
                    </a:lnTo>
                    <a:lnTo>
                      <a:pt x="125" y="93"/>
                    </a:lnTo>
                    <a:lnTo>
                      <a:pt x="129" y="100"/>
                    </a:lnTo>
                    <a:lnTo>
                      <a:pt x="138" y="117"/>
                    </a:lnTo>
                    <a:lnTo>
                      <a:pt x="141" y="135"/>
                    </a:lnTo>
                    <a:lnTo>
                      <a:pt x="142" y="139"/>
                    </a:lnTo>
                    <a:lnTo>
                      <a:pt x="141" y="145"/>
                    </a:lnTo>
                    <a:lnTo>
                      <a:pt x="141" y="153"/>
                    </a:lnTo>
                    <a:lnTo>
                      <a:pt x="135" y="170"/>
                    </a:lnTo>
                    <a:lnTo>
                      <a:pt x="126" y="186"/>
                    </a:lnTo>
                    <a:lnTo>
                      <a:pt x="125" y="188"/>
                    </a:lnTo>
                    <a:lnTo>
                      <a:pt x="121" y="194"/>
                    </a:lnTo>
                    <a:lnTo>
                      <a:pt x="112" y="201"/>
                    </a:lnTo>
                    <a:lnTo>
                      <a:pt x="95" y="211"/>
                    </a:lnTo>
                    <a:lnTo>
                      <a:pt x="74" y="215"/>
                    </a:lnTo>
                    <a:lnTo>
                      <a:pt x="69" y="215"/>
                    </a:lnTo>
                    <a:lnTo>
                      <a:pt x="63" y="215"/>
                    </a:lnTo>
                    <a:lnTo>
                      <a:pt x="55" y="215"/>
                    </a:lnTo>
                    <a:lnTo>
                      <a:pt x="38" y="210"/>
                    </a:lnTo>
                    <a:lnTo>
                      <a:pt x="24" y="201"/>
                    </a:lnTo>
                    <a:lnTo>
                      <a:pt x="21" y="198"/>
                    </a:lnTo>
                    <a:lnTo>
                      <a:pt x="16" y="197"/>
                    </a:lnTo>
                    <a:lnTo>
                      <a:pt x="12" y="191"/>
                    </a:lnTo>
                    <a:lnTo>
                      <a:pt x="4" y="177"/>
                    </a:lnTo>
                    <a:lnTo>
                      <a:pt x="0" y="160"/>
                    </a:lnTo>
                    <a:lnTo>
                      <a:pt x="0" y="156"/>
                    </a:lnTo>
                    <a:lnTo>
                      <a:pt x="0" y="1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7" name="Freeform 282"/>
              <p:cNvSpPr>
                <a:spLocks noEditPoints="1"/>
              </p:cNvSpPr>
              <p:nvPr/>
            </p:nvSpPr>
            <p:spPr bwMode="auto">
              <a:xfrm>
                <a:off x="1245" y="2894"/>
                <a:ext cx="48" cy="73"/>
              </a:xfrm>
              <a:custGeom>
                <a:avLst/>
                <a:gdLst>
                  <a:gd name="T0" fmla="*/ 121 w 142"/>
                  <a:gd name="T1" fmla="*/ 55 h 218"/>
                  <a:gd name="T2" fmla="*/ 109 w 142"/>
                  <a:gd name="T3" fmla="*/ 48 h 218"/>
                  <a:gd name="T4" fmla="*/ 102 w 142"/>
                  <a:gd name="T5" fmla="*/ 32 h 218"/>
                  <a:gd name="T6" fmla="*/ 87 w 142"/>
                  <a:gd name="T7" fmla="*/ 24 h 218"/>
                  <a:gd name="T8" fmla="*/ 69 w 142"/>
                  <a:gd name="T9" fmla="*/ 22 h 218"/>
                  <a:gd name="T10" fmla="*/ 53 w 142"/>
                  <a:gd name="T11" fmla="*/ 28 h 218"/>
                  <a:gd name="T12" fmla="*/ 40 w 142"/>
                  <a:gd name="T13" fmla="*/ 42 h 218"/>
                  <a:gd name="T14" fmla="*/ 32 w 142"/>
                  <a:gd name="T15" fmla="*/ 59 h 218"/>
                  <a:gd name="T16" fmla="*/ 26 w 142"/>
                  <a:gd name="T17" fmla="*/ 100 h 218"/>
                  <a:gd name="T18" fmla="*/ 31 w 142"/>
                  <a:gd name="T19" fmla="*/ 98 h 218"/>
                  <a:gd name="T20" fmla="*/ 50 w 142"/>
                  <a:gd name="T21" fmla="*/ 83 h 218"/>
                  <a:gd name="T22" fmla="*/ 70 w 142"/>
                  <a:gd name="T23" fmla="*/ 77 h 218"/>
                  <a:gd name="T24" fmla="*/ 98 w 142"/>
                  <a:gd name="T25" fmla="*/ 80 h 218"/>
                  <a:gd name="T26" fmla="*/ 125 w 142"/>
                  <a:gd name="T27" fmla="*/ 98 h 218"/>
                  <a:gd name="T28" fmla="*/ 140 w 142"/>
                  <a:gd name="T29" fmla="*/ 141 h 218"/>
                  <a:gd name="T30" fmla="*/ 140 w 142"/>
                  <a:gd name="T31" fmla="*/ 156 h 218"/>
                  <a:gd name="T32" fmla="*/ 133 w 142"/>
                  <a:gd name="T33" fmla="*/ 183 h 218"/>
                  <a:gd name="T34" fmla="*/ 121 w 142"/>
                  <a:gd name="T35" fmla="*/ 200 h 218"/>
                  <a:gd name="T36" fmla="*/ 107 w 142"/>
                  <a:gd name="T37" fmla="*/ 211 h 218"/>
                  <a:gd name="T38" fmla="*/ 77 w 142"/>
                  <a:gd name="T39" fmla="*/ 218 h 218"/>
                  <a:gd name="T40" fmla="*/ 59 w 142"/>
                  <a:gd name="T41" fmla="*/ 217 h 218"/>
                  <a:gd name="T42" fmla="*/ 21 w 142"/>
                  <a:gd name="T43" fmla="*/ 194 h 218"/>
                  <a:gd name="T44" fmla="*/ 2 w 142"/>
                  <a:gd name="T45" fmla="*/ 155 h 218"/>
                  <a:gd name="T46" fmla="*/ 0 w 142"/>
                  <a:gd name="T47" fmla="*/ 104 h 218"/>
                  <a:gd name="T48" fmla="*/ 19 w 142"/>
                  <a:gd name="T49" fmla="*/ 29 h 218"/>
                  <a:gd name="T50" fmla="*/ 33 w 142"/>
                  <a:gd name="T51" fmla="*/ 14 h 218"/>
                  <a:gd name="T52" fmla="*/ 77 w 142"/>
                  <a:gd name="T53" fmla="*/ 0 h 218"/>
                  <a:gd name="T54" fmla="*/ 115 w 142"/>
                  <a:gd name="T55" fmla="*/ 12 h 218"/>
                  <a:gd name="T56" fmla="*/ 129 w 142"/>
                  <a:gd name="T57" fmla="*/ 28 h 218"/>
                  <a:gd name="T58" fmla="*/ 136 w 142"/>
                  <a:gd name="T59" fmla="*/ 55 h 218"/>
                  <a:gd name="T60" fmla="*/ 138 w 142"/>
                  <a:gd name="T61" fmla="*/ 53 h 218"/>
                  <a:gd name="T62" fmla="*/ 31 w 142"/>
                  <a:gd name="T63" fmla="*/ 148 h 218"/>
                  <a:gd name="T64" fmla="*/ 35 w 142"/>
                  <a:gd name="T65" fmla="*/ 170 h 218"/>
                  <a:gd name="T66" fmla="*/ 45 w 142"/>
                  <a:gd name="T67" fmla="*/ 184 h 218"/>
                  <a:gd name="T68" fmla="*/ 53 w 142"/>
                  <a:gd name="T69" fmla="*/ 191 h 218"/>
                  <a:gd name="T70" fmla="*/ 71 w 142"/>
                  <a:gd name="T71" fmla="*/ 197 h 218"/>
                  <a:gd name="T72" fmla="*/ 81 w 142"/>
                  <a:gd name="T73" fmla="*/ 197 h 218"/>
                  <a:gd name="T74" fmla="*/ 102 w 142"/>
                  <a:gd name="T75" fmla="*/ 183 h 218"/>
                  <a:gd name="T76" fmla="*/ 112 w 142"/>
                  <a:gd name="T77" fmla="*/ 165 h 218"/>
                  <a:gd name="T78" fmla="*/ 114 w 142"/>
                  <a:gd name="T79" fmla="*/ 136 h 218"/>
                  <a:gd name="T80" fmla="*/ 102 w 142"/>
                  <a:gd name="T81" fmla="*/ 111 h 218"/>
                  <a:gd name="T82" fmla="*/ 87 w 142"/>
                  <a:gd name="T83" fmla="*/ 101 h 218"/>
                  <a:gd name="T84" fmla="*/ 64 w 142"/>
                  <a:gd name="T85" fmla="*/ 100 h 218"/>
                  <a:gd name="T86" fmla="*/ 43 w 142"/>
                  <a:gd name="T87" fmla="*/ 111 h 218"/>
                  <a:gd name="T88" fmla="*/ 32 w 142"/>
                  <a:gd name="T89" fmla="*/ 129 h 218"/>
                  <a:gd name="T90" fmla="*/ 31 w 142"/>
                  <a:gd name="T9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18">
                    <a:moveTo>
                      <a:pt x="138" y="53"/>
                    </a:moveTo>
                    <a:lnTo>
                      <a:pt x="133" y="55"/>
                    </a:lnTo>
                    <a:lnTo>
                      <a:pt x="121" y="55"/>
                    </a:lnTo>
                    <a:lnTo>
                      <a:pt x="112" y="55"/>
                    </a:lnTo>
                    <a:lnTo>
                      <a:pt x="112" y="55"/>
                    </a:lnTo>
                    <a:lnTo>
                      <a:pt x="109" y="48"/>
                    </a:lnTo>
                    <a:lnTo>
                      <a:pt x="107" y="41"/>
                    </a:lnTo>
                    <a:lnTo>
                      <a:pt x="102" y="34"/>
                    </a:lnTo>
                    <a:lnTo>
                      <a:pt x="102" y="32"/>
                    </a:lnTo>
                    <a:lnTo>
                      <a:pt x="100" y="31"/>
                    </a:lnTo>
                    <a:lnTo>
                      <a:pt x="95" y="28"/>
                    </a:lnTo>
                    <a:lnTo>
                      <a:pt x="87" y="24"/>
                    </a:lnTo>
                    <a:lnTo>
                      <a:pt x="77" y="22"/>
                    </a:lnTo>
                    <a:lnTo>
                      <a:pt x="76" y="21"/>
                    </a:lnTo>
                    <a:lnTo>
                      <a:pt x="69" y="22"/>
                    </a:lnTo>
                    <a:lnTo>
                      <a:pt x="62" y="24"/>
                    </a:lnTo>
                    <a:lnTo>
                      <a:pt x="54" y="28"/>
                    </a:lnTo>
                    <a:lnTo>
                      <a:pt x="53" y="28"/>
                    </a:lnTo>
                    <a:lnTo>
                      <a:pt x="50" y="31"/>
                    </a:lnTo>
                    <a:lnTo>
                      <a:pt x="46" y="34"/>
                    </a:lnTo>
                    <a:lnTo>
                      <a:pt x="40" y="42"/>
                    </a:lnTo>
                    <a:lnTo>
                      <a:pt x="35" y="53"/>
                    </a:lnTo>
                    <a:lnTo>
                      <a:pt x="33" y="55"/>
                    </a:lnTo>
                    <a:lnTo>
                      <a:pt x="32" y="59"/>
                    </a:lnTo>
                    <a:lnTo>
                      <a:pt x="29" y="65"/>
                    </a:lnTo>
                    <a:lnTo>
                      <a:pt x="26" y="80"/>
                    </a:lnTo>
                    <a:lnTo>
                      <a:pt x="26" y="100"/>
                    </a:lnTo>
                    <a:lnTo>
                      <a:pt x="26" y="104"/>
                    </a:lnTo>
                    <a:lnTo>
                      <a:pt x="28" y="103"/>
                    </a:lnTo>
                    <a:lnTo>
                      <a:pt x="31" y="98"/>
                    </a:lnTo>
                    <a:lnTo>
                      <a:pt x="39" y="90"/>
                    </a:lnTo>
                    <a:lnTo>
                      <a:pt x="47" y="84"/>
                    </a:lnTo>
                    <a:lnTo>
                      <a:pt x="50" y="83"/>
                    </a:lnTo>
                    <a:lnTo>
                      <a:pt x="56" y="80"/>
                    </a:lnTo>
                    <a:lnTo>
                      <a:pt x="60" y="79"/>
                    </a:lnTo>
                    <a:lnTo>
                      <a:pt x="70" y="77"/>
                    </a:lnTo>
                    <a:lnTo>
                      <a:pt x="78" y="76"/>
                    </a:lnTo>
                    <a:lnTo>
                      <a:pt x="90" y="77"/>
                    </a:lnTo>
                    <a:lnTo>
                      <a:pt x="98" y="80"/>
                    </a:lnTo>
                    <a:lnTo>
                      <a:pt x="112" y="87"/>
                    </a:lnTo>
                    <a:lnTo>
                      <a:pt x="124" y="94"/>
                    </a:lnTo>
                    <a:lnTo>
                      <a:pt x="125" y="98"/>
                    </a:lnTo>
                    <a:lnTo>
                      <a:pt x="131" y="105"/>
                    </a:lnTo>
                    <a:lnTo>
                      <a:pt x="138" y="122"/>
                    </a:lnTo>
                    <a:lnTo>
                      <a:pt x="140" y="141"/>
                    </a:lnTo>
                    <a:lnTo>
                      <a:pt x="142" y="145"/>
                    </a:lnTo>
                    <a:lnTo>
                      <a:pt x="140" y="149"/>
                    </a:lnTo>
                    <a:lnTo>
                      <a:pt x="140" y="156"/>
                    </a:lnTo>
                    <a:lnTo>
                      <a:pt x="138" y="169"/>
                    </a:lnTo>
                    <a:lnTo>
                      <a:pt x="133" y="180"/>
                    </a:lnTo>
                    <a:lnTo>
                      <a:pt x="133" y="183"/>
                    </a:lnTo>
                    <a:lnTo>
                      <a:pt x="131" y="186"/>
                    </a:lnTo>
                    <a:lnTo>
                      <a:pt x="128" y="191"/>
                    </a:lnTo>
                    <a:lnTo>
                      <a:pt x="121" y="200"/>
                    </a:lnTo>
                    <a:lnTo>
                      <a:pt x="111" y="207"/>
                    </a:lnTo>
                    <a:lnTo>
                      <a:pt x="109" y="208"/>
                    </a:lnTo>
                    <a:lnTo>
                      <a:pt x="107" y="211"/>
                    </a:lnTo>
                    <a:lnTo>
                      <a:pt x="101" y="214"/>
                    </a:lnTo>
                    <a:lnTo>
                      <a:pt x="90" y="217"/>
                    </a:lnTo>
                    <a:lnTo>
                      <a:pt x="77" y="218"/>
                    </a:lnTo>
                    <a:lnTo>
                      <a:pt x="74" y="218"/>
                    </a:lnTo>
                    <a:lnTo>
                      <a:pt x="69" y="218"/>
                    </a:lnTo>
                    <a:lnTo>
                      <a:pt x="59" y="217"/>
                    </a:lnTo>
                    <a:lnTo>
                      <a:pt x="39" y="211"/>
                    </a:lnTo>
                    <a:lnTo>
                      <a:pt x="23" y="199"/>
                    </a:lnTo>
                    <a:lnTo>
                      <a:pt x="21" y="194"/>
                    </a:lnTo>
                    <a:lnTo>
                      <a:pt x="16" y="190"/>
                    </a:lnTo>
                    <a:lnTo>
                      <a:pt x="11" y="180"/>
                    </a:lnTo>
                    <a:lnTo>
                      <a:pt x="2" y="155"/>
                    </a:lnTo>
                    <a:lnTo>
                      <a:pt x="0" y="124"/>
                    </a:lnTo>
                    <a:lnTo>
                      <a:pt x="0" y="114"/>
                    </a:lnTo>
                    <a:lnTo>
                      <a:pt x="0" y="104"/>
                    </a:lnTo>
                    <a:lnTo>
                      <a:pt x="1" y="86"/>
                    </a:lnTo>
                    <a:lnTo>
                      <a:pt x="7" y="53"/>
                    </a:lnTo>
                    <a:lnTo>
                      <a:pt x="19" y="29"/>
                    </a:lnTo>
                    <a:lnTo>
                      <a:pt x="23" y="24"/>
                    </a:lnTo>
                    <a:lnTo>
                      <a:pt x="26" y="21"/>
                    </a:lnTo>
                    <a:lnTo>
                      <a:pt x="33" y="14"/>
                    </a:lnTo>
                    <a:lnTo>
                      <a:pt x="50" y="5"/>
                    </a:lnTo>
                    <a:lnTo>
                      <a:pt x="71" y="1"/>
                    </a:lnTo>
                    <a:lnTo>
                      <a:pt x="77" y="0"/>
                    </a:lnTo>
                    <a:lnTo>
                      <a:pt x="88" y="1"/>
                    </a:lnTo>
                    <a:lnTo>
                      <a:pt x="102" y="5"/>
                    </a:lnTo>
                    <a:lnTo>
                      <a:pt x="115" y="12"/>
                    </a:lnTo>
                    <a:lnTo>
                      <a:pt x="118" y="14"/>
                    </a:lnTo>
                    <a:lnTo>
                      <a:pt x="125" y="22"/>
                    </a:lnTo>
                    <a:lnTo>
                      <a:pt x="129" y="28"/>
                    </a:lnTo>
                    <a:lnTo>
                      <a:pt x="135" y="42"/>
                    </a:lnTo>
                    <a:lnTo>
                      <a:pt x="138" y="53"/>
                    </a:lnTo>
                    <a:lnTo>
                      <a:pt x="136" y="55"/>
                    </a:lnTo>
                    <a:lnTo>
                      <a:pt x="138" y="53"/>
                    </a:lnTo>
                    <a:lnTo>
                      <a:pt x="136" y="53"/>
                    </a:lnTo>
                    <a:lnTo>
                      <a:pt x="138" y="53"/>
                    </a:lnTo>
                    <a:lnTo>
                      <a:pt x="138" y="53"/>
                    </a:lnTo>
                    <a:close/>
                    <a:moveTo>
                      <a:pt x="31" y="145"/>
                    </a:moveTo>
                    <a:lnTo>
                      <a:pt x="31" y="148"/>
                    </a:lnTo>
                    <a:lnTo>
                      <a:pt x="31" y="152"/>
                    </a:lnTo>
                    <a:lnTo>
                      <a:pt x="32" y="162"/>
                    </a:lnTo>
                    <a:lnTo>
                      <a:pt x="35" y="170"/>
                    </a:lnTo>
                    <a:lnTo>
                      <a:pt x="36" y="172"/>
                    </a:lnTo>
                    <a:lnTo>
                      <a:pt x="39" y="177"/>
                    </a:lnTo>
                    <a:lnTo>
                      <a:pt x="45" y="184"/>
                    </a:lnTo>
                    <a:lnTo>
                      <a:pt x="50" y="190"/>
                    </a:lnTo>
                    <a:lnTo>
                      <a:pt x="52" y="190"/>
                    </a:lnTo>
                    <a:lnTo>
                      <a:pt x="53" y="191"/>
                    </a:lnTo>
                    <a:lnTo>
                      <a:pt x="56" y="194"/>
                    </a:lnTo>
                    <a:lnTo>
                      <a:pt x="64" y="197"/>
                    </a:lnTo>
                    <a:lnTo>
                      <a:pt x="71" y="197"/>
                    </a:lnTo>
                    <a:lnTo>
                      <a:pt x="74" y="197"/>
                    </a:lnTo>
                    <a:lnTo>
                      <a:pt x="76" y="197"/>
                    </a:lnTo>
                    <a:lnTo>
                      <a:pt x="81" y="197"/>
                    </a:lnTo>
                    <a:lnTo>
                      <a:pt x="91" y="193"/>
                    </a:lnTo>
                    <a:lnTo>
                      <a:pt x="100" y="186"/>
                    </a:lnTo>
                    <a:lnTo>
                      <a:pt x="102" y="183"/>
                    </a:lnTo>
                    <a:lnTo>
                      <a:pt x="104" y="182"/>
                    </a:lnTo>
                    <a:lnTo>
                      <a:pt x="107" y="176"/>
                    </a:lnTo>
                    <a:lnTo>
                      <a:pt x="112" y="165"/>
                    </a:lnTo>
                    <a:lnTo>
                      <a:pt x="114" y="151"/>
                    </a:lnTo>
                    <a:lnTo>
                      <a:pt x="115" y="146"/>
                    </a:lnTo>
                    <a:lnTo>
                      <a:pt x="114" y="136"/>
                    </a:lnTo>
                    <a:lnTo>
                      <a:pt x="109" y="124"/>
                    </a:lnTo>
                    <a:lnTo>
                      <a:pt x="104" y="114"/>
                    </a:lnTo>
                    <a:lnTo>
                      <a:pt x="102" y="111"/>
                    </a:lnTo>
                    <a:lnTo>
                      <a:pt x="100" y="110"/>
                    </a:lnTo>
                    <a:lnTo>
                      <a:pt x="95" y="107"/>
                    </a:lnTo>
                    <a:lnTo>
                      <a:pt x="87" y="101"/>
                    </a:lnTo>
                    <a:lnTo>
                      <a:pt x="76" y="100"/>
                    </a:lnTo>
                    <a:lnTo>
                      <a:pt x="73" y="98"/>
                    </a:lnTo>
                    <a:lnTo>
                      <a:pt x="64" y="100"/>
                    </a:lnTo>
                    <a:lnTo>
                      <a:pt x="59" y="101"/>
                    </a:lnTo>
                    <a:lnTo>
                      <a:pt x="49" y="107"/>
                    </a:lnTo>
                    <a:lnTo>
                      <a:pt x="43" y="111"/>
                    </a:lnTo>
                    <a:lnTo>
                      <a:pt x="40" y="114"/>
                    </a:lnTo>
                    <a:lnTo>
                      <a:pt x="38" y="118"/>
                    </a:lnTo>
                    <a:lnTo>
                      <a:pt x="32" y="129"/>
                    </a:lnTo>
                    <a:lnTo>
                      <a:pt x="31" y="142"/>
                    </a:lnTo>
                    <a:lnTo>
                      <a:pt x="31" y="145"/>
                    </a:lnTo>
                    <a:lnTo>
                      <a:pt x="31" y="149"/>
                    </a:lnTo>
                    <a:lnTo>
                      <a:pt x="31" y="145"/>
                    </a:lnTo>
                    <a:lnTo>
                      <a:pt x="31"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8" name="Freeform 283"/>
              <p:cNvSpPr>
                <a:spLocks/>
              </p:cNvSpPr>
              <p:nvPr/>
            </p:nvSpPr>
            <p:spPr bwMode="auto">
              <a:xfrm>
                <a:off x="1085" y="3002"/>
                <a:ext cx="24" cy="71"/>
              </a:xfrm>
              <a:custGeom>
                <a:avLst/>
                <a:gdLst>
                  <a:gd name="T0" fmla="*/ 81 w 81"/>
                  <a:gd name="T1" fmla="*/ 214 h 214"/>
                  <a:gd name="T2" fmla="*/ 76 w 81"/>
                  <a:gd name="T3" fmla="*/ 214 h 214"/>
                  <a:gd name="T4" fmla="*/ 64 w 81"/>
                  <a:gd name="T5" fmla="*/ 214 h 214"/>
                  <a:gd name="T6" fmla="*/ 55 w 81"/>
                  <a:gd name="T7" fmla="*/ 214 h 214"/>
                  <a:gd name="T8" fmla="*/ 55 w 81"/>
                  <a:gd name="T9" fmla="*/ 214 h 214"/>
                  <a:gd name="T10" fmla="*/ 55 w 81"/>
                  <a:gd name="T11" fmla="*/ 189 h 214"/>
                  <a:gd name="T12" fmla="*/ 54 w 81"/>
                  <a:gd name="T13" fmla="*/ 111 h 214"/>
                  <a:gd name="T14" fmla="*/ 54 w 81"/>
                  <a:gd name="T15" fmla="*/ 52 h 214"/>
                  <a:gd name="T16" fmla="*/ 55 w 81"/>
                  <a:gd name="T17" fmla="*/ 48 h 214"/>
                  <a:gd name="T18" fmla="*/ 52 w 81"/>
                  <a:gd name="T19" fmla="*/ 51 h 214"/>
                  <a:gd name="T20" fmla="*/ 50 w 81"/>
                  <a:gd name="T21" fmla="*/ 52 h 214"/>
                  <a:gd name="T22" fmla="*/ 41 w 81"/>
                  <a:gd name="T23" fmla="*/ 58 h 214"/>
                  <a:gd name="T24" fmla="*/ 31 w 81"/>
                  <a:gd name="T25" fmla="*/ 63 h 214"/>
                  <a:gd name="T26" fmla="*/ 30 w 81"/>
                  <a:gd name="T27" fmla="*/ 65 h 214"/>
                  <a:gd name="T28" fmla="*/ 27 w 81"/>
                  <a:gd name="T29" fmla="*/ 68 h 214"/>
                  <a:gd name="T30" fmla="*/ 21 w 81"/>
                  <a:gd name="T31" fmla="*/ 70 h 214"/>
                  <a:gd name="T32" fmla="*/ 11 w 81"/>
                  <a:gd name="T33" fmla="*/ 75 h 214"/>
                  <a:gd name="T34" fmla="*/ 3 w 81"/>
                  <a:gd name="T35" fmla="*/ 79 h 214"/>
                  <a:gd name="T36" fmla="*/ 2 w 81"/>
                  <a:gd name="T37" fmla="*/ 79 h 214"/>
                  <a:gd name="T38" fmla="*/ 2 w 81"/>
                  <a:gd name="T39" fmla="*/ 76 h 214"/>
                  <a:gd name="T40" fmla="*/ 0 w 81"/>
                  <a:gd name="T41" fmla="*/ 63 h 214"/>
                  <a:gd name="T42" fmla="*/ 0 w 81"/>
                  <a:gd name="T43" fmla="*/ 55 h 214"/>
                  <a:gd name="T44" fmla="*/ 2 w 81"/>
                  <a:gd name="T45" fmla="*/ 54 h 214"/>
                  <a:gd name="T46" fmla="*/ 4 w 81"/>
                  <a:gd name="T47" fmla="*/ 52 h 214"/>
                  <a:gd name="T48" fmla="*/ 11 w 81"/>
                  <a:gd name="T49" fmla="*/ 49 h 214"/>
                  <a:gd name="T50" fmla="*/ 26 w 81"/>
                  <a:gd name="T51" fmla="*/ 41 h 214"/>
                  <a:gd name="T52" fmla="*/ 37 w 81"/>
                  <a:gd name="T53" fmla="*/ 31 h 214"/>
                  <a:gd name="T54" fmla="*/ 41 w 81"/>
                  <a:gd name="T55" fmla="*/ 28 h 214"/>
                  <a:gd name="T56" fmla="*/ 42 w 81"/>
                  <a:gd name="T57" fmla="*/ 27 h 214"/>
                  <a:gd name="T58" fmla="*/ 48 w 81"/>
                  <a:gd name="T59" fmla="*/ 21 h 214"/>
                  <a:gd name="T60" fmla="*/ 55 w 81"/>
                  <a:gd name="T61" fmla="*/ 11 h 214"/>
                  <a:gd name="T62" fmla="*/ 62 w 81"/>
                  <a:gd name="T63" fmla="*/ 3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1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5" y="214"/>
                    </a:lnTo>
                    <a:lnTo>
                      <a:pt x="55" y="214"/>
                    </a:lnTo>
                    <a:lnTo>
                      <a:pt x="55" y="189"/>
                    </a:lnTo>
                    <a:lnTo>
                      <a:pt x="54" y="111"/>
                    </a:lnTo>
                    <a:lnTo>
                      <a:pt x="54" y="52"/>
                    </a:lnTo>
                    <a:lnTo>
                      <a:pt x="55" y="48"/>
                    </a:lnTo>
                    <a:lnTo>
                      <a:pt x="52" y="51"/>
                    </a:lnTo>
                    <a:lnTo>
                      <a:pt x="50" y="52"/>
                    </a:lnTo>
                    <a:lnTo>
                      <a:pt x="41" y="58"/>
                    </a:lnTo>
                    <a:lnTo>
                      <a:pt x="31" y="63"/>
                    </a:lnTo>
                    <a:lnTo>
                      <a:pt x="30" y="65"/>
                    </a:lnTo>
                    <a:lnTo>
                      <a:pt x="27" y="68"/>
                    </a:lnTo>
                    <a:lnTo>
                      <a:pt x="21" y="70"/>
                    </a:lnTo>
                    <a:lnTo>
                      <a:pt x="11" y="75"/>
                    </a:lnTo>
                    <a:lnTo>
                      <a:pt x="3" y="79"/>
                    </a:lnTo>
                    <a:lnTo>
                      <a:pt x="2" y="79"/>
                    </a:lnTo>
                    <a:lnTo>
                      <a:pt x="2" y="76"/>
                    </a:lnTo>
                    <a:lnTo>
                      <a:pt x="0" y="63"/>
                    </a:lnTo>
                    <a:lnTo>
                      <a:pt x="0" y="55"/>
                    </a:lnTo>
                    <a:lnTo>
                      <a:pt x="2" y="54"/>
                    </a:lnTo>
                    <a:lnTo>
                      <a:pt x="4" y="52"/>
                    </a:lnTo>
                    <a:lnTo>
                      <a:pt x="11" y="49"/>
                    </a:lnTo>
                    <a:lnTo>
                      <a:pt x="26" y="41"/>
                    </a:lnTo>
                    <a:lnTo>
                      <a:pt x="37" y="31"/>
                    </a:lnTo>
                    <a:lnTo>
                      <a:pt x="41" y="28"/>
                    </a:lnTo>
                    <a:lnTo>
                      <a:pt x="42" y="27"/>
                    </a:lnTo>
                    <a:lnTo>
                      <a:pt x="48" y="21"/>
                    </a:lnTo>
                    <a:lnTo>
                      <a:pt x="55" y="11"/>
                    </a:lnTo>
                    <a:lnTo>
                      <a:pt x="62" y="3"/>
                    </a:lnTo>
                    <a:lnTo>
                      <a:pt x="64" y="0"/>
                    </a:lnTo>
                    <a:lnTo>
                      <a:pt x="65" y="0"/>
                    </a:lnTo>
                    <a:lnTo>
                      <a:pt x="74" y="0"/>
                    </a:lnTo>
                    <a:lnTo>
                      <a:pt x="79" y="0"/>
                    </a:lnTo>
                    <a:lnTo>
                      <a:pt x="81" y="0"/>
                    </a:lnTo>
                    <a:lnTo>
                      <a:pt x="79" y="4"/>
                    </a:lnTo>
                    <a:lnTo>
                      <a:pt x="81" y="34"/>
                    </a:lnTo>
                    <a:lnTo>
                      <a:pt x="79" y="134"/>
                    </a:lnTo>
                    <a:lnTo>
                      <a:pt x="79" y="211"/>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9" name="Freeform 284"/>
              <p:cNvSpPr>
                <a:spLocks noEditPoints="1"/>
              </p:cNvSpPr>
              <p:nvPr/>
            </p:nvSpPr>
            <p:spPr bwMode="auto">
              <a:xfrm>
                <a:off x="1135" y="3002"/>
                <a:ext cx="47" cy="73"/>
              </a:xfrm>
              <a:custGeom>
                <a:avLst/>
                <a:gdLst>
                  <a:gd name="T0" fmla="*/ 20 w 141"/>
                  <a:gd name="T1" fmla="*/ 165 h 218"/>
                  <a:gd name="T2" fmla="*/ 30 w 141"/>
                  <a:gd name="T3" fmla="*/ 166 h 218"/>
                  <a:gd name="T4" fmla="*/ 40 w 141"/>
                  <a:gd name="T5" fmla="*/ 187 h 218"/>
                  <a:gd name="T6" fmla="*/ 47 w 141"/>
                  <a:gd name="T7" fmla="*/ 193 h 218"/>
                  <a:gd name="T8" fmla="*/ 65 w 141"/>
                  <a:gd name="T9" fmla="*/ 197 h 218"/>
                  <a:gd name="T10" fmla="*/ 78 w 141"/>
                  <a:gd name="T11" fmla="*/ 196 h 218"/>
                  <a:gd name="T12" fmla="*/ 89 w 141"/>
                  <a:gd name="T13" fmla="*/ 189 h 218"/>
                  <a:gd name="T14" fmla="*/ 102 w 141"/>
                  <a:gd name="T15" fmla="*/ 176 h 218"/>
                  <a:gd name="T16" fmla="*/ 109 w 141"/>
                  <a:gd name="T17" fmla="*/ 161 h 218"/>
                  <a:gd name="T18" fmla="*/ 113 w 141"/>
                  <a:gd name="T19" fmla="*/ 145 h 218"/>
                  <a:gd name="T20" fmla="*/ 116 w 141"/>
                  <a:gd name="T21" fmla="*/ 120 h 218"/>
                  <a:gd name="T22" fmla="*/ 114 w 141"/>
                  <a:gd name="T23" fmla="*/ 114 h 218"/>
                  <a:gd name="T24" fmla="*/ 103 w 141"/>
                  <a:gd name="T25" fmla="*/ 128 h 218"/>
                  <a:gd name="T26" fmla="*/ 90 w 141"/>
                  <a:gd name="T27" fmla="*/ 135 h 218"/>
                  <a:gd name="T28" fmla="*/ 65 w 141"/>
                  <a:gd name="T29" fmla="*/ 142 h 218"/>
                  <a:gd name="T30" fmla="*/ 51 w 141"/>
                  <a:gd name="T31" fmla="*/ 142 h 218"/>
                  <a:gd name="T32" fmla="*/ 19 w 141"/>
                  <a:gd name="T33" fmla="*/ 123 h 218"/>
                  <a:gd name="T34" fmla="*/ 3 w 141"/>
                  <a:gd name="T35" fmla="*/ 97 h 218"/>
                  <a:gd name="T36" fmla="*/ 0 w 141"/>
                  <a:gd name="T37" fmla="*/ 68 h 218"/>
                  <a:gd name="T38" fmla="*/ 16 w 141"/>
                  <a:gd name="T39" fmla="*/ 24 h 218"/>
                  <a:gd name="T40" fmla="*/ 30 w 141"/>
                  <a:gd name="T41" fmla="*/ 13 h 218"/>
                  <a:gd name="T42" fmla="*/ 68 w 141"/>
                  <a:gd name="T43" fmla="*/ 0 h 218"/>
                  <a:gd name="T44" fmla="*/ 102 w 141"/>
                  <a:gd name="T45" fmla="*/ 10 h 218"/>
                  <a:gd name="T46" fmla="*/ 119 w 141"/>
                  <a:gd name="T47" fmla="*/ 23 h 218"/>
                  <a:gd name="T48" fmla="*/ 133 w 141"/>
                  <a:gd name="T49" fmla="*/ 48 h 218"/>
                  <a:gd name="T50" fmla="*/ 140 w 141"/>
                  <a:gd name="T51" fmla="*/ 97 h 218"/>
                  <a:gd name="T52" fmla="*/ 140 w 141"/>
                  <a:gd name="T53" fmla="*/ 124 h 218"/>
                  <a:gd name="T54" fmla="*/ 133 w 141"/>
                  <a:gd name="T55" fmla="*/ 169 h 218"/>
                  <a:gd name="T56" fmla="*/ 119 w 141"/>
                  <a:gd name="T57" fmla="*/ 194 h 218"/>
                  <a:gd name="T58" fmla="*/ 102 w 141"/>
                  <a:gd name="T59" fmla="*/ 209 h 218"/>
                  <a:gd name="T60" fmla="*/ 68 w 141"/>
                  <a:gd name="T61" fmla="*/ 218 h 218"/>
                  <a:gd name="T62" fmla="*/ 52 w 141"/>
                  <a:gd name="T63" fmla="*/ 218 h 218"/>
                  <a:gd name="T64" fmla="*/ 23 w 141"/>
                  <a:gd name="T65" fmla="*/ 204 h 218"/>
                  <a:gd name="T66" fmla="*/ 9 w 141"/>
                  <a:gd name="T67" fmla="*/ 185 h 218"/>
                  <a:gd name="T68" fmla="*/ 3 w 141"/>
                  <a:gd name="T69" fmla="*/ 166 h 218"/>
                  <a:gd name="T70" fmla="*/ 4 w 141"/>
                  <a:gd name="T71" fmla="*/ 165 h 218"/>
                  <a:gd name="T72" fmla="*/ 110 w 141"/>
                  <a:gd name="T73" fmla="*/ 61 h 218"/>
                  <a:gd name="T74" fmla="*/ 100 w 141"/>
                  <a:gd name="T75" fmla="*/ 35 h 218"/>
                  <a:gd name="T76" fmla="*/ 83 w 141"/>
                  <a:gd name="T77" fmla="*/ 24 h 218"/>
                  <a:gd name="T78" fmla="*/ 62 w 141"/>
                  <a:gd name="T79" fmla="*/ 23 h 218"/>
                  <a:gd name="T80" fmla="*/ 41 w 141"/>
                  <a:gd name="T81" fmla="*/ 35 h 218"/>
                  <a:gd name="T82" fmla="*/ 28 w 141"/>
                  <a:gd name="T83" fmla="*/ 56 h 218"/>
                  <a:gd name="T84" fmla="*/ 27 w 141"/>
                  <a:gd name="T85" fmla="*/ 77 h 218"/>
                  <a:gd name="T86" fmla="*/ 37 w 141"/>
                  <a:gd name="T87" fmla="*/ 104 h 218"/>
                  <a:gd name="T88" fmla="*/ 45 w 141"/>
                  <a:gd name="T89" fmla="*/ 111 h 218"/>
                  <a:gd name="T90" fmla="*/ 71 w 141"/>
                  <a:gd name="T91" fmla="*/ 118 h 218"/>
                  <a:gd name="T92" fmla="*/ 88 w 141"/>
                  <a:gd name="T93" fmla="*/ 114 h 218"/>
                  <a:gd name="T94" fmla="*/ 102 w 141"/>
                  <a:gd name="T95" fmla="*/ 104 h 218"/>
                  <a:gd name="T96" fmla="*/ 110 w 141"/>
                  <a:gd name="T97" fmla="*/ 75 h 218"/>
                  <a:gd name="T98" fmla="*/ 110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4" y="165"/>
                    </a:moveTo>
                    <a:lnTo>
                      <a:pt x="7" y="165"/>
                    </a:lnTo>
                    <a:lnTo>
                      <a:pt x="20" y="165"/>
                    </a:lnTo>
                    <a:lnTo>
                      <a:pt x="28" y="165"/>
                    </a:lnTo>
                    <a:lnTo>
                      <a:pt x="30" y="163"/>
                    </a:lnTo>
                    <a:lnTo>
                      <a:pt x="30" y="166"/>
                    </a:lnTo>
                    <a:lnTo>
                      <a:pt x="31" y="172"/>
                    </a:lnTo>
                    <a:lnTo>
                      <a:pt x="34" y="180"/>
                    </a:lnTo>
                    <a:lnTo>
                      <a:pt x="40" y="187"/>
                    </a:lnTo>
                    <a:lnTo>
                      <a:pt x="43" y="189"/>
                    </a:lnTo>
                    <a:lnTo>
                      <a:pt x="44" y="190"/>
                    </a:lnTo>
                    <a:lnTo>
                      <a:pt x="47" y="193"/>
                    </a:lnTo>
                    <a:lnTo>
                      <a:pt x="54" y="196"/>
                    </a:lnTo>
                    <a:lnTo>
                      <a:pt x="62" y="197"/>
                    </a:lnTo>
                    <a:lnTo>
                      <a:pt x="65" y="197"/>
                    </a:lnTo>
                    <a:lnTo>
                      <a:pt x="66" y="197"/>
                    </a:lnTo>
                    <a:lnTo>
                      <a:pt x="71" y="197"/>
                    </a:lnTo>
                    <a:lnTo>
                      <a:pt x="78" y="196"/>
                    </a:lnTo>
                    <a:lnTo>
                      <a:pt x="83" y="193"/>
                    </a:lnTo>
                    <a:lnTo>
                      <a:pt x="86" y="192"/>
                    </a:lnTo>
                    <a:lnTo>
                      <a:pt x="89" y="189"/>
                    </a:lnTo>
                    <a:lnTo>
                      <a:pt x="95" y="185"/>
                    </a:lnTo>
                    <a:lnTo>
                      <a:pt x="100" y="179"/>
                    </a:lnTo>
                    <a:lnTo>
                      <a:pt x="102" y="176"/>
                    </a:lnTo>
                    <a:lnTo>
                      <a:pt x="105" y="172"/>
                    </a:lnTo>
                    <a:lnTo>
                      <a:pt x="106" y="169"/>
                    </a:lnTo>
                    <a:lnTo>
                      <a:pt x="109" y="161"/>
                    </a:lnTo>
                    <a:lnTo>
                      <a:pt x="112" y="152"/>
                    </a:lnTo>
                    <a:lnTo>
                      <a:pt x="112" y="151"/>
                    </a:lnTo>
                    <a:lnTo>
                      <a:pt x="113" y="145"/>
                    </a:lnTo>
                    <a:lnTo>
                      <a:pt x="114" y="134"/>
                    </a:lnTo>
                    <a:lnTo>
                      <a:pt x="114" y="123"/>
                    </a:lnTo>
                    <a:lnTo>
                      <a:pt x="116" y="120"/>
                    </a:lnTo>
                    <a:lnTo>
                      <a:pt x="114" y="117"/>
                    </a:lnTo>
                    <a:lnTo>
                      <a:pt x="114" y="116"/>
                    </a:lnTo>
                    <a:lnTo>
                      <a:pt x="114" y="114"/>
                    </a:lnTo>
                    <a:lnTo>
                      <a:pt x="113" y="117"/>
                    </a:lnTo>
                    <a:lnTo>
                      <a:pt x="110" y="121"/>
                    </a:lnTo>
                    <a:lnTo>
                      <a:pt x="103" y="128"/>
                    </a:lnTo>
                    <a:lnTo>
                      <a:pt x="95" y="134"/>
                    </a:lnTo>
                    <a:lnTo>
                      <a:pt x="93" y="134"/>
                    </a:lnTo>
                    <a:lnTo>
                      <a:pt x="90" y="135"/>
                    </a:lnTo>
                    <a:lnTo>
                      <a:pt x="86" y="138"/>
                    </a:lnTo>
                    <a:lnTo>
                      <a:pt x="76" y="141"/>
                    </a:lnTo>
                    <a:lnTo>
                      <a:pt x="65" y="142"/>
                    </a:lnTo>
                    <a:lnTo>
                      <a:pt x="64" y="142"/>
                    </a:lnTo>
                    <a:lnTo>
                      <a:pt x="59" y="142"/>
                    </a:lnTo>
                    <a:lnTo>
                      <a:pt x="51" y="142"/>
                    </a:lnTo>
                    <a:lnTo>
                      <a:pt x="35" y="137"/>
                    </a:lnTo>
                    <a:lnTo>
                      <a:pt x="21" y="127"/>
                    </a:lnTo>
                    <a:lnTo>
                      <a:pt x="19" y="123"/>
                    </a:lnTo>
                    <a:lnTo>
                      <a:pt x="14" y="120"/>
                    </a:lnTo>
                    <a:lnTo>
                      <a:pt x="10" y="113"/>
                    </a:lnTo>
                    <a:lnTo>
                      <a:pt x="3" y="97"/>
                    </a:lnTo>
                    <a:lnTo>
                      <a:pt x="0" y="77"/>
                    </a:lnTo>
                    <a:lnTo>
                      <a:pt x="0" y="72"/>
                    </a:lnTo>
                    <a:lnTo>
                      <a:pt x="0" y="68"/>
                    </a:lnTo>
                    <a:lnTo>
                      <a:pt x="0" y="58"/>
                    </a:lnTo>
                    <a:lnTo>
                      <a:pt x="6" y="39"/>
                    </a:lnTo>
                    <a:lnTo>
                      <a:pt x="16" y="24"/>
                    </a:lnTo>
                    <a:lnTo>
                      <a:pt x="20" y="20"/>
                    </a:lnTo>
                    <a:lnTo>
                      <a:pt x="23" y="17"/>
                    </a:lnTo>
                    <a:lnTo>
                      <a:pt x="30" y="13"/>
                    </a:lnTo>
                    <a:lnTo>
                      <a:pt x="44" y="4"/>
                    </a:lnTo>
                    <a:lnTo>
                      <a:pt x="62" y="1"/>
                    </a:lnTo>
                    <a:lnTo>
                      <a:pt x="68" y="0"/>
                    </a:lnTo>
                    <a:lnTo>
                      <a:pt x="78" y="1"/>
                    </a:lnTo>
                    <a:lnTo>
                      <a:pt x="90" y="4"/>
                    </a:lnTo>
                    <a:lnTo>
                      <a:pt x="102" y="10"/>
                    </a:lnTo>
                    <a:lnTo>
                      <a:pt x="106" y="11"/>
                    </a:lnTo>
                    <a:lnTo>
                      <a:pt x="113" y="18"/>
                    </a:lnTo>
                    <a:lnTo>
                      <a:pt x="119" y="23"/>
                    </a:lnTo>
                    <a:lnTo>
                      <a:pt x="127" y="34"/>
                    </a:lnTo>
                    <a:lnTo>
                      <a:pt x="133" y="44"/>
                    </a:lnTo>
                    <a:lnTo>
                      <a:pt x="133" y="48"/>
                    </a:lnTo>
                    <a:lnTo>
                      <a:pt x="136" y="55"/>
                    </a:lnTo>
                    <a:lnTo>
                      <a:pt x="138" y="75"/>
                    </a:lnTo>
                    <a:lnTo>
                      <a:pt x="140" y="97"/>
                    </a:lnTo>
                    <a:lnTo>
                      <a:pt x="141" y="103"/>
                    </a:lnTo>
                    <a:lnTo>
                      <a:pt x="140" y="110"/>
                    </a:lnTo>
                    <a:lnTo>
                      <a:pt x="140" y="124"/>
                    </a:lnTo>
                    <a:lnTo>
                      <a:pt x="137" y="147"/>
                    </a:lnTo>
                    <a:lnTo>
                      <a:pt x="133" y="165"/>
                    </a:lnTo>
                    <a:lnTo>
                      <a:pt x="133" y="169"/>
                    </a:lnTo>
                    <a:lnTo>
                      <a:pt x="130" y="173"/>
                    </a:lnTo>
                    <a:lnTo>
                      <a:pt x="127" y="180"/>
                    </a:lnTo>
                    <a:lnTo>
                      <a:pt x="119" y="194"/>
                    </a:lnTo>
                    <a:lnTo>
                      <a:pt x="107" y="204"/>
                    </a:lnTo>
                    <a:lnTo>
                      <a:pt x="106" y="206"/>
                    </a:lnTo>
                    <a:lnTo>
                      <a:pt x="102" y="209"/>
                    </a:lnTo>
                    <a:lnTo>
                      <a:pt x="96" y="211"/>
                    </a:lnTo>
                    <a:lnTo>
                      <a:pt x="83" y="217"/>
                    </a:lnTo>
                    <a:lnTo>
                      <a:pt x="68" y="218"/>
                    </a:lnTo>
                    <a:lnTo>
                      <a:pt x="65" y="218"/>
                    </a:lnTo>
                    <a:lnTo>
                      <a:pt x="61" y="218"/>
                    </a:lnTo>
                    <a:lnTo>
                      <a:pt x="52" y="218"/>
                    </a:lnTo>
                    <a:lnTo>
                      <a:pt x="38" y="214"/>
                    </a:lnTo>
                    <a:lnTo>
                      <a:pt x="26" y="207"/>
                    </a:lnTo>
                    <a:lnTo>
                      <a:pt x="23" y="204"/>
                    </a:lnTo>
                    <a:lnTo>
                      <a:pt x="20" y="203"/>
                    </a:lnTo>
                    <a:lnTo>
                      <a:pt x="16" y="197"/>
                    </a:lnTo>
                    <a:lnTo>
                      <a:pt x="9" y="185"/>
                    </a:lnTo>
                    <a:lnTo>
                      <a:pt x="4" y="169"/>
                    </a:lnTo>
                    <a:lnTo>
                      <a:pt x="4" y="165"/>
                    </a:lnTo>
                    <a:lnTo>
                      <a:pt x="3" y="166"/>
                    </a:lnTo>
                    <a:lnTo>
                      <a:pt x="4" y="165"/>
                    </a:lnTo>
                    <a:lnTo>
                      <a:pt x="3" y="165"/>
                    </a:lnTo>
                    <a:lnTo>
                      <a:pt x="4" y="165"/>
                    </a:lnTo>
                    <a:lnTo>
                      <a:pt x="4" y="165"/>
                    </a:lnTo>
                    <a:close/>
                    <a:moveTo>
                      <a:pt x="112" y="70"/>
                    </a:moveTo>
                    <a:lnTo>
                      <a:pt x="110" y="61"/>
                    </a:lnTo>
                    <a:lnTo>
                      <a:pt x="107" y="48"/>
                    </a:lnTo>
                    <a:lnTo>
                      <a:pt x="102" y="38"/>
                    </a:lnTo>
                    <a:lnTo>
                      <a:pt x="100" y="35"/>
                    </a:lnTo>
                    <a:lnTo>
                      <a:pt x="97" y="34"/>
                    </a:lnTo>
                    <a:lnTo>
                      <a:pt x="93" y="30"/>
                    </a:lnTo>
                    <a:lnTo>
                      <a:pt x="83" y="24"/>
                    </a:lnTo>
                    <a:lnTo>
                      <a:pt x="72" y="23"/>
                    </a:lnTo>
                    <a:lnTo>
                      <a:pt x="71" y="21"/>
                    </a:lnTo>
                    <a:lnTo>
                      <a:pt x="62" y="23"/>
                    </a:lnTo>
                    <a:lnTo>
                      <a:pt x="57" y="24"/>
                    </a:lnTo>
                    <a:lnTo>
                      <a:pt x="47" y="30"/>
                    </a:lnTo>
                    <a:lnTo>
                      <a:pt x="41" y="35"/>
                    </a:lnTo>
                    <a:lnTo>
                      <a:pt x="38" y="38"/>
                    </a:lnTo>
                    <a:lnTo>
                      <a:pt x="34" y="44"/>
                    </a:lnTo>
                    <a:lnTo>
                      <a:pt x="28" y="56"/>
                    </a:lnTo>
                    <a:lnTo>
                      <a:pt x="27" y="70"/>
                    </a:lnTo>
                    <a:lnTo>
                      <a:pt x="27" y="73"/>
                    </a:lnTo>
                    <a:lnTo>
                      <a:pt x="27" y="77"/>
                    </a:lnTo>
                    <a:lnTo>
                      <a:pt x="27" y="83"/>
                    </a:lnTo>
                    <a:lnTo>
                      <a:pt x="31" y="94"/>
                    </a:lnTo>
                    <a:lnTo>
                      <a:pt x="37" y="104"/>
                    </a:lnTo>
                    <a:lnTo>
                      <a:pt x="40" y="106"/>
                    </a:lnTo>
                    <a:lnTo>
                      <a:pt x="41" y="109"/>
                    </a:lnTo>
                    <a:lnTo>
                      <a:pt x="45" y="111"/>
                    </a:lnTo>
                    <a:lnTo>
                      <a:pt x="55" y="117"/>
                    </a:lnTo>
                    <a:lnTo>
                      <a:pt x="66" y="118"/>
                    </a:lnTo>
                    <a:lnTo>
                      <a:pt x="71" y="118"/>
                    </a:lnTo>
                    <a:lnTo>
                      <a:pt x="72" y="118"/>
                    </a:lnTo>
                    <a:lnTo>
                      <a:pt x="78" y="118"/>
                    </a:lnTo>
                    <a:lnTo>
                      <a:pt x="88" y="114"/>
                    </a:lnTo>
                    <a:lnTo>
                      <a:pt x="97" y="109"/>
                    </a:lnTo>
                    <a:lnTo>
                      <a:pt x="100" y="106"/>
                    </a:lnTo>
                    <a:lnTo>
                      <a:pt x="102" y="104"/>
                    </a:lnTo>
                    <a:lnTo>
                      <a:pt x="105" y="100"/>
                    </a:lnTo>
                    <a:lnTo>
                      <a:pt x="109" y="89"/>
                    </a:lnTo>
                    <a:lnTo>
                      <a:pt x="110" y="75"/>
                    </a:lnTo>
                    <a:lnTo>
                      <a:pt x="112" y="70"/>
                    </a:lnTo>
                    <a:lnTo>
                      <a:pt x="112" y="65"/>
                    </a:lnTo>
                    <a:lnTo>
                      <a:pt x="110" y="70"/>
                    </a:lnTo>
                    <a:lnTo>
                      <a:pt x="112" y="70"/>
                    </a:lnTo>
                    <a:lnTo>
                      <a:pt x="1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0" name="Freeform 285"/>
              <p:cNvSpPr>
                <a:spLocks noEditPoints="1"/>
              </p:cNvSpPr>
              <p:nvPr/>
            </p:nvSpPr>
            <p:spPr bwMode="auto">
              <a:xfrm>
                <a:off x="1190" y="3002"/>
                <a:ext cx="47" cy="73"/>
              </a:xfrm>
              <a:custGeom>
                <a:avLst/>
                <a:gdLst>
                  <a:gd name="T0" fmla="*/ 121 w 143"/>
                  <a:gd name="T1" fmla="*/ 55 h 218"/>
                  <a:gd name="T2" fmla="*/ 109 w 143"/>
                  <a:gd name="T3" fmla="*/ 49 h 218"/>
                  <a:gd name="T4" fmla="*/ 102 w 143"/>
                  <a:gd name="T5" fmla="*/ 32 h 218"/>
                  <a:gd name="T6" fmla="*/ 88 w 143"/>
                  <a:gd name="T7" fmla="*/ 24 h 218"/>
                  <a:gd name="T8" fmla="*/ 69 w 143"/>
                  <a:gd name="T9" fmla="*/ 23 h 218"/>
                  <a:gd name="T10" fmla="*/ 54 w 143"/>
                  <a:gd name="T11" fmla="*/ 28 h 218"/>
                  <a:gd name="T12" fmla="*/ 41 w 143"/>
                  <a:gd name="T13" fmla="*/ 42 h 218"/>
                  <a:gd name="T14" fmla="*/ 33 w 143"/>
                  <a:gd name="T15" fmla="*/ 59 h 218"/>
                  <a:gd name="T16" fmla="*/ 27 w 143"/>
                  <a:gd name="T17" fmla="*/ 100 h 218"/>
                  <a:gd name="T18" fmla="*/ 31 w 143"/>
                  <a:gd name="T19" fmla="*/ 99 h 218"/>
                  <a:gd name="T20" fmla="*/ 50 w 143"/>
                  <a:gd name="T21" fmla="*/ 83 h 218"/>
                  <a:gd name="T22" fmla="*/ 76 w 143"/>
                  <a:gd name="T23" fmla="*/ 77 h 218"/>
                  <a:gd name="T24" fmla="*/ 99 w 143"/>
                  <a:gd name="T25" fmla="*/ 80 h 218"/>
                  <a:gd name="T26" fmla="*/ 126 w 143"/>
                  <a:gd name="T27" fmla="*/ 100 h 218"/>
                  <a:gd name="T28" fmla="*/ 141 w 143"/>
                  <a:gd name="T29" fmla="*/ 141 h 218"/>
                  <a:gd name="T30" fmla="*/ 141 w 143"/>
                  <a:gd name="T31" fmla="*/ 156 h 218"/>
                  <a:gd name="T32" fmla="*/ 134 w 143"/>
                  <a:gd name="T33" fmla="*/ 183 h 218"/>
                  <a:gd name="T34" fmla="*/ 120 w 143"/>
                  <a:gd name="T35" fmla="*/ 202 h 218"/>
                  <a:gd name="T36" fmla="*/ 106 w 143"/>
                  <a:gd name="T37" fmla="*/ 211 h 218"/>
                  <a:gd name="T38" fmla="*/ 78 w 143"/>
                  <a:gd name="T39" fmla="*/ 218 h 218"/>
                  <a:gd name="T40" fmla="*/ 59 w 143"/>
                  <a:gd name="T41" fmla="*/ 217 h 218"/>
                  <a:gd name="T42" fmla="*/ 21 w 143"/>
                  <a:gd name="T43" fmla="*/ 194 h 218"/>
                  <a:gd name="T44" fmla="*/ 3 w 143"/>
                  <a:gd name="T45" fmla="*/ 156 h 218"/>
                  <a:gd name="T46" fmla="*/ 0 w 143"/>
                  <a:gd name="T47" fmla="*/ 104 h 218"/>
                  <a:gd name="T48" fmla="*/ 20 w 143"/>
                  <a:gd name="T49" fmla="*/ 30 h 218"/>
                  <a:gd name="T50" fmla="*/ 34 w 143"/>
                  <a:gd name="T51" fmla="*/ 14 h 218"/>
                  <a:gd name="T52" fmla="*/ 78 w 143"/>
                  <a:gd name="T53" fmla="*/ 0 h 218"/>
                  <a:gd name="T54" fmla="*/ 116 w 143"/>
                  <a:gd name="T55" fmla="*/ 13 h 218"/>
                  <a:gd name="T56" fmla="*/ 126 w 143"/>
                  <a:gd name="T57" fmla="*/ 23 h 218"/>
                  <a:gd name="T58" fmla="*/ 138 w 143"/>
                  <a:gd name="T59" fmla="*/ 54 h 218"/>
                  <a:gd name="T60" fmla="*/ 137 w 143"/>
                  <a:gd name="T61" fmla="*/ 54 h 218"/>
                  <a:gd name="T62" fmla="*/ 31 w 143"/>
                  <a:gd name="T63" fmla="*/ 145 h 218"/>
                  <a:gd name="T64" fmla="*/ 33 w 143"/>
                  <a:gd name="T65" fmla="*/ 162 h 218"/>
                  <a:gd name="T66" fmla="*/ 40 w 143"/>
                  <a:gd name="T67" fmla="*/ 179 h 218"/>
                  <a:gd name="T68" fmla="*/ 52 w 143"/>
                  <a:gd name="T69" fmla="*/ 190 h 218"/>
                  <a:gd name="T70" fmla="*/ 64 w 143"/>
                  <a:gd name="T71" fmla="*/ 197 h 218"/>
                  <a:gd name="T72" fmla="*/ 76 w 143"/>
                  <a:gd name="T73" fmla="*/ 197 h 218"/>
                  <a:gd name="T74" fmla="*/ 100 w 143"/>
                  <a:gd name="T75" fmla="*/ 186 h 218"/>
                  <a:gd name="T76" fmla="*/ 107 w 143"/>
                  <a:gd name="T77" fmla="*/ 176 h 218"/>
                  <a:gd name="T78" fmla="*/ 116 w 143"/>
                  <a:gd name="T79" fmla="*/ 147 h 218"/>
                  <a:gd name="T80" fmla="*/ 104 w 143"/>
                  <a:gd name="T81" fmla="*/ 114 h 218"/>
                  <a:gd name="T82" fmla="*/ 96 w 143"/>
                  <a:gd name="T83" fmla="*/ 107 h 218"/>
                  <a:gd name="T84" fmla="*/ 73 w 143"/>
                  <a:gd name="T85" fmla="*/ 99 h 218"/>
                  <a:gd name="T86" fmla="*/ 50 w 143"/>
                  <a:gd name="T87" fmla="*/ 107 h 218"/>
                  <a:gd name="T88" fmla="*/ 38 w 143"/>
                  <a:gd name="T89" fmla="*/ 118 h 218"/>
                  <a:gd name="T90" fmla="*/ 31 w 143"/>
                  <a:gd name="T91" fmla="*/ 145 h 218"/>
                  <a:gd name="T92" fmla="*/ 31 w 143"/>
                  <a:gd name="T93"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218">
                    <a:moveTo>
                      <a:pt x="138" y="54"/>
                    </a:moveTo>
                    <a:lnTo>
                      <a:pt x="134" y="55"/>
                    </a:lnTo>
                    <a:lnTo>
                      <a:pt x="121" y="55"/>
                    </a:lnTo>
                    <a:lnTo>
                      <a:pt x="112" y="55"/>
                    </a:lnTo>
                    <a:lnTo>
                      <a:pt x="112" y="55"/>
                    </a:lnTo>
                    <a:lnTo>
                      <a:pt x="109" y="49"/>
                    </a:lnTo>
                    <a:lnTo>
                      <a:pt x="106" y="41"/>
                    </a:lnTo>
                    <a:lnTo>
                      <a:pt x="102" y="35"/>
                    </a:lnTo>
                    <a:lnTo>
                      <a:pt x="102" y="32"/>
                    </a:lnTo>
                    <a:lnTo>
                      <a:pt x="99" y="31"/>
                    </a:lnTo>
                    <a:lnTo>
                      <a:pt x="96" y="28"/>
                    </a:lnTo>
                    <a:lnTo>
                      <a:pt x="88" y="24"/>
                    </a:lnTo>
                    <a:lnTo>
                      <a:pt x="78" y="23"/>
                    </a:lnTo>
                    <a:lnTo>
                      <a:pt x="76" y="21"/>
                    </a:lnTo>
                    <a:lnTo>
                      <a:pt x="69" y="23"/>
                    </a:lnTo>
                    <a:lnTo>
                      <a:pt x="62" y="24"/>
                    </a:lnTo>
                    <a:lnTo>
                      <a:pt x="55" y="28"/>
                    </a:lnTo>
                    <a:lnTo>
                      <a:pt x="54" y="28"/>
                    </a:lnTo>
                    <a:lnTo>
                      <a:pt x="51" y="31"/>
                    </a:lnTo>
                    <a:lnTo>
                      <a:pt x="47" y="34"/>
                    </a:lnTo>
                    <a:lnTo>
                      <a:pt x="41" y="42"/>
                    </a:lnTo>
                    <a:lnTo>
                      <a:pt x="35" y="54"/>
                    </a:lnTo>
                    <a:lnTo>
                      <a:pt x="34" y="55"/>
                    </a:lnTo>
                    <a:lnTo>
                      <a:pt x="33" y="59"/>
                    </a:lnTo>
                    <a:lnTo>
                      <a:pt x="30" y="65"/>
                    </a:lnTo>
                    <a:lnTo>
                      <a:pt x="27" y="80"/>
                    </a:lnTo>
                    <a:lnTo>
                      <a:pt x="27" y="100"/>
                    </a:lnTo>
                    <a:lnTo>
                      <a:pt x="27" y="104"/>
                    </a:lnTo>
                    <a:lnTo>
                      <a:pt x="28" y="103"/>
                    </a:lnTo>
                    <a:lnTo>
                      <a:pt x="31" y="99"/>
                    </a:lnTo>
                    <a:lnTo>
                      <a:pt x="38" y="90"/>
                    </a:lnTo>
                    <a:lnTo>
                      <a:pt x="47" y="85"/>
                    </a:lnTo>
                    <a:lnTo>
                      <a:pt x="50" y="83"/>
                    </a:lnTo>
                    <a:lnTo>
                      <a:pt x="57" y="80"/>
                    </a:lnTo>
                    <a:lnTo>
                      <a:pt x="66" y="77"/>
                    </a:lnTo>
                    <a:lnTo>
                      <a:pt x="76" y="77"/>
                    </a:lnTo>
                    <a:lnTo>
                      <a:pt x="79" y="76"/>
                    </a:lnTo>
                    <a:lnTo>
                      <a:pt x="90" y="77"/>
                    </a:lnTo>
                    <a:lnTo>
                      <a:pt x="99" y="80"/>
                    </a:lnTo>
                    <a:lnTo>
                      <a:pt x="113" y="87"/>
                    </a:lnTo>
                    <a:lnTo>
                      <a:pt x="124" y="96"/>
                    </a:lnTo>
                    <a:lnTo>
                      <a:pt x="126" y="100"/>
                    </a:lnTo>
                    <a:lnTo>
                      <a:pt x="131" y="107"/>
                    </a:lnTo>
                    <a:lnTo>
                      <a:pt x="138" y="123"/>
                    </a:lnTo>
                    <a:lnTo>
                      <a:pt x="141" y="141"/>
                    </a:lnTo>
                    <a:lnTo>
                      <a:pt x="143" y="145"/>
                    </a:lnTo>
                    <a:lnTo>
                      <a:pt x="141" y="149"/>
                    </a:lnTo>
                    <a:lnTo>
                      <a:pt x="141" y="156"/>
                    </a:lnTo>
                    <a:lnTo>
                      <a:pt x="138" y="169"/>
                    </a:lnTo>
                    <a:lnTo>
                      <a:pt x="134" y="180"/>
                    </a:lnTo>
                    <a:lnTo>
                      <a:pt x="134" y="183"/>
                    </a:lnTo>
                    <a:lnTo>
                      <a:pt x="131" y="186"/>
                    </a:lnTo>
                    <a:lnTo>
                      <a:pt x="128" y="192"/>
                    </a:lnTo>
                    <a:lnTo>
                      <a:pt x="120" y="202"/>
                    </a:lnTo>
                    <a:lnTo>
                      <a:pt x="112" y="209"/>
                    </a:lnTo>
                    <a:lnTo>
                      <a:pt x="110" y="210"/>
                    </a:lnTo>
                    <a:lnTo>
                      <a:pt x="106" y="211"/>
                    </a:lnTo>
                    <a:lnTo>
                      <a:pt x="100" y="214"/>
                    </a:lnTo>
                    <a:lnTo>
                      <a:pt x="89" y="217"/>
                    </a:lnTo>
                    <a:lnTo>
                      <a:pt x="78" y="218"/>
                    </a:lnTo>
                    <a:lnTo>
                      <a:pt x="75" y="218"/>
                    </a:lnTo>
                    <a:lnTo>
                      <a:pt x="69" y="218"/>
                    </a:lnTo>
                    <a:lnTo>
                      <a:pt x="59" y="217"/>
                    </a:lnTo>
                    <a:lnTo>
                      <a:pt x="40" y="211"/>
                    </a:lnTo>
                    <a:lnTo>
                      <a:pt x="24" y="199"/>
                    </a:lnTo>
                    <a:lnTo>
                      <a:pt x="21" y="194"/>
                    </a:lnTo>
                    <a:lnTo>
                      <a:pt x="17" y="190"/>
                    </a:lnTo>
                    <a:lnTo>
                      <a:pt x="11" y="180"/>
                    </a:lnTo>
                    <a:lnTo>
                      <a:pt x="3" y="156"/>
                    </a:lnTo>
                    <a:lnTo>
                      <a:pt x="0" y="124"/>
                    </a:lnTo>
                    <a:lnTo>
                      <a:pt x="0" y="114"/>
                    </a:lnTo>
                    <a:lnTo>
                      <a:pt x="0" y="104"/>
                    </a:lnTo>
                    <a:lnTo>
                      <a:pt x="2" y="86"/>
                    </a:lnTo>
                    <a:lnTo>
                      <a:pt x="7" y="55"/>
                    </a:lnTo>
                    <a:lnTo>
                      <a:pt x="20" y="30"/>
                    </a:lnTo>
                    <a:lnTo>
                      <a:pt x="24" y="24"/>
                    </a:lnTo>
                    <a:lnTo>
                      <a:pt x="27" y="21"/>
                    </a:lnTo>
                    <a:lnTo>
                      <a:pt x="34" y="14"/>
                    </a:lnTo>
                    <a:lnTo>
                      <a:pt x="51" y="6"/>
                    </a:lnTo>
                    <a:lnTo>
                      <a:pt x="72" y="1"/>
                    </a:lnTo>
                    <a:lnTo>
                      <a:pt x="78" y="0"/>
                    </a:lnTo>
                    <a:lnTo>
                      <a:pt x="89" y="1"/>
                    </a:lnTo>
                    <a:lnTo>
                      <a:pt x="103" y="6"/>
                    </a:lnTo>
                    <a:lnTo>
                      <a:pt x="116" y="13"/>
                    </a:lnTo>
                    <a:lnTo>
                      <a:pt x="119" y="14"/>
                    </a:lnTo>
                    <a:lnTo>
                      <a:pt x="120" y="17"/>
                    </a:lnTo>
                    <a:lnTo>
                      <a:pt x="126" y="23"/>
                    </a:lnTo>
                    <a:lnTo>
                      <a:pt x="133" y="35"/>
                    </a:lnTo>
                    <a:lnTo>
                      <a:pt x="137" y="51"/>
                    </a:lnTo>
                    <a:lnTo>
                      <a:pt x="138" y="54"/>
                    </a:lnTo>
                    <a:lnTo>
                      <a:pt x="137" y="55"/>
                    </a:lnTo>
                    <a:lnTo>
                      <a:pt x="138" y="54"/>
                    </a:lnTo>
                    <a:lnTo>
                      <a:pt x="137" y="54"/>
                    </a:lnTo>
                    <a:lnTo>
                      <a:pt x="138" y="54"/>
                    </a:lnTo>
                    <a:lnTo>
                      <a:pt x="138" y="54"/>
                    </a:lnTo>
                    <a:close/>
                    <a:moveTo>
                      <a:pt x="31" y="145"/>
                    </a:moveTo>
                    <a:lnTo>
                      <a:pt x="31" y="148"/>
                    </a:lnTo>
                    <a:lnTo>
                      <a:pt x="31" y="154"/>
                    </a:lnTo>
                    <a:lnTo>
                      <a:pt x="33" y="162"/>
                    </a:lnTo>
                    <a:lnTo>
                      <a:pt x="35" y="171"/>
                    </a:lnTo>
                    <a:lnTo>
                      <a:pt x="37" y="172"/>
                    </a:lnTo>
                    <a:lnTo>
                      <a:pt x="40" y="179"/>
                    </a:lnTo>
                    <a:lnTo>
                      <a:pt x="44" y="185"/>
                    </a:lnTo>
                    <a:lnTo>
                      <a:pt x="50" y="190"/>
                    </a:lnTo>
                    <a:lnTo>
                      <a:pt x="52" y="190"/>
                    </a:lnTo>
                    <a:lnTo>
                      <a:pt x="54" y="192"/>
                    </a:lnTo>
                    <a:lnTo>
                      <a:pt x="57" y="194"/>
                    </a:lnTo>
                    <a:lnTo>
                      <a:pt x="64" y="197"/>
                    </a:lnTo>
                    <a:lnTo>
                      <a:pt x="72" y="197"/>
                    </a:lnTo>
                    <a:lnTo>
                      <a:pt x="75" y="197"/>
                    </a:lnTo>
                    <a:lnTo>
                      <a:pt x="76" y="197"/>
                    </a:lnTo>
                    <a:lnTo>
                      <a:pt x="82" y="197"/>
                    </a:lnTo>
                    <a:lnTo>
                      <a:pt x="92" y="193"/>
                    </a:lnTo>
                    <a:lnTo>
                      <a:pt x="100" y="186"/>
                    </a:lnTo>
                    <a:lnTo>
                      <a:pt x="103" y="183"/>
                    </a:lnTo>
                    <a:lnTo>
                      <a:pt x="104" y="182"/>
                    </a:lnTo>
                    <a:lnTo>
                      <a:pt x="107" y="176"/>
                    </a:lnTo>
                    <a:lnTo>
                      <a:pt x="113" y="165"/>
                    </a:lnTo>
                    <a:lnTo>
                      <a:pt x="114" y="151"/>
                    </a:lnTo>
                    <a:lnTo>
                      <a:pt x="116" y="147"/>
                    </a:lnTo>
                    <a:lnTo>
                      <a:pt x="114" y="137"/>
                    </a:lnTo>
                    <a:lnTo>
                      <a:pt x="110" y="124"/>
                    </a:lnTo>
                    <a:lnTo>
                      <a:pt x="104" y="114"/>
                    </a:lnTo>
                    <a:lnTo>
                      <a:pt x="103" y="111"/>
                    </a:lnTo>
                    <a:lnTo>
                      <a:pt x="100" y="110"/>
                    </a:lnTo>
                    <a:lnTo>
                      <a:pt x="96" y="107"/>
                    </a:lnTo>
                    <a:lnTo>
                      <a:pt x="88" y="101"/>
                    </a:lnTo>
                    <a:lnTo>
                      <a:pt x="76" y="100"/>
                    </a:lnTo>
                    <a:lnTo>
                      <a:pt x="73" y="99"/>
                    </a:lnTo>
                    <a:lnTo>
                      <a:pt x="65" y="100"/>
                    </a:lnTo>
                    <a:lnTo>
                      <a:pt x="59" y="101"/>
                    </a:lnTo>
                    <a:lnTo>
                      <a:pt x="50" y="107"/>
                    </a:lnTo>
                    <a:lnTo>
                      <a:pt x="44" y="111"/>
                    </a:lnTo>
                    <a:lnTo>
                      <a:pt x="41" y="114"/>
                    </a:lnTo>
                    <a:lnTo>
                      <a:pt x="38" y="118"/>
                    </a:lnTo>
                    <a:lnTo>
                      <a:pt x="33" y="130"/>
                    </a:lnTo>
                    <a:lnTo>
                      <a:pt x="31" y="142"/>
                    </a:lnTo>
                    <a:lnTo>
                      <a:pt x="31" y="145"/>
                    </a:lnTo>
                    <a:lnTo>
                      <a:pt x="31" y="149"/>
                    </a:lnTo>
                    <a:lnTo>
                      <a:pt x="31" y="145"/>
                    </a:lnTo>
                    <a:lnTo>
                      <a:pt x="31"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1" name="Freeform 286"/>
              <p:cNvSpPr>
                <a:spLocks/>
              </p:cNvSpPr>
              <p:nvPr/>
            </p:nvSpPr>
            <p:spPr bwMode="auto">
              <a:xfrm>
                <a:off x="1255" y="3002"/>
                <a:ext cx="24" cy="71"/>
              </a:xfrm>
              <a:custGeom>
                <a:avLst/>
                <a:gdLst>
                  <a:gd name="T0" fmla="*/ 80 w 80"/>
                  <a:gd name="T1" fmla="*/ 214 h 214"/>
                  <a:gd name="T2" fmla="*/ 76 w 80"/>
                  <a:gd name="T3" fmla="*/ 214 h 214"/>
                  <a:gd name="T4" fmla="*/ 63 w 80"/>
                  <a:gd name="T5" fmla="*/ 214 h 214"/>
                  <a:gd name="T6" fmla="*/ 53 w 80"/>
                  <a:gd name="T7" fmla="*/ 214 h 214"/>
                  <a:gd name="T8" fmla="*/ 53 w 80"/>
                  <a:gd name="T9" fmla="*/ 214 h 214"/>
                  <a:gd name="T10" fmla="*/ 53 w 80"/>
                  <a:gd name="T11" fmla="*/ 189 h 214"/>
                  <a:gd name="T12" fmla="*/ 52 w 80"/>
                  <a:gd name="T13" fmla="*/ 111 h 214"/>
                  <a:gd name="T14" fmla="*/ 52 w 80"/>
                  <a:gd name="T15" fmla="*/ 52 h 214"/>
                  <a:gd name="T16" fmla="*/ 53 w 80"/>
                  <a:gd name="T17" fmla="*/ 48 h 214"/>
                  <a:gd name="T18" fmla="*/ 50 w 80"/>
                  <a:gd name="T19" fmla="*/ 51 h 214"/>
                  <a:gd name="T20" fmla="*/ 48 w 80"/>
                  <a:gd name="T21" fmla="*/ 52 h 214"/>
                  <a:gd name="T22" fmla="*/ 39 w 80"/>
                  <a:gd name="T23" fmla="*/ 58 h 214"/>
                  <a:gd name="T24" fmla="*/ 29 w 80"/>
                  <a:gd name="T25" fmla="*/ 63 h 214"/>
                  <a:gd name="T26" fmla="*/ 28 w 80"/>
                  <a:gd name="T27" fmla="*/ 65 h 214"/>
                  <a:gd name="T28" fmla="*/ 25 w 80"/>
                  <a:gd name="T29" fmla="*/ 68 h 214"/>
                  <a:gd name="T30" fmla="*/ 19 w 80"/>
                  <a:gd name="T31" fmla="*/ 70 h 214"/>
                  <a:gd name="T32" fmla="*/ 11 w 80"/>
                  <a:gd name="T33" fmla="*/ 75 h 214"/>
                  <a:gd name="T34" fmla="*/ 2 w 80"/>
                  <a:gd name="T35" fmla="*/ 79 h 214"/>
                  <a:gd name="T36" fmla="*/ 1 w 80"/>
                  <a:gd name="T37" fmla="*/ 79 h 214"/>
                  <a:gd name="T38" fmla="*/ 1 w 80"/>
                  <a:gd name="T39" fmla="*/ 76 h 214"/>
                  <a:gd name="T40" fmla="*/ 0 w 80"/>
                  <a:gd name="T41" fmla="*/ 63 h 214"/>
                  <a:gd name="T42" fmla="*/ 0 w 80"/>
                  <a:gd name="T43" fmla="*/ 55 h 214"/>
                  <a:gd name="T44" fmla="*/ 1 w 80"/>
                  <a:gd name="T45" fmla="*/ 54 h 214"/>
                  <a:gd name="T46" fmla="*/ 4 w 80"/>
                  <a:gd name="T47" fmla="*/ 52 h 214"/>
                  <a:gd name="T48" fmla="*/ 11 w 80"/>
                  <a:gd name="T49" fmla="*/ 49 h 214"/>
                  <a:gd name="T50" fmla="*/ 24 w 80"/>
                  <a:gd name="T51" fmla="*/ 41 h 214"/>
                  <a:gd name="T52" fmla="*/ 35 w 80"/>
                  <a:gd name="T53" fmla="*/ 31 h 214"/>
                  <a:gd name="T54" fmla="*/ 39 w 80"/>
                  <a:gd name="T55" fmla="*/ 28 h 214"/>
                  <a:gd name="T56" fmla="*/ 41 w 80"/>
                  <a:gd name="T57" fmla="*/ 27 h 214"/>
                  <a:gd name="T58" fmla="*/ 46 w 80"/>
                  <a:gd name="T59" fmla="*/ 21 h 214"/>
                  <a:gd name="T60" fmla="*/ 55 w 80"/>
                  <a:gd name="T61" fmla="*/ 11 h 214"/>
                  <a:gd name="T62" fmla="*/ 60 w 80"/>
                  <a:gd name="T63" fmla="*/ 3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4 h 214"/>
                  <a:gd name="T78" fmla="*/ 79 w 80"/>
                  <a:gd name="T79" fmla="*/ 134 h 214"/>
                  <a:gd name="T80" fmla="*/ 79 w 80"/>
                  <a:gd name="T81" fmla="*/ 211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3" y="214"/>
                    </a:lnTo>
                    <a:lnTo>
                      <a:pt x="53" y="214"/>
                    </a:lnTo>
                    <a:lnTo>
                      <a:pt x="53" y="189"/>
                    </a:lnTo>
                    <a:lnTo>
                      <a:pt x="52" y="111"/>
                    </a:lnTo>
                    <a:lnTo>
                      <a:pt x="52" y="52"/>
                    </a:lnTo>
                    <a:lnTo>
                      <a:pt x="53" y="48"/>
                    </a:lnTo>
                    <a:lnTo>
                      <a:pt x="50" y="51"/>
                    </a:lnTo>
                    <a:lnTo>
                      <a:pt x="48" y="52"/>
                    </a:lnTo>
                    <a:lnTo>
                      <a:pt x="39" y="58"/>
                    </a:lnTo>
                    <a:lnTo>
                      <a:pt x="29" y="63"/>
                    </a:lnTo>
                    <a:lnTo>
                      <a:pt x="28" y="65"/>
                    </a:lnTo>
                    <a:lnTo>
                      <a:pt x="25" y="68"/>
                    </a:lnTo>
                    <a:lnTo>
                      <a:pt x="19" y="70"/>
                    </a:lnTo>
                    <a:lnTo>
                      <a:pt x="11" y="75"/>
                    </a:lnTo>
                    <a:lnTo>
                      <a:pt x="2" y="79"/>
                    </a:lnTo>
                    <a:lnTo>
                      <a:pt x="1" y="79"/>
                    </a:lnTo>
                    <a:lnTo>
                      <a:pt x="1" y="76"/>
                    </a:lnTo>
                    <a:lnTo>
                      <a:pt x="0" y="63"/>
                    </a:lnTo>
                    <a:lnTo>
                      <a:pt x="0" y="55"/>
                    </a:lnTo>
                    <a:lnTo>
                      <a:pt x="1" y="54"/>
                    </a:lnTo>
                    <a:lnTo>
                      <a:pt x="4" y="52"/>
                    </a:lnTo>
                    <a:lnTo>
                      <a:pt x="11" y="49"/>
                    </a:lnTo>
                    <a:lnTo>
                      <a:pt x="24" y="41"/>
                    </a:lnTo>
                    <a:lnTo>
                      <a:pt x="35" y="31"/>
                    </a:lnTo>
                    <a:lnTo>
                      <a:pt x="39" y="28"/>
                    </a:lnTo>
                    <a:lnTo>
                      <a:pt x="41" y="27"/>
                    </a:lnTo>
                    <a:lnTo>
                      <a:pt x="46" y="21"/>
                    </a:lnTo>
                    <a:lnTo>
                      <a:pt x="55" y="11"/>
                    </a:lnTo>
                    <a:lnTo>
                      <a:pt x="60" y="3"/>
                    </a:lnTo>
                    <a:lnTo>
                      <a:pt x="63" y="0"/>
                    </a:lnTo>
                    <a:lnTo>
                      <a:pt x="65" y="0"/>
                    </a:lnTo>
                    <a:lnTo>
                      <a:pt x="73" y="0"/>
                    </a:lnTo>
                    <a:lnTo>
                      <a:pt x="79" y="0"/>
                    </a:lnTo>
                    <a:lnTo>
                      <a:pt x="80" y="0"/>
                    </a:lnTo>
                    <a:lnTo>
                      <a:pt x="79" y="4"/>
                    </a:lnTo>
                    <a:lnTo>
                      <a:pt x="80" y="34"/>
                    </a:lnTo>
                    <a:lnTo>
                      <a:pt x="79" y="134"/>
                    </a:lnTo>
                    <a:lnTo>
                      <a:pt x="79" y="211"/>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2" name="Freeform 287"/>
              <p:cNvSpPr>
                <a:spLocks/>
              </p:cNvSpPr>
              <p:nvPr/>
            </p:nvSpPr>
            <p:spPr bwMode="auto">
              <a:xfrm>
                <a:off x="1080" y="3102"/>
                <a:ext cx="30" cy="72"/>
              </a:xfrm>
              <a:custGeom>
                <a:avLst/>
                <a:gdLst>
                  <a:gd name="T0" fmla="*/ 80 w 80"/>
                  <a:gd name="T1" fmla="*/ 214 h 214"/>
                  <a:gd name="T2" fmla="*/ 76 w 80"/>
                  <a:gd name="T3" fmla="*/ 214 h 214"/>
                  <a:gd name="T4" fmla="*/ 63 w 80"/>
                  <a:gd name="T5" fmla="*/ 214 h 214"/>
                  <a:gd name="T6" fmla="*/ 55 w 80"/>
                  <a:gd name="T7" fmla="*/ 214 h 214"/>
                  <a:gd name="T8" fmla="*/ 55 w 80"/>
                  <a:gd name="T9" fmla="*/ 214 h 214"/>
                  <a:gd name="T10" fmla="*/ 55 w 80"/>
                  <a:gd name="T11" fmla="*/ 189 h 214"/>
                  <a:gd name="T12" fmla="*/ 53 w 80"/>
                  <a:gd name="T13" fmla="*/ 110 h 214"/>
                  <a:gd name="T14" fmla="*/ 53 w 80"/>
                  <a:gd name="T15" fmla="*/ 50 h 214"/>
                  <a:gd name="T16" fmla="*/ 55 w 80"/>
                  <a:gd name="T17" fmla="*/ 46 h 214"/>
                  <a:gd name="T18" fmla="*/ 52 w 80"/>
                  <a:gd name="T19" fmla="*/ 49 h 214"/>
                  <a:gd name="T20" fmla="*/ 49 w 80"/>
                  <a:gd name="T21" fmla="*/ 52 h 214"/>
                  <a:gd name="T22" fmla="*/ 41 w 80"/>
                  <a:gd name="T23" fmla="*/ 57 h 214"/>
                  <a:gd name="T24" fmla="*/ 31 w 80"/>
                  <a:gd name="T25" fmla="*/ 63 h 214"/>
                  <a:gd name="T26" fmla="*/ 29 w 80"/>
                  <a:gd name="T27" fmla="*/ 64 h 214"/>
                  <a:gd name="T28" fmla="*/ 26 w 80"/>
                  <a:gd name="T29" fmla="*/ 66 h 214"/>
                  <a:gd name="T30" fmla="*/ 21 w 80"/>
                  <a:gd name="T31" fmla="*/ 69 h 214"/>
                  <a:gd name="T32" fmla="*/ 11 w 80"/>
                  <a:gd name="T33" fmla="*/ 74 h 214"/>
                  <a:gd name="T34" fmla="*/ 3 w 80"/>
                  <a:gd name="T35" fmla="*/ 79 h 214"/>
                  <a:gd name="T36" fmla="*/ 1 w 80"/>
                  <a:gd name="T37" fmla="*/ 79 h 214"/>
                  <a:gd name="T38" fmla="*/ 1 w 80"/>
                  <a:gd name="T39" fmla="*/ 76 h 214"/>
                  <a:gd name="T40" fmla="*/ 0 w 80"/>
                  <a:gd name="T41" fmla="*/ 63 h 214"/>
                  <a:gd name="T42" fmla="*/ 0 w 80"/>
                  <a:gd name="T43" fmla="*/ 55 h 214"/>
                  <a:gd name="T44" fmla="*/ 1 w 80"/>
                  <a:gd name="T45" fmla="*/ 53 h 214"/>
                  <a:gd name="T46" fmla="*/ 4 w 80"/>
                  <a:gd name="T47" fmla="*/ 52 h 214"/>
                  <a:gd name="T48" fmla="*/ 11 w 80"/>
                  <a:gd name="T49" fmla="*/ 49 h 214"/>
                  <a:gd name="T50" fmla="*/ 25 w 80"/>
                  <a:gd name="T51" fmla="*/ 41 h 214"/>
                  <a:gd name="T52" fmla="*/ 36 w 80"/>
                  <a:gd name="T53" fmla="*/ 31 h 214"/>
                  <a:gd name="T54" fmla="*/ 41 w 80"/>
                  <a:gd name="T55" fmla="*/ 28 h 214"/>
                  <a:gd name="T56" fmla="*/ 42 w 80"/>
                  <a:gd name="T57" fmla="*/ 26 h 214"/>
                  <a:gd name="T58" fmla="*/ 48 w 80"/>
                  <a:gd name="T59" fmla="*/ 21 h 214"/>
                  <a:gd name="T60" fmla="*/ 56 w 80"/>
                  <a:gd name="T61" fmla="*/ 11 h 214"/>
                  <a:gd name="T62" fmla="*/ 62 w 80"/>
                  <a:gd name="T63" fmla="*/ 2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3 h 214"/>
                  <a:gd name="T78" fmla="*/ 79 w 80"/>
                  <a:gd name="T79" fmla="*/ 134 h 214"/>
                  <a:gd name="T80" fmla="*/ 79 w 80"/>
                  <a:gd name="T81" fmla="*/ 211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5" y="214"/>
                    </a:lnTo>
                    <a:lnTo>
                      <a:pt x="55" y="214"/>
                    </a:lnTo>
                    <a:lnTo>
                      <a:pt x="55" y="189"/>
                    </a:lnTo>
                    <a:lnTo>
                      <a:pt x="53" y="110"/>
                    </a:lnTo>
                    <a:lnTo>
                      <a:pt x="53" y="50"/>
                    </a:lnTo>
                    <a:lnTo>
                      <a:pt x="55" y="46"/>
                    </a:lnTo>
                    <a:lnTo>
                      <a:pt x="52" y="49"/>
                    </a:lnTo>
                    <a:lnTo>
                      <a:pt x="49" y="52"/>
                    </a:lnTo>
                    <a:lnTo>
                      <a:pt x="41" y="57"/>
                    </a:lnTo>
                    <a:lnTo>
                      <a:pt x="31" y="63"/>
                    </a:lnTo>
                    <a:lnTo>
                      <a:pt x="29" y="64"/>
                    </a:lnTo>
                    <a:lnTo>
                      <a:pt x="26" y="66"/>
                    </a:lnTo>
                    <a:lnTo>
                      <a:pt x="21" y="69"/>
                    </a:lnTo>
                    <a:lnTo>
                      <a:pt x="11" y="74"/>
                    </a:lnTo>
                    <a:lnTo>
                      <a:pt x="3" y="79"/>
                    </a:lnTo>
                    <a:lnTo>
                      <a:pt x="1" y="79"/>
                    </a:lnTo>
                    <a:lnTo>
                      <a:pt x="1" y="76"/>
                    </a:lnTo>
                    <a:lnTo>
                      <a:pt x="0" y="63"/>
                    </a:lnTo>
                    <a:lnTo>
                      <a:pt x="0" y="55"/>
                    </a:lnTo>
                    <a:lnTo>
                      <a:pt x="1" y="53"/>
                    </a:lnTo>
                    <a:lnTo>
                      <a:pt x="4" y="52"/>
                    </a:lnTo>
                    <a:lnTo>
                      <a:pt x="11" y="49"/>
                    </a:lnTo>
                    <a:lnTo>
                      <a:pt x="25" y="41"/>
                    </a:lnTo>
                    <a:lnTo>
                      <a:pt x="36" y="31"/>
                    </a:lnTo>
                    <a:lnTo>
                      <a:pt x="41" y="28"/>
                    </a:lnTo>
                    <a:lnTo>
                      <a:pt x="42" y="26"/>
                    </a:lnTo>
                    <a:lnTo>
                      <a:pt x="48" y="21"/>
                    </a:lnTo>
                    <a:lnTo>
                      <a:pt x="56" y="11"/>
                    </a:lnTo>
                    <a:lnTo>
                      <a:pt x="62" y="2"/>
                    </a:lnTo>
                    <a:lnTo>
                      <a:pt x="63" y="0"/>
                    </a:lnTo>
                    <a:lnTo>
                      <a:pt x="65" y="0"/>
                    </a:lnTo>
                    <a:lnTo>
                      <a:pt x="73" y="0"/>
                    </a:lnTo>
                    <a:lnTo>
                      <a:pt x="79" y="0"/>
                    </a:lnTo>
                    <a:lnTo>
                      <a:pt x="80" y="0"/>
                    </a:lnTo>
                    <a:lnTo>
                      <a:pt x="79" y="4"/>
                    </a:lnTo>
                    <a:lnTo>
                      <a:pt x="80" y="33"/>
                    </a:lnTo>
                    <a:lnTo>
                      <a:pt x="79" y="134"/>
                    </a:lnTo>
                    <a:lnTo>
                      <a:pt x="79" y="211"/>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3" name="Freeform 288"/>
              <p:cNvSpPr>
                <a:spLocks noEditPoints="1"/>
              </p:cNvSpPr>
              <p:nvPr/>
            </p:nvSpPr>
            <p:spPr bwMode="auto">
              <a:xfrm>
                <a:off x="1130" y="3102"/>
                <a:ext cx="52" cy="73"/>
              </a:xfrm>
              <a:custGeom>
                <a:avLst/>
                <a:gdLst>
                  <a:gd name="T0" fmla="*/ 19 w 141"/>
                  <a:gd name="T1" fmla="*/ 163 h 218"/>
                  <a:gd name="T2" fmla="*/ 29 w 141"/>
                  <a:gd name="T3" fmla="*/ 166 h 218"/>
                  <a:gd name="T4" fmla="*/ 39 w 141"/>
                  <a:gd name="T5" fmla="*/ 187 h 218"/>
                  <a:gd name="T6" fmla="*/ 46 w 141"/>
                  <a:gd name="T7" fmla="*/ 193 h 218"/>
                  <a:gd name="T8" fmla="*/ 65 w 141"/>
                  <a:gd name="T9" fmla="*/ 196 h 218"/>
                  <a:gd name="T10" fmla="*/ 77 w 141"/>
                  <a:gd name="T11" fmla="*/ 194 h 218"/>
                  <a:gd name="T12" fmla="*/ 89 w 141"/>
                  <a:gd name="T13" fmla="*/ 189 h 218"/>
                  <a:gd name="T14" fmla="*/ 101 w 141"/>
                  <a:gd name="T15" fmla="*/ 176 h 218"/>
                  <a:gd name="T16" fmla="*/ 108 w 141"/>
                  <a:gd name="T17" fmla="*/ 159 h 218"/>
                  <a:gd name="T18" fmla="*/ 112 w 141"/>
                  <a:gd name="T19" fmla="*/ 143 h 218"/>
                  <a:gd name="T20" fmla="*/ 115 w 141"/>
                  <a:gd name="T21" fmla="*/ 118 h 218"/>
                  <a:gd name="T22" fmla="*/ 112 w 141"/>
                  <a:gd name="T23" fmla="*/ 117 h 218"/>
                  <a:gd name="T24" fmla="*/ 94 w 141"/>
                  <a:gd name="T25" fmla="*/ 132 h 218"/>
                  <a:gd name="T26" fmla="*/ 86 w 141"/>
                  <a:gd name="T27" fmla="*/ 138 h 218"/>
                  <a:gd name="T28" fmla="*/ 63 w 141"/>
                  <a:gd name="T29" fmla="*/ 142 h 218"/>
                  <a:gd name="T30" fmla="*/ 35 w 141"/>
                  <a:gd name="T31" fmla="*/ 136 h 218"/>
                  <a:gd name="T32" fmla="*/ 15 w 141"/>
                  <a:gd name="T33" fmla="*/ 119 h 218"/>
                  <a:gd name="T34" fmla="*/ 0 w 141"/>
                  <a:gd name="T35" fmla="*/ 77 h 218"/>
                  <a:gd name="T36" fmla="*/ 0 w 141"/>
                  <a:gd name="T37" fmla="*/ 57 h 218"/>
                  <a:gd name="T38" fmla="*/ 19 w 141"/>
                  <a:gd name="T39" fmla="*/ 19 h 218"/>
                  <a:gd name="T40" fmla="*/ 43 w 141"/>
                  <a:gd name="T41" fmla="*/ 4 h 218"/>
                  <a:gd name="T42" fmla="*/ 77 w 141"/>
                  <a:gd name="T43" fmla="*/ 1 h 218"/>
                  <a:gd name="T44" fmla="*/ 105 w 141"/>
                  <a:gd name="T45" fmla="*/ 11 h 218"/>
                  <a:gd name="T46" fmla="*/ 127 w 141"/>
                  <a:gd name="T47" fmla="*/ 33 h 218"/>
                  <a:gd name="T48" fmla="*/ 135 w 141"/>
                  <a:gd name="T49" fmla="*/ 55 h 218"/>
                  <a:gd name="T50" fmla="*/ 141 w 141"/>
                  <a:gd name="T51" fmla="*/ 103 h 218"/>
                  <a:gd name="T52" fmla="*/ 136 w 141"/>
                  <a:gd name="T53" fmla="*/ 146 h 218"/>
                  <a:gd name="T54" fmla="*/ 129 w 141"/>
                  <a:gd name="T55" fmla="*/ 173 h 218"/>
                  <a:gd name="T56" fmla="*/ 107 w 141"/>
                  <a:gd name="T57" fmla="*/ 204 h 218"/>
                  <a:gd name="T58" fmla="*/ 96 w 141"/>
                  <a:gd name="T59" fmla="*/ 211 h 218"/>
                  <a:gd name="T60" fmla="*/ 65 w 141"/>
                  <a:gd name="T61" fmla="*/ 218 h 218"/>
                  <a:gd name="T62" fmla="*/ 38 w 141"/>
                  <a:gd name="T63" fmla="*/ 214 h 218"/>
                  <a:gd name="T64" fmla="*/ 21 w 141"/>
                  <a:gd name="T65" fmla="*/ 203 h 218"/>
                  <a:gd name="T66" fmla="*/ 4 w 141"/>
                  <a:gd name="T67" fmla="*/ 169 h 218"/>
                  <a:gd name="T68" fmla="*/ 4 w 141"/>
                  <a:gd name="T69" fmla="*/ 165 h 218"/>
                  <a:gd name="T70" fmla="*/ 4 w 141"/>
                  <a:gd name="T71" fmla="*/ 165 h 218"/>
                  <a:gd name="T72" fmla="*/ 107 w 141"/>
                  <a:gd name="T73" fmla="*/ 48 h 218"/>
                  <a:gd name="T74" fmla="*/ 97 w 141"/>
                  <a:gd name="T75" fmla="*/ 32 h 218"/>
                  <a:gd name="T76" fmla="*/ 72 w 141"/>
                  <a:gd name="T77" fmla="*/ 22 h 218"/>
                  <a:gd name="T78" fmla="*/ 56 w 141"/>
                  <a:gd name="T79" fmla="*/ 24 h 218"/>
                  <a:gd name="T80" fmla="*/ 38 w 141"/>
                  <a:gd name="T81" fmla="*/ 38 h 218"/>
                  <a:gd name="T82" fmla="*/ 27 w 141"/>
                  <a:gd name="T83" fmla="*/ 70 h 218"/>
                  <a:gd name="T84" fmla="*/ 27 w 141"/>
                  <a:gd name="T85" fmla="*/ 83 h 218"/>
                  <a:gd name="T86" fmla="*/ 39 w 141"/>
                  <a:gd name="T87" fmla="*/ 105 h 218"/>
                  <a:gd name="T88" fmla="*/ 55 w 141"/>
                  <a:gd name="T89" fmla="*/ 117 h 218"/>
                  <a:gd name="T90" fmla="*/ 72 w 141"/>
                  <a:gd name="T91" fmla="*/ 118 h 218"/>
                  <a:gd name="T92" fmla="*/ 97 w 141"/>
                  <a:gd name="T93" fmla="*/ 108 h 218"/>
                  <a:gd name="T94" fmla="*/ 104 w 141"/>
                  <a:gd name="T95" fmla="*/ 100 h 218"/>
                  <a:gd name="T96" fmla="*/ 111 w 141"/>
                  <a:gd name="T97" fmla="*/ 70 h 218"/>
                  <a:gd name="T98" fmla="*/ 111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4" y="165"/>
                    </a:moveTo>
                    <a:lnTo>
                      <a:pt x="7" y="165"/>
                    </a:lnTo>
                    <a:lnTo>
                      <a:pt x="19" y="163"/>
                    </a:lnTo>
                    <a:lnTo>
                      <a:pt x="28" y="163"/>
                    </a:lnTo>
                    <a:lnTo>
                      <a:pt x="29" y="162"/>
                    </a:lnTo>
                    <a:lnTo>
                      <a:pt x="29" y="166"/>
                    </a:lnTo>
                    <a:lnTo>
                      <a:pt x="31" y="172"/>
                    </a:lnTo>
                    <a:lnTo>
                      <a:pt x="34" y="180"/>
                    </a:lnTo>
                    <a:lnTo>
                      <a:pt x="39" y="187"/>
                    </a:lnTo>
                    <a:lnTo>
                      <a:pt x="42" y="189"/>
                    </a:lnTo>
                    <a:lnTo>
                      <a:pt x="43" y="190"/>
                    </a:lnTo>
                    <a:lnTo>
                      <a:pt x="46" y="193"/>
                    </a:lnTo>
                    <a:lnTo>
                      <a:pt x="49" y="194"/>
                    </a:lnTo>
                    <a:lnTo>
                      <a:pt x="58" y="196"/>
                    </a:lnTo>
                    <a:lnTo>
                      <a:pt x="65" y="196"/>
                    </a:lnTo>
                    <a:lnTo>
                      <a:pt x="66" y="196"/>
                    </a:lnTo>
                    <a:lnTo>
                      <a:pt x="70" y="196"/>
                    </a:lnTo>
                    <a:lnTo>
                      <a:pt x="77" y="194"/>
                    </a:lnTo>
                    <a:lnTo>
                      <a:pt x="83" y="193"/>
                    </a:lnTo>
                    <a:lnTo>
                      <a:pt x="86" y="191"/>
                    </a:lnTo>
                    <a:lnTo>
                      <a:pt x="89" y="189"/>
                    </a:lnTo>
                    <a:lnTo>
                      <a:pt x="94" y="183"/>
                    </a:lnTo>
                    <a:lnTo>
                      <a:pt x="100" y="177"/>
                    </a:lnTo>
                    <a:lnTo>
                      <a:pt x="101" y="176"/>
                    </a:lnTo>
                    <a:lnTo>
                      <a:pt x="104" y="172"/>
                    </a:lnTo>
                    <a:lnTo>
                      <a:pt x="105" y="167"/>
                    </a:lnTo>
                    <a:lnTo>
                      <a:pt x="108" y="159"/>
                    </a:lnTo>
                    <a:lnTo>
                      <a:pt x="111" y="150"/>
                    </a:lnTo>
                    <a:lnTo>
                      <a:pt x="111" y="149"/>
                    </a:lnTo>
                    <a:lnTo>
                      <a:pt x="112" y="143"/>
                    </a:lnTo>
                    <a:lnTo>
                      <a:pt x="114" y="132"/>
                    </a:lnTo>
                    <a:lnTo>
                      <a:pt x="114" y="121"/>
                    </a:lnTo>
                    <a:lnTo>
                      <a:pt x="115" y="118"/>
                    </a:lnTo>
                    <a:lnTo>
                      <a:pt x="114" y="115"/>
                    </a:lnTo>
                    <a:lnTo>
                      <a:pt x="114" y="114"/>
                    </a:lnTo>
                    <a:lnTo>
                      <a:pt x="112" y="117"/>
                    </a:lnTo>
                    <a:lnTo>
                      <a:pt x="110" y="121"/>
                    </a:lnTo>
                    <a:lnTo>
                      <a:pt x="103" y="126"/>
                    </a:lnTo>
                    <a:lnTo>
                      <a:pt x="94" y="132"/>
                    </a:lnTo>
                    <a:lnTo>
                      <a:pt x="93" y="134"/>
                    </a:lnTo>
                    <a:lnTo>
                      <a:pt x="90" y="135"/>
                    </a:lnTo>
                    <a:lnTo>
                      <a:pt x="86" y="138"/>
                    </a:lnTo>
                    <a:lnTo>
                      <a:pt x="76" y="141"/>
                    </a:lnTo>
                    <a:lnTo>
                      <a:pt x="65" y="142"/>
                    </a:lnTo>
                    <a:lnTo>
                      <a:pt x="63" y="142"/>
                    </a:lnTo>
                    <a:lnTo>
                      <a:pt x="59" y="142"/>
                    </a:lnTo>
                    <a:lnTo>
                      <a:pt x="50" y="142"/>
                    </a:lnTo>
                    <a:lnTo>
                      <a:pt x="35" y="136"/>
                    </a:lnTo>
                    <a:lnTo>
                      <a:pt x="21" y="126"/>
                    </a:lnTo>
                    <a:lnTo>
                      <a:pt x="18" y="122"/>
                    </a:lnTo>
                    <a:lnTo>
                      <a:pt x="15" y="119"/>
                    </a:lnTo>
                    <a:lnTo>
                      <a:pt x="10" y="112"/>
                    </a:lnTo>
                    <a:lnTo>
                      <a:pt x="3" y="97"/>
                    </a:lnTo>
                    <a:lnTo>
                      <a:pt x="0" y="77"/>
                    </a:lnTo>
                    <a:lnTo>
                      <a:pt x="0" y="72"/>
                    </a:lnTo>
                    <a:lnTo>
                      <a:pt x="0" y="67"/>
                    </a:lnTo>
                    <a:lnTo>
                      <a:pt x="0" y="57"/>
                    </a:lnTo>
                    <a:lnTo>
                      <a:pt x="5" y="39"/>
                    </a:lnTo>
                    <a:lnTo>
                      <a:pt x="15" y="24"/>
                    </a:lnTo>
                    <a:lnTo>
                      <a:pt x="19" y="19"/>
                    </a:lnTo>
                    <a:lnTo>
                      <a:pt x="22" y="17"/>
                    </a:lnTo>
                    <a:lnTo>
                      <a:pt x="29" y="11"/>
                    </a:lnTo>
                    <a:lnTo>
                      <a:pt x="43" y="4"/>
                    </a:lnTo>
                    <a:lnTo>
                      <a:pt x="62" y="1"/>
                    </a:lnTo>
                    <a:lnTo>
                      <a:pt x="67" y="0"/>
                    </a:lnTo>
                    <a:lnTo>
                      <a:pt x="77" y="1"/>
                    </a:lnTo>
                    <a:lnTo>
                      <a:pt x="90" y="4"/>
                    </a:lnTo>
                    <a:lnTo>
                      <a:pt x="101" y="9"/>
                    </a:lnTo>
                    <a:lnTo>
                      <a:pt x="105" y="11"/>
                    </a:lnTo>
                    <a:lnTo>
                      <a:pt x="112" y="18"/>
                    </a:lnTo>
                    <a:lnTo>
                      <a:pt x="118" y="22"/>
                    </a:lnTo>
                    <a:lnTo>
                      <a:pt x="127" y="33"/>
                    </a:lnTo>
                    <a:lnTo>
                      <a:pt x="132" y="42"/>
                    </a:lnTo>
                    <a:lnTo>
                      <a:pt x="132" y="46"/>
                    </a:lnTo>
                    <a:lnTo>
                      <a:pt x="135" y="55"/>
                    </a:lnTo>
                    <a:lnTo>
                      <a:pt x="138" y="73"/>
                    </a:lnTo>
                    <a:lnTo>
                      <a:pt x="139" y="97"/>
                    </a:lnTo>
                    <a:lnTo>
                      <a:pt x="141" y="103"/>
                    </a:lnTo>
                    <a:lnTo>
                      <a:pt x="139" y="110"/>
                    </a:lnTo>
                    <a:lnTo>
                      <a:pt x="139" y="124"/>
                    </a:lnTo>
                    <a:lnTo>
                      <a:pt x="136" y="146"/>
                    </a:lnTo>
                    <a:lnTo>
                      <a:pt x="132" y="165"/>
                    </a:lnTo>
                    <a:lnTo>
                      <a:pt x="132" y="169"/>
                    </a:lnTo>
                    <a:lnTo>
                      <a:pt x="129" y="173"/>
                    </a:lnTo>
                    <a:lnTo>
                      <a:pt x="127" y="180"/>
                    </a:lnTo>
                    <a:lnTo>
                      <a:pt x="118" y="194"/>
                    </a:lnTo>
                    <a:lnTo>
                      <a:pt x="107" y="204"/>
                    </a:lnTo>
                    <a:lnTo>
                      <a:pt x="105" y="205"/>
                    </a:lnTo>
                    <a:lnTo>
                      <a:pt x="101" y="208"/>
                    </a:lnTo>
                    <a:lnTo>
                      <a:pt x="96" y="211"/>
                    </a:lnTo>
                    <a:lnTo>
                      <a:pt x="83" y="217"/>
                    </a:lnTo>
                    <a:lnTo>
                      <a:pt x="67" y="218"/>
                    </a:lnTo>
                    <a:lnTo>
                      <a:pt x="65" y="218"/>
                    </a:lnTo>
                    <a:lnTo>
                      <a:pt x="60" y="218"/>
                    </a:lnTo>
                    <a:lnTo>
                      <a:pt x="52" y="218"/>
                    </a:lnTo>
                    <a:lnTo>
                      <a:pt x="38" y="214"/>
                    </a:lnTo>
                    <a:lnTo>
                      <a:pt x="25" y="207"/>
                    </a:lnTo>
                    <a:lnTo>
                      <a:pt x="24" y="204"/>
                    </a:lnTo>
                    <a:lnTo>
                      <a:pt x="21" y="203"/>
                    </a:lnTo>
                    <a:lnTo>
                      <a:pt x="15" y="197"/>
                    </a:lnTo>
                    <a:lnTo>
                      <a:pt x="8" y="184"/>
                    </a:lnTo>
                    <a:lnTo>
                      <a:pt x="4" y="169"/>
                    </a:lnTo>
                    <a:lnTo>
                      <a:pt x="4" y="165"/>
                    </a:lnTo>
                    <a:lnTo>
                      <a:pt x="3" y="166"/>
                    </a:lnTo>
                    <a:lnTo>
                      <a:pt x="4" y="165"/>
                    </a:lnTo>
                    <a:lnTo>
                      <a:pt x="3" y="165"/>
                    </a:lnTo>
                    <a:lnTo>
                      <a:pt x="4" y="165"/>
                    </a:lnTo>
                    <a:lnTo>
                      <a:pt x="4" y="165"/>
                    </a:lnTo>
                    <a:close/>
                    <a:moveTo>
                      <a:pt x="111" y="70"/>
                    </a:moveTo>
                    <a:lnTo>
                      <a:pt x="110" y="60"/>
                    </a:lnTo>
                    <a:lnTo>
                      <a:pt x="107" y="48"/>
                    </a:lnTo>
                    <a:lnTo>
                      <a:pt x="101" y="36"/>
                    </a:lnTo>
                    <a:lnTo>
                      <a:pt x="100" y="33"/>
                    </a:lnTo>
                    <a:lnTo>
                      <a:pt x="97" y="32"/>
                    </a:lnTo>
                    <a:lnTo>
                      <a:pt x="93" y="29"/>
                    </a:lnTo>
                    <a:lnTo>
                      <a:pt x="83" y="24"/>
                    </a:lnTo>
                    <a:lnTo>
                      <a:pt x="72" y="22"/>
                    </a:lnTo>
                    <a:lnTo>
                      <a:pt x="70" y="21"/>
                    </a:lnTo>
                    <a:lnTo>
                      <a:pt x="62" y="22"/>
                    </a:lnTo>
                    <a:lnTo>
                      <a:pt x="56" y="24"/>
                    </a:lnTo>
                    <a:lnTo>
                      <a:pt x="46" y="29"/>
                    </a:lnTo>
                    <a:lnTo>
                      <a:pt x="41" y="35"/>
                    </a:lnTo>
                    <a:lnTo>
                      <a:pt x="38" y="38"/>
                    </a:lnTo>
                    <a:lnTo>
                      <a:pt x="34" y="43"/>
                    </a:lnTo>
                    <a:lnTo>
                      <a:pt x="28" y="56"/>
                    </a:lnTo>
                    <a:lnTo>
                      <a:pt x="27" y="70"/>
                    </a:lnTo>
                    <a:lnTo>
                      <a:pt x="27" y="73"/>
                    </a:lnTo>
                    <a:lnTo>
                      <a:pt x="27" y="77"/>
                    </a:lnTo>
                    <a:lnTo>
                      <a:pt x="27" y="83"/>
                    </a:lnTo>
                    <a:lnTo>
                      <a:pt x="31" y="94"/>
                    </a:lnTo>
                    <a:lnTo>
                      <a:pt x="36" y="104"/>
                    </a:lnTo>
                    <a:lnTo>
                      <a:pt x="39" y="105"/>
                    </a:lnTo>
                    <a:lnTo>
                      <a:pt x="41" y="108"/>
                    </a:lnTo>
                    <a:lnTo>
                      <a:pt x="45" y="111"/>
                    </a:lnTo>
                    <a:lnTo>
                      <a:pt x="55" y="117"/>
                    </a:lnTo>
                    <a:lnTo>
                      <a:pt x="66" y="118"/>
                    </a:lnTo>
                    <a:lnTo>
                      <a:pt x="70" y="118"/>
                    </a:lnTo>
                    <a:lnTo>
                      <a:pt x="72" y="118"/>
                    </a:lnTo>
                    <a:lnTo>
                      <a:pt x="77" y="118"/>
                    </a:lnTo>
                    <a:lnTo>
                      <a:pt x="87" y="114"/>
                    </a:lnTo>
                    <a:lnTo>
                      <a:pt x="97" y="108"/>
                    </a:lnTo>
                    <a:lnTo>
                      <a:pt x="100" y="105"/>
                    </a:lnTo>
                    <a:lnTo>
                      <a:pt x="101" y="104"/>
                    </a:lnTo>
                    <a:lnTo>
                      <a:pt x="104" y="100"/>
                    </a:lnTo>
                    <a:lnTo>
                      <a:pt x="108" y="88"/>
                    </a:lnTo>
                    <a:lnTo>
                      <a:pt x="110" y="74"/>
                    </a:lnTo>
                    <a:lnTo>
                      <a:pt x="111" y="70"/>
                    </a:lnTo>
                    <a:lnTo>
                      <a:pt x="111" y="64"/>
                    </a:lnTo>
                    <a:lnTo>
                      <a:pt x="110" y="70"/>
                    </a:lnTo>
                    <a:lnTo>
                      <a:pt x="111" y="70"/>
                    </a:lnTo>
                    <a:lnTo>
                      <a:pt x="111"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4" name="Freeform 289"/>
              <p:cNvSpPr>
                <a:spLocks noEditPoints="1"/>
              </p:cNvSpPr>
              <p:nvPr/>
            </p:nvSpPr>
            <p:spPr bwMode="auto">
              <a:xfrm>
                <a:off x="1185" y="3102"/>
                <a:ext cx="52" cy="73"/>
              </a:xfrm>
              <a:custGeom>
                <a:avLst/>
                <a:gdLst>
                  <a:gd name="T0" fmla="*/ 121 w 142"/>
                  <a:gd name="T1" fmla="*/ 55 h 218"/>
                  <a:gd name="T2" fmla="*/ 110 w 142"/>
                  <a:gd name="T3" fmla="*/ 48 h 218"/>
                  <a:gd name="T4" fmla="*/ 101 w 142"/>
                  <a:gd name="T5" fmla="*/ 32 h 218"/>
                  <a:gd name="T6" fmla="*/ 87 w 142"/>
                  <a:gd name="T7" fmla="*/ 24 h 218"/>
                  <a:gd name="T8" fmla="*/ 69 w 142"/>
                  <a:gd name="T9" fmla="*/ 22 h 218"/>
                  <a:gd name="T10" fmla="*/ 53 w 142"/>
                  <a:gd name="T11" fmla="*/ 28 h 218"/>
                  <a:gd name="T12" fmla="*/ 41 w 142"/>
                  <a:gd name="T13" fmla="*/ 42 h 218"/>
                  <a:gd name="T14" fmla="*/ 32 w 142"/>
                  <a:gd name="T15" fmla="*/ 59 h 218"/>
                  <a:gd name="T16" fmla="*/ 26 w 142"/>
                  <a:gd name="T17" fmla="*/ 100 h 218"/>
                  <a:gd name="T18" fmla="*/ 31 w 142"/>
                  <a:gd name="T19" fmla="*/ 98 h 218"/>
                  <a:gd name="T20" fmla="*/ 49 w 142"/>
                  <a:gd name="T21" fmla="*/ 83 h 218"/>
                  <a:gd name="T22" fmla="*/ 76 w 142"/>
                  <a:gd name="T23" fmla="*/ 77 h 218"/>
                  <a:gd name="T24" fmla="*/ 98 w 142"/>
                  <a:gd name="T25" fmla="*/ 80 h 218"/>
                  <a:gd name="T26" fmla="*/ 125 w 142"/>
                  <a:gd name="T27" fmla="*/ 98 h 218"/>
                  <a:gd name="T28" fmla="*/ 141 w 142"/>
                  <a:gd name="T29" fmla="*/ 141 h 218"/>
                  <a:gd name="T30" fmla="*/ 141 w 142"/>
                  <a:gd name="T31" fmla="*/ 155 h 218"/>
                  <a:gd name="T32" fmla="*/ 134 w 142"/>
                  <a:gd name="T33" fmla="*/ 181 h 218"/>
                  <a:gd name="T34" fmla="*/ 121 w 142"/>
                  <a:gd name="T35" fmla="*/ 200 h 218"/>
                  <a:gd name="T36" fmla="*/ 105 w 142"/>
                  <a:gd name="T37" fmla="*/ 211 h 218"/>
                  <a:gd name="T38" fmla="*/ 77 w 142"/>
                  <a:gd name="T39" fmla="*/ 218 h 218"/>
                  <a:gd name="T40" fmla="*/ 59 w 142"/>
                  <a:gd name="T41" fmla="*/ 217 h 218"/>
                  <a:gd name="T42" fmla="*/ 21 w 142"/>
                  <a:gd name="T43" fmla="*/ 194 h 218"/>
                  <a:gd name="T44" fmla="*/ 2 w 142"/>
                  <a:gd name="T45" fmla="*/ 155 h 218"/>
                  <a:gd name="T46" fmla="*/ 0 w 142"/>
                  <a:gd name="T47" fmla="*/ 104 h 218"/>
                  <a:gd name="T48" fmla="*/ 19 w 142"/>
                  <a:gd name="T49" fmla="*/ 29 h 218"/>
                  <a:gd name="T50" fmla="*/ 33 w 142"/>
                  <a:gd name="T51" fmla="*/ 14 h 218"/>
                  <a:gd name="T52" fmla="*/ 72 w 142"/>
                  <a:gd name="T53" fmla="*/ 1 h 218"/>
                  <a:gd name="T54" fmla="*/ 103 w 142"/>
                  <a:gd name="T55" fmla="*/ 5 h 218"/>
                  <a:gd name="T56" fmla="*/ 125 w 142"/>
                  <a:gd name="T57" fmla="*/ 22 h 218"/>
                  <a:gd name="T58" fmla="*/ 138 w 142"/>
                  <a:gd name="T59" fmla="*/ 52 h 218"/>
                  <a:gd name="T60" fmla="*/ 136 w 142"/>
                  <a:gd name="T61" fmla="*/ 52 h 218"/>
                  <a:gd name="T62" fmla="*/ 31 w 142"/>
                  <a:gd name="T63" fmla="*/ 145 h 218"/>
                  <a:gd name="T64" fmla="*/ 32 w 142"/>
                  <a:gd name="T65" fmla="*/ 160 h 218"/>
                  <a:gd name="T66" fmla="*/ 39 w 142"/>
                  <a:gd name="T67" fmla="*/ 177 h 218"/>
                  <a:gd name="T68" fmla="*/ 52 w 142"/>
                  <a:gd name="T69" fmla="*/ 190 h 218"/>
                  <a:gd name="T70" fmla="*/ 65 w 142"/>
                  <a:gd name="T71" fmla="*/ 196 h 218"/>
                  <a:gd name="T72" fmla="*/ 76 w 142"/>
                  <a:gd name="T73" fmla="*/ 196 h 218"/>
                  <a:gd name="T74" fmla="*/ 100 w 142"/>
                  <a:gd name="T75" fmla="*/ 186 h 218"/>
                  <a:gd name="T76" fmla="*/ 107 w 142"/>
                  <a:gd name="T77" fmla="*/ 176 h 218"/>
                  <a:gd name="T78" fmla="*/ 115 w 142"/>
                  <a:gd name="T79" fmla="*/ 146 h 218"/>
                  <a:gd name="T80" fmla="*/ 104 w 142"/>
                  <a:gd name="T81" fmla="*/ 114 h 218"/>
                  <a:gd name="T82" fmla="*/ 96 w 142"/>
                  <a:gd name="T83" fmla="*/ 107 h 218"/>
                  <a:gd name="T84" fmla="*/ 73 w 142"/>
                  <a:gd name="T85" fmla="*/ 98 h 218"/>
                  <a:gd name="T86" fmla="*/ 49 w 142"/>
                  <a:gd name="T87" fmla="*/ 107 h 218"/>
                  <a:gd name="T88" fmla="*/ 38 w 142"/>
                  <a:gd name="T89" fmla="*/ 118 h 218"/>
                  <a:gd name="T90" fmla="*/ 31 w 142"/>
                  <a:gd name="T91" fmla="*/ 145 h 218"/>
                  <a:gd name="T92" fmla="*/ 31 w 142"/>
                  <a:gd name="T93"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218">
                    <a:moveTo>
                      <a:pt x="138" y="52"/>
                    </a:moveTo>
                    <a:lnTo>
                      <a:pt x="134" y="53"/>
                    </a:lnTo>
                    <a:lnTo>
                      <a:pt x="121" y="55"/>
                    </a:lnTo>
                    <a:lnTo>
                      <a:pt x="112" y="55"/>
                    </a:lnTo>
                    <a:lnTo>
                      <a:pt x="112" y="55"/>
                    </a:lnTo>
                    <a:lnTo>
                      <a:pt x="110" y="48"/>
                    </a:lnTo>
                    <a:lnTo>
                      <a:pt x="107" y="41"/>
                    </a:lnTo>
                    <a:lnTo>
                      <a:pt x="101" y="33"/>
                    </a:lnTo>
                    <a:lnTo>
                      <a:pt x="101" y="32"/>
                    </a:lnTo>
                    <a:lnTo>
                      <a:pt x="98" y="31"/>
                    </a:lnTo>
                    <a:lnTo>
                      <a:pt x="96" y="28"/>
                    </a:lnTo>
                    <a:lnTo>
                      <a:pt x="87" y="24"/>
                    </a:lnTo>
                    <a:lnTo>
                      <a:pt x="77" y="22"/>
                    </a:lnTo>
                    <a:lnTo>
                      <a:pt x="76" y="21"/>
                    </a:lnTo>
                    <a:lnTo>
                      <a:pt x="69" y="22"/>
                    </a:lnTo>
                    <a:lnTo>
                      <a:pt x="62" y="24"/>
                    </a:lnTo>
                    <a:lnTo>
                      <a:pt x="55" y="28"/>
                    </a:lnTo>
                    <a:lnTo>
                      <a:pt x="53" y="28"/>
                    </a:lnTo>
                    <a:lnTo>
                      <a:pt x="50" y="31"/>
                    </a:lnTo>
                    <a:lnTo>
                      <a:pt x="46" y="33"/>
                    </a:lnTo>
                    <a:lnTo>
                      <a:pt x="41" y="42"/>
                    </a:lnTo>
                    <a:lnTo>
                      <a:pt x="35" y="52"/>
                    </a:lnTo>
                    <a:lnTo>
                      <a:pt x="33" y="55"/>
                    </a:lnTo>
                    <a:lnTo>
                      <a:pt x="32" y="59"/>
                    </a:lnTo>
                    <a:lnTo>
                      <a:pt x="29" y="64"/>
                    </a:lnTo>
                    <a:lnTo>
                      <a:pt x="26" y="80"/>
                    </a:lnTo>
                    <a:lnTo>
                      <a:pt x="26" y="100"/>
                    </a:lnTo>
                    <a:lnTo>
                      <a:pt x="26" y="104"/>
                    </a:lnTo>
                    <a:lnTo>
                      <a:pt x="28" y="103"/>
                    </a:lnTo>
                    <a:lnTo>
                      <a:pt x="31" y="98"/>
                    </a:lnTo>
                    <a:lnTo>
                      <a:pt x="38" y="90"/>
                    </a:lnTo>
                    <a:lnTo>
                      <a:pt x="46" y="84"/>
                    </a:lnTo>
                    <a:lnTo>
                      <a:pt x="49" y="83"/>
                    </a:lnTo>
                    <a:lnTo>
                      <a:pt x="56" y="80"/>
                    </a:lnTo>
                    <a:lnTo>
                      <a:pt x="66" y="77"/>
                    </a:lnTo>
                    <a:lnTo>
                      <a:pt x="76" y="77"/>
                    </a:lnTo>
                    <a:lnTo>
                      <a:pt x="79" y="76"/>
                    </a:lnTo>
                    <a:lnTo>
                      <a:pt x="90" y="77"/>
                    </a:lnTo>
                    <a:lnTo>
                      <a:pt x="98" y="80"/>
                    </a:lnTo>
                    <a:lnTo>
                      <a:pt x="112" y="87"/>
                    </a:lnTo>
                    <a:lnTo>
                      <a:pt x="124" y="94"/>
                    </a:lnTo>
                    <a:lnTo>
                      <a:pt x="125" y="98"/>
                    </a:lnTo>
                    <a:lnTo>
                      <a:pt x="131" y="105"/>
                    </a:lnTo>
                    <a:lnTo>
                      <a:pt x="138" y="122"/>
                    </a:lnTo>
                    <a:lnTo>
                      <a:pt x="141" y="141"/>
                    </a:lnTo>
                    <a:lnTo>
                      <a:pt x="142" y="145"/>
                    </a:lnTo>
                    <a:lnTo>
                      <a:pt x="141" y="149"/>
                    </a:lnTo>
                    <a:lnTo>
                      <a:pt x="141" y="155"/>
                    </a:lnTo>
                    <a:lnTo>
                      <a:pt x="138" y="167"/>
                    </a:lnTo>
                    <a:lnTo>
                      <a:pt x="134" y="179"/>
                    </a:lnTo>
                    <a:lnTo>
                      <a:pt x="134" y="181"/>
                    </a:lnTo>
                    <a:lnTo>
                      <a:pt x="131" y="186"/>
                    </a:lnTo>
                    <a:lnTo>
                      <a:pt x="128" y="191"/>
                    </a:lnTo>
                    <a:lnTo>
                      <a:pt x="121" y="200"/>
                    </a:lnTo>
                    <a:lnTo>
                      <a:pt x="111" y="207"/>
                    </a:lnTo>
                    <a:lnTo>
                      <a:pt x="110" y="208"/>
                    </a:lnTo>
                    <a:lnTo>
                      <a:pt x="105" y="211"/>
                    </a:lnTo>
                    <a:lnTo>
                      <a:pt x="100" y="214"/>
                    </a:lnTo>
                    <a:lnTo>
                      <a:pt x="88" y="217"/>
                    </a:lnTo>
                    <a:lnTo>
                      <a:pt x="77" y="218"/>
                    </a:lnTo>
                    <a:lnTo>
                      <a:pt x="74" y="218"/>
                    </a:lnTo>
                    <a:lnTo>
                      <a:pt x="69" y="218"/>
                    </a:lnTo>
                    <a:lnTo>
                      <a:pt x="59" y="217"/>
                    </a:lnTo>
                    <a:lnTo>
                      <a:pt x="39" y="211"/>
                    </a:lnTo>
                    <a:lnTo>
                      <a:pt x="24" y="198"/>
                    </a:lnTo>
                    <a:lnTo>
                      <a:pt x="21" y="194"/>
                    </a:lnTo>
                    <a:lnTo>
                      <a:pt x="17" y="190"/>
                    </a:lnTo>
                    <a:lnTo>
                      <a:pt x="11" y="180"/>
                    </a:lnTo>
                    <a:lnTo>
                      <a:pt x="2" y="155"/>
                    </a:lnTo>
                    <a:lnTo>
                      <a:pt x="0" y="124"/>
                    </a:lnTo>
                    <a:lnTo>
                      <a:pt x="0" y="114"/>
                    </a:lnTo>
                    <a:lnTo>
                      <a:pt x="0" y="104"/>
                    </a:lnTo>
                    <a:lnTo>
                      <a:pt x="1" y="86"/>
                    </a:lnTo>
                    <a:lnTo>
                      <a:pt x="7" y="53"/>
                    </a:lnTo>
                    <a:lnTo>
                      <a:pt x="19" y="29"/>
                    </a:lnTo>
                    <a:lnTo>
                      <a:pt x="24" y="24"/>
                    </a:lnTo>
                    <a:lnTo>
                      <a:pt x="26" y="21"/>
                    </a:lnTo>
                    <a:lnTo>
                      <a:pt x="33" y="14"/>
                    </a:lnTo>
                    <a:lnTo>
                      <a:pt x="42" y="8"/>
                    </a:lnTo>
                    <a:lnTo>
                      <a:pt x="50" y="4"/>
                    </a:lnTo>
                    <a:lnTo>
                      <a:pt x="72" y="1"/>
                    </a:lnTo>
                    <a:lnTo>
                      <a:pt x="77" y="0"/>
                    </a:lnTo>
                    <a:lnTo>
                      <a:pt x="88" y="1"/>
                    </a:lnTo>
                    <a:lnTo>
                      <a:pt x="103" y="5"/>
                    </a:lnTo>
                    <a:lnTo>
                      <a:pt x="115" y="12"/>
                    </a:lnTo>
                    <a:lnTo>
                      <a:pt x="118" y="14"/>
                    </a:lnTo>
                    <a:lnTo>
                      <a:pt x="125" y="22"/>
                    </a:lnTo>
                    <a:lnTo>
                      <a:pt x="129" y="28"/>
                    </a:lnTo>
                    <a:lnTo>
                      <a:pt x="135" y="41"/>
                    </a:lnTo>
                    <a:lnTo>
                      <a:pt x="138" y="52"/>
                    </a:lnTo>
                    <a:lnTo>
                      <a:pt x="136" y="53"/>
                    </a:lnTo>
                    <a:lnTo>
                      <a:pt x="138" y="52"/>
                    </a:lnTo>
                    <a:lnTo>
                      <a:pt x="136" y="52"/>
                    </a:lnTo>
                    <a:lnTo>
                      <a:pt x="138" y="52"/>
                    </a:lnTo>
                    <a:lnTo>
                      <a:pt x="138" y="52"/>
                    </a:lnTo>
                    <a:close/>
                    <a:moveTo>
                      <a:pt x="31" y="145"/>
                    </a:moveTo>
                    <a:lnTo>
                      <a:pt x="31" y="148"/>
                    </a:lnTo>
                    <a:lnTo>
                      <a:pt x="31" y="152"/>
                    </a:lnTo>
                    <a:lnTo>
                      <a:pt x="32" y="160"/>
                    </a:lnTo>
                    <a:lnTo>
                      <a:pt x="35" y="169"/>
                    </a:lnTo>
                    <a:lnTo>
                      <a:pt x="36" y="170"/>
                    </a:lnTo>
                    <a:lnTo>
                      <a:pt x="39" y="177"/>
                    </a:lnTo>
                    <a:lnTo>
                      <a:pt x="45" y="184"/>
                    </a:lnTo>
                    <a:lnTo>
                      <a:pt x="50" y="190"/>
                    </a:lnTo>
                    <a:lnTo>
                      <a:pt x="52" y="190"/>
                    </a:lnTo>
                    <a:lnTo>
                      <a:pt x="53" y="191"/>
                    </a:lnTo>
                    <a:lnTo>
                      <a:pt x="56" y="193"/>
                    </a:lnTo>
                    <a:lnTo>
                      <a:pt x="65" y="196"/>
                    </a:lnTo>
                    <a:lnTo>
                      <a:pt x="72" y="196"/>
                    </a:lnTo>
                    <a:lnTo>
                      <a:pt x="74" y="196"/>
                    </a:lnTo>
                    <a:lnTo>
                      <a:pt x="76" y="196"/>
                    </a:lnTo>
                    <a:lnTo>
                      <a:pt x="81" y="196"/>
                    </a:lnTo>
                    <a:lnTo>
                      <a:pt x="91" y="191"/>
                    </a:lnTo>
                    <a:lnTo>
                      <a:pt x="100" y="186"/>
                    </a:lnTo>
                    <a:lnTo>
                      <a:pt x="103" y="183"/>
                    </a:lnTo>
                    <a:lnTo>
                      <a:pt x="104" y="181"/>
                    </a:lnTo>
                    <a:lnTo>
                      <a:pt x="107" y="176"/>
                    </a:lnTo>
                    <a:lnTo>
                      <a:pt x="112" y="165"/>
                    </a:lnTo>
                    <a:lnTo>
                      <a:pt x="114" y="150"/>
                    </a:lnTo>
                    <a:lnTo>
                      <a:pt x="115" y="146"/>
                    </a:lnTo>
                    <a:lnTo>
                      <a:pt x="114" y="136"/>
                    </a:lnTo>
                    <a:lnTo>
                      <a:pt x="110" y="124"/>
                    </a:lnTo>
                    <a:lnTo>
                      <a:pt x="104" y="114"/>
                    </a:lnTo>
                    <a:lnTo>
                      <a:pt x="103" y="111"/>
                    </a:lnTo>
                    <a:lnTo>
                      <a:pt x="100" y="110"/>
                    </a:lnTo>
                    <a:lnTo>
                      <a:pt x="96" y="107"/>
                    </a:lnTo>
                    <a:lnTo>
                      <a:pt x="87" y="101"/>
                    </a:lnTo>
                    <a:lnTo>
                      <a:pt x="76" y="100"/>
                    </a:lnTo>
                    <a:lnTo>
                      <a:pt x="73" y="98"/>
                    </a:lnTo>
                    <a:lnTo>
                      <a:pt x="65" y="100"/>
                    </a:lnTo>
                    <a:lnTo>
                      <a:pt x="59" y="101"/>
                    </a:lnTo>
                    <a:lnTo>
                      <a:pt x="49" y="107"/>
                    </a:lnTo>
                    <a:lnTo>
                      <a:pt x="43" y="111"/>
                    </a:lnTo>
                    <a:lnTo>
                      <a:pt x="41" y="114"/>
                    </a:lnTo>
                    <a:lnTo>
                      <a:pt x="38" y="118"/>
                    </a:lnTo>
                    <a:lnTo>
                      <a:pt x="32" y="129"/>
                    </a:lnTo>
                    <a:lnTo>
                      <a:pt x="31" y="142"/>
                    </a:lnTo>
                    <a:lnTo>
                      <a:pt x="31" y="145"/>
                    </a:lnTo>
                    <a:lnTo>
                      <a:pt x="31" y="149"/>
                    </a:lnTo>
                    <a:lnTo>
                      <a:pt x="31" y="145"/>
                    </a:lnTo>
                    <a:lnTo>
                      <a:pt x="31"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5" name="Freeform 290"/>
              <p:cNvSpPr>
                <a:spLocks noEditPoints="1"/>
              </p:cNvSpPr>
              <p:nvPr/>
            </p:nvSpPr>
            <p:spPr bwMode="auto">
              <a:xfrm>
                <a:off x="1240" y="3102"/>
                <a:ext cx="51" cy="73"/>
              </a:xfrm>
              <a:custGeom>
                <a:avLst/>
                <a:gdLst>
                  <a:gd name="T0" fmla="*/ 120 w 141"/>
                  <a:gd name="T1" fmla="*/ 55 h 218"/>
                  <a:gd name="T2" fmla="*/ 109 w 141"/>
                  <a:gd name="T3" fmla="*/ 48 h 218"/>
                  <a:gd name="T4" fmla="*/ 102 w 141"/>
                  <a:gd name="T5" fmla="*/ 32 h 218"/>
                  <a:gd name="T6" fmla="*/ 86 w 141"/>
                  <a:gd name="T7" fmla="*/ 24 h 218"/>
                  <a:gd name="T8" fmla="*/ 68 w 141"/>
                  <a:gd name="T9" fmla="*/ 22 h 218"/>
                  <a:gd name="T10" fmla="*/ 53 w 141"/>
                  <a:gd name="T11" fmla="*/ 28 h 218"/>
                  <a:gd name="T12" fmla="*/ 40 w 141"/>
                  <a:gd name="T13" fmla="*/ 42 h 218"/>
                  <a:gd name="T14" fmla="*/ 31 w 141"/>
                  <a:gd name="T15" fmla="*/ 59 h 218"/>
                  <a:gd name="T16" fmla="*/ 26 w 141"/>
                  <a:gd name="T17" fmla="*/ 100 h 218"/>
                  <a:gd name="T18" fmla="*/ 30 w 141"/>
                  <a:gd name="T19" fmla="*/ 98 h 218"/>
                  <a:gd name="T20" fmla="*/ 50 w 141"/>
                  <a:gd name="T21" fmla="*/ 83 h 218"/>
                  <a:gd name="T22" fmla="*/ 69 w 141"/>
                  <a:gd name="T23" fmla="*/ 77 h 218"/>
                  <a:gd name="T24" fmla="*/ 98 w 141"/>
                  <a:gd name="T25" fmla="*/ 80 h 218"/>
                  <a:gd name="T26" fmla="*/ 126 w 141"/>
                  <a:gd name="T27" fmla="*/ 98 h 218"/>
                  <a:gd name="T28" fmla="*/ 140 w 141"/>
                  <a:gd name="T29" fmla="*/ 141 h 218"/>
                  <a:gd name="T30" fmla="*/ 140 w 141"/>
                  <a:gd name="T31" fmla="*/ 155 h 218"/>
                  <a:gd name="T32" fmla="*/ 133 w 141"/>
                  <a:gd name="T33" fmla="*/ 181 h 218"/>
                  <a:gd name="T34" fmla="*/ 120 w 141"/>
                  <a:gd name="T35" fmla="*/ 200 h 218"/>
                  <a:gd name="T36" fmla="*/ 106 w 141"/>
                  <a:gd name="T37" fmla="*/ 211 h 218"/>
                  <a:gd name="T38" fmla="*/ 77 w 141"/>
                  <a:gd name="T39" fmla="*/ 218 h 218"/>
                  <a:gd name="T40" fmla="*/ 58 w 141"/>
                  <a:gd name="T41" fmla="*/ 217 h 218"/>
                  <a:gd name="T42" fmla="*/ 20 w 141"/>
                  <a:gd name="T43" fmla="*/ 194 h 218"/>
                  <a:gd name="T44" fmla="*/ 6 w 141"/>
                  <a:gd name="T45" fmla="*/ 169 h 218"/>
                  <a:gd name="T46" fmla="*/ 0 w 141"/>
                  <a:gd name="T47" fmla="*/ 104 h 218"/>
                  <a:gd name="T48" fmla="*/ 19 w 141"/>
                  <a:gd name="T49" fmla="*/ 29 h 218"/>
                  <a:gd name="T50" fmla="*/ 33 w 141"/>
                  <a:gd name="T51" fmla="*/ 14 h 218"/>
                  <a:gd name="T52" fmla="*/ 71 w 141"/>
                  <a:gd name="T53" fmla="*/ 1 h 218"/>
                  <a:gd name="T54" fmla="*/ 102 w 141"/>
                  <a:gd name="T55" fmla="*/ 5 h 218"/>
                  <a:gd name="T56" fmla="*/ 124 w 141"/>
                  <a:gd name="T57" fmla="*/ 22 h 218"/>
                  <a:gd name="T58" fmla="*/ 137 w 141"/>
                  <a:gd name="T59" fmla="*/ 52 h 218"/>
                  <a:gd name="T60" fmla="*/ 136 w 141"/>
                  <a:gd name="T61" fmla="*/ 52 h 218"/>
                  <a:gd name="T62" fmla="*/ 30 w 141"/>
                  <a:gd name="T63" fmla="*/ 145 h 218"/>
                  <a:gd name="T64" fmla="*/ 31 w 141"/>
                  <a:gd name="T65" fmla="*/ 160 h 218"/>
                  <a:gd name="T66" fmla="*/ 38 w 141"/>
                  <a:gd name="T67" fmla="*/ 177 h 218"/>
                  <a:gd name="T68" fmla="*/ 53 w 141"/>
                  <a:gd name="T69" fmla="*/ 190 h 218"/>
                  <a:gd name="T70" fmla="*/ 64 w 141"/>
                  <a:gd name="T71" fmla="*/ 196 h 218"/>
                  <a:gd name="T72" fmla="*/ 75 w 141"/>
                  <a:gd name="T73" fmla="*/ 196 h 218"/>
                  <a:gd name="T74" fmla="*/ 99 w 141"/>
                  <a:gd name="T75" fmla="*/ 186 h 218"/>
                  <a:gd name="T76" fmla="*/ 106 w 141"/>
                  <a:gd name="T77" fmla="*/ 176 h 218"/>
                  <a:gd name="T78" fmla="*/ 115 w 141"/>
                  <a:gd name="T79" fmla="*/ 146 h 218"/>
                  <a:gd name="T80" fmla="*/ 103 w 141"/>
                  <a:gd name="T81" fmla="*/ 114 h 218"/>
                  <a:gd name="T82" fmla="*/ 95 w 141"/>
                  <a:gd name="T83" fmla="*/ 107 h 218"/>
                  <a:gd name="T84" fmla="*/ 72 w 141"/>
                  <a:gd name="T85" fmla="*/ 98 h 218"/>
                  <a:gd name="T86" fmla="*/ 48 w 141"/>
                  <a:gd name="T87" fmla="*/ 107 h 218"/>
                  <a:gd name="T88" fmla="*/ 37 w 141"/>
                  <a:gd name="T89" fmla="*/ 118 h 218"/>
                  <a:gd name="T90" fmla="*/ 30 w 141"/>
                  <a:gd name="T91" fmla="*/ 145 h 218"/>
                  <a:gd name="T92" fmla="*/ 30 w 141"/>
                  <a:gd name="T93"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8">
                    <a:moveTo>
                      <a:pt x="137" y="52"/>
                    </a:moveTo>
                    <a:lnTo>
                      <a:pt x="133" y="53"/>
                    </a:lnTo>
                    <a:lnTo>
                      <a:pt x="120" y="55"/>
                    </a:lnTo>
                    <a:lnTo>
                      <a:pt x="112" y="55"/>
                    </a:lnTo>
                    <a:lnTo>
                      <a:pt x="112" y="55"/>
                    </a:lnTo>
                    <a:lnTo>
                      <a:pt x="109" y="48"/>
                    </a:lnTo>
                    <a:lnTo>
                      <a:pt x="106" y="41"/>
                    </a:lnTo>
                    <a:lnTo>
                      <a:pt x="102" y="33"/>
                    </a:lnTo>
                    <a:lnTo>
                      <a:pt x="102" y="32"/>
                    </a:lnTo>
                    <a:lnTo>
                      <a:pt x="99" y="31"/>
                    </a:lnTo>
                    <a:lnTo>
                      <a:pt x="95" y="28"/>
                    </a:lnTo>
                    <a:lnTo>
                      <a:pt x="86" y="24"/>
                    </a:lnTo>
                    <a:lnTo>
                      <a:pt x="77" y="22"/>
                    </a:lnTo>
                    <a:lnTo>
                      <a:pt x="75" y="21"/>
                    </a:lnTo>
                    <a:lnTo>
                      <a:pt x="68" y="22"/>
                    </a:lnTo>
                    <a:lnTo>
                      <a:pt x="61" y="24"/>
                    </a:lnTo>
                    <a:lnTo>
                      <a:pt x="54" y="28"/>
                    </a:lnTo>
                    <a:lnTo>
                      <a:pt x="53" y="28"/>
                    </a:lnTo>
                    <a:lnTo>
                      <a:pt x="50" y="31"/>
                    </a:lnTo>
                    <a:lnTo>
                      <a:pt x="46" y="33"/>
                    </a:lnTo>
                    <a:lnTo>
                      <a:pt x="40" y="42"/>
                    </a:lnTo>
                    <a:lnTo>
                      <a:pt x="34" y="52"/>
                    </a:lnTo>
                    <a:lnTo>
                      <a:pt x="33" y="55"/>
                    </a:lnTo>
                    <a:lnTo>
                      <a:pt x="31" y="59"/>
                    </a:lnTo>
                    <a:lnTo>
                      <a:pt x="29" y="64"/>
                    </a:lnTo>
                    <a:lnTo>
                      <a:pt x="26" y="80"/>
                    </a:lnTo>
                    <a:lnTo>
                      <a:pt x="26" y="100"/>
                    </a:lnTo>
                    <a:lnTo>
                      <a:pt x="26" y="104"/>
                    </a:lnTo>
                    <a:lnTo>
                      <a:pt x="27" y="103"/>
                    </a:lnTo>
                    <a:lnTo>
                      <a:pt x="30" y="98"/>
                    </a:lnTo>
                    <a:lnTo>
                      <a:pt x="38" y="90"/>
                    </a:lnTo>
                    <a:lnTo>
                      <a:pt x="47" y="84"/>
                    </a:lnTo>
                    <a:lnTo>
                      <a:pt x="50" y="83"/>
                    </a:lnTo>
                    <a:lnTo>
                      <a:pt x="55" y="80"/>
                    </a:lnTo>
                    <a:lnTo>
                      <a:pt x="60" y="79"/>
                    </a:lnTo>
                    <a:lnTo>
                      <a:pt x="69" y="77"/>
                    </a:lnTo>
                    <a:lnTo>
                      <a:pt x="78" y="76"/>
                    </a:lnTo>
                    <a:lnTo>
                      <a:pt x="89" y="77"/>
                    </a:lnTo>
                    <a:lnTo>
                      <a:pt x="98" y="80"/>
                    </a:lnTo>
                    <a:lnTo>
                      <a:pt x="112" y="87"/>
                    </a:lnTo>
                    <a:lnTo>
                      <a:pt x="123" y="94"/>
                    </a:lnTo>
                    <a:lnTo>
                      <a:pt x="126" y="98"/>
                    </a:lnTo>
                    <a:lnTo>
                      <a:pt x="130" y="105"/>
                    </a:lnTo>
                    <a:lnTo>
                      <a:pt x="137" y="122"/>
                    </a:lnTo>
                    <a:lnTo>
                      <a:pt x="140" y="141"/>
                    </a:lnTo>
                    <a:lnTo>
                      <a:pt x="141" y="145"/>
                    </a:lnTo>
                    <a:lnTo>
                      <a:pt x="140" y="149"/>
                    </a:lnTo>
                    <a:lnTo>
                      <a:pt x="140" y="155"/>
                    </a:lnTo>
                    <a:lnTo>
                      <a:pt x="137" y="167"/>
                    </a:lnTo>
                    <a:lnTo>
                      <a:pt x="133" y="179"/>
                    </a:lnTo>
                    <a:lnTo>
                      <a:pt x="133" y="181"/>
                    </a:lnTo>
                    <a:lnTo>
                      <a:pt x="130" y="186"/>
                    </a:lnTo>
                    <a:lnTo>
                      <a:pt x="127" y="191"/>
                    </a:lnTo>
                    <a:lnTo>
                      <a:pt x="120" y="200"/>
                    </a:lnTo>
                    <a:lnTo>
                      <a:pt x="110" y="207"/>
                    </a:lnTo>
                    <a:lnTo>
                      <a:pt x="109" y="208"/>
                    </a:lnTo>
                    <a:lnTo>
                      <a:pt x="106" y="211"/>
                    </a:lnTo>
                    <a:lnTo>
                      <a:pt x="101" y="214"/>
                    </a:lnTo>
                    <a:lnTo>
                      <a:pt x="89" y="217"/>
                    </a:lnTo>
                    <a:lnTo>
                      <a:pt x="77" y="218"/>
                    </a:lnTo>
                    <a:lnTo>
                      <a:pt x="74" y="218"/>
                    </a:lnTo>
                    <a:lnTo>
                      <a:pt x="68" y="218"/>
                    </a:lnTo>
                    <a:lnTo>
                      <a:pt x="58" y="217"/>
                    </a:lnTo>
                    <a:lnTo>
                      <a:pt x="38" y="211"/>
                    </a:lnTo>
                    <a:lnTo>
                      <a:pt x="23" y="198"/>
                    </a:lnTo>
                    <a:lnTo>
                      <a:pt x="20" y="194"/>
                    </a:lnTo>
                    <a:lnTo>
                      <a:pt x="16" y="190"/>
                    </a:lnTo>
                    <a:lnTo>
                      <a:pt x="10" y="180"/>
                    </a:lnTo>
                    <a:lnTo>
                      <a:pt x="6" y="169"/>
                    </a:lnTo>
                    <a:lnTo>
                      <a:pt x="0" y="141"/>
                    </a:lnTo>
                    <a:lnTo>
                      <a:pt x="0" y="114"/>
                    </a:lnTo>
                    <a:lnTo>
                      <a:pt x="0" y="104"/>
                    </a:lnTo>
                    <a:lnTo>
                      <a:pt x="0" y="86"/>
                    </a:lnTo>
                    <a:lnTo>
                      <a:pt x="7" y="53"/>
                    </a:lnTo>
                    <a:lnTo>
                      <a:pt x="19" y="29"/>
                    </a:lnTo>
                    <a:lnTo>
                      <a:pt x="23" y="24"/>
                    </a:lnTo>
                    <a:lnTo>
                      <a:pt x="26" y="21"/>
                    </a:lnTo>
                    <a:lnTo>
                      <a:pt x="33" y="14"/>
                    </a:lnTo>
                    <a:lnTo>
                      <a:pt x="41" y="8"/>
                    </a:lnTo>
                    <a:lnTo>
                      <a:pt x="50" y="4"/>
                    </a:lnTo>
                    <a:lnTo>
                      <a:pt x="71" y="1"/>
                    </a:lnTo>
                    <a:lnTo>
                      <a:pt x="77" y="0"/>
                    </a:lnTo>
                    <a:lnTo>
                      <a:pt x="88" y="1"/>
                    </a:lnTo>
                    <a:lnTo>
                      <a:pt x="102" y="5"/>
                    </a:lnTo>
                    <a:lnTo>
                      <a:pt x="115" y="12"/>
                    </a:lnTo>
                    <a:lnTo>
                      <a:pt x="117" y="14"/>
                    </a:lnTo>
                    <a:lnTo>
                      <a:pt x="124" y="22"/>
                    </a:lnTo>
                    <a:lnTo>
                      <a:pt x="129" y="28"/>
                    </a:lnTo>
                    <a:lnTo>
                      <a:pt x="134" y="41"/>
                    </a:lnTo>
                    <a:lnTo>
                      <a:pt x="137" y="52"/>
                    </a:lnTo>
                    <a:lnTo>
                      <a:pt x="136" y="53"/>
                    </a:lnTo>
                    <a:lnTo>
                      <a:pt x="137" y="52"/>
                    </a:lnTo>
                    <a:lnTo>
                      <a:pt x="136" y="52"/>
                    </a:lnTo>
                    <a:lnTo>
                      <a:pt x="137" y="52"/>
                    </a:lnTo>
                    <a:lnTo>
                      <a:pt x="137" y="52"/>
                    </a:lnTo>
                    <a:close/>
                    <a:moveTo>
                      <a:pt x="30" y="145"/>
                    </a:moveTo>
                    <a:lnTo>
                      <a:pt x="30" y="148"/>
                    </a:lnTo>
                    <a:lnTo>
                      <a:pt x="30" y="152"/>
                    </a:lnTo>
                    <a:lnTo>
                      <a:pt x="31" y="160"/>
                    </a:lnTo>
                    <a:lnTo>
                      <a:pt x="34" y="169"/>
                    </a:lnTo>
                    <a:lnTo>
                      <a:pt x="36" y="170"/>
                    </a:lnTo>
                    <a:lnTo>
                      <a:pt x="38" y="177"/>
                    </a:lnTo>
                    <a:lnTo>
                      <a:pt x="44" y="184"/>
                    </a:lnTo>
                    <a:lnTo>
                      <a:pt x="50" y="190"/>
                    </a:lnTo>
                    <a:lnTo>
                      <a:pt x="53" y="190"/>
                    </a:lnTo>
                    <a:lnTo>
                      <a:pt x="54" y="191"/>
                    </a:lnTo>
                    <a:lnTo>
                      <a:pt x="57" y="193"/>
                    </a:lnTo>
                    <a:lnTo>
                      <a:pt x="64" y="196"/>
                    </a:lnTo>
                    <a:lnTo>
                      <a:pt x="71" y="196"/>
                    </a:lnTo>
                    <a:lnTo>
                      <a:pt x="74" y="196"/>
                    </a:lnTo>
                    <a:lnTo>
                      <a:pt x="75" y="196"/>
                    </a:lnTo>
                    <a:lnTo>
                      <a:pt x="81" y="196"/>
                    </a:lnTo>
                    <a:lnTo>
                      <a:pt x="91" y="191"/>
                    </a:lnTo>
                    <a:lnTo>
                      <a:pt x="99" y="186"/>
                    </a:lnTo>
                    <a:lnTo>
                      <a:pt x="102" y="183"/>
                    </a:lnTo>
                    <a:lnTo>
                      <a:pt x="103" y="181"/>
                    </a:lnTo>
                    <a:lnTo>
                      <a:pt x="106" y="176"/>
                    </a:lnTo>
                    <a:lnTo>
                      <a:pt x="112" y="165"/>
                    </a:lnTo>
                    <a:lnTo>
                      <a:pt x="113" y="150"/>
                    </a:lnTo>
                    <a:lnTo>
                      <a:pt x="115" y="146"/>
                    </a:lnTo>
                    <a:lnTo>
                      <a:pt x="113" y="136"/>
                    </a:lnTo>
                    <a:lnTo>
                      <a:pt x="109" y="124"/>
                    </a:lnTo>
                    <a:lnTo>
                      <a:pt x="103" y="114"/>
                    </a:lnTo>
                    <a:lnTo>
                      <a:pt x="102" y="111"/>
                    </a:lnTo>
                    <a:lnTo>
                      <a:pt x="99" y="110"/>
                    </a:lnTo>
                    <a:lnTo>
                      <a:pt x="95" y="107"/>
                    </a:lnTo>
                    <a:lnTo>
                      <a:pt x="86" y="101"/>
                    </a:lnTo>
                    <a:lnTo>
                      <a:pt x="75" y="100"/>
                    </a:lnTo>
                    <a:lnTo>
                      <a:pt x="72" y="98"/>
                    </a:lnTo>
                    <a:lnTo>
                      <a:pt x="64" y="100"/>
                    </a:lnTo>
                    <a:lnTo>
                      <a:pt x="58" y="101"/>
                    </a:lnTo>
                    <a:lnTo>
                      <a:pt x="48" y="107"/>
                    </a:lnTo>
                    <a:lnTo>
                      <a:pt x="43" y="111"/>
                    </a:lnTo>
                    <a:lnTo>
                      <a:pt x="40" y="114"/>
                    </a:lnTo>
                    <a:lnTo>
                      <a:pt x="37" y="118"/>
                    </a:lnTo>
                    <a:lnTo>
                      <a:pt x="31" y="129"/>
                    </a:lnTo>
                    <a:lnTo>
                      <a:pt x="30" y="142"/>
                    </a:lnTo>
                    <a:lnTo>
                      <a:pt x="30" y="145"/>
                    </a:lnTo>
                    <a:lnTo>
                      <a:pt x="30" y="149"/>
                    </a:lnTo>
                    <a:lnTo>
                      <a:pt x="30" y="145"/>
                    </a:lnTo>
                    <a:lnTo>
                      <a:pt x="30"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6" name="Freeform 291"/>
              <p:cNvSpPr>
                <a:spLocks/>
              </p:cNvSpPr>
              <p:nvPr/>
            </p:nvSpPr>
            <p:spPr bwMode="auto">
              <a:xfrm>
                <a:off x="1083" y="3193"/>
                <a:ext cx="26" cy="73"/>
              </a:xfrm>
              <a:custGeom>
                <a:avLst/>
                <a:gdLst>
                  <a:gd name="T0" fmla="*/ 81 w 81"/>
                  <a:gd name="T1" fmla="*/ 214 h 214"/>
                  <a:gd name="T2" fmla="*/ 76 w 81"/>
                  <a:gd name="T3" fmla="*/ 214 h 214"/>
                  <a:gd name="T4" fmla="*/ 64 w 81"/>
                  <a:gd name="T5" fmla="*/ 214 h 214"/>
                  <a:gd name="T6" fmla="*/ 54 w 81"/>
                  <a:gd name="T7" fmla="*/ 214 h 214"/>
                  <a:gd name="T8" fmla="*/ 54 w 81"/>
                  <a:gd name="T9" fmla="*/ 214 h 214"/>
                  <a:gd name="T10" fmla="*/ 54 w 81"/>
                  <a:gd name="T11" fmla="*/ 189 h 214"/>
                  <a:gd name="T12" fmla="*/ 52 w 81"/>
                  <a:gd name="T13" fmla="*/ 111 h 214"/>
                  <a:gd name="T14" fmla="*/ 52 w 81"/>
                  <a:gd name="T15" fmla="*/ 52 h 214"/>
                  <a:gd name="T16" fmla="*/ 54 w 81"/>
                  <a:gd name="T17" fmla="*/ 48 h 214"/>
                  <a:gd name="T18" fmla="*/ 51 w 81"/>
                  <a:gd name="T19" fmla="*/ 51 h 214"/>
                  <a:gd name="T20" fmla="*/ 48 w 81"/>
                  <a:gd name="T21" fmla="*/ 52 h 214"/>
                  <a:gd name="T22" fmla="*/ 41 w 81"/>
                  <a:gd name="T23" fmla="*/ 58 h 214"/>
                  <a:gd name="T24" fmla="*/ 31 w 81"/>
                  <a:gd name="T25" fmla="*/ 63 h 214"/>
                  <a:gd name="T26" fmla="*/ 30 w 81"/>
                  <a:gd name="T27" fmla="*/ 65 h 214"/>
                  <a:gd name="T28" fmla="*/ 27 w 81"/>
                  <a:gd name="T29" fmla="*/ 67 h 214"/>
                  <a:gd name="T30" fmla="*/ 21 w 81"/>
                  <a:gd name="T31" fmla="*/ 70 h 214"/>
                  <a:gd name="T32" fmla="*/ 11 w 81"/>
                  <a:gd name="T33" fmla="*/ 75 h 214"/>
                  <a:gd name="T34" fmla="*/ 3 w 81"/>
                  <a:gd name="T35" fmla="*/ 79 h 214"/>
                  <a:gd name="T36" fmla="*/ 2 w 81"/>
                  <a:gd name="T37" fmla="*/ 79 h 214"/>
                  <a:gd name="T38" fmla="*/ 2 w 81"/>
                  <a:gd name="T39" fmla="*/ 76 h 214"/>
                  <a:gd name="T40" fmla="*/ 0 w 81"/>
                  <a:gd name="T41" fmla="*/ 63 h 214"/>
                  <a:gd name="T42" fmla="*/ 0 w 81"/>
                  <a:gd name="T43" fmla="*/ 55 h 214"/>
                  <a:gd name="T44" fmla="*/ 2 w 81"/>
                  <a:gd name="T45" fmla="*/ 53 h 214"/>
                  <a:gd name="T46" fmla="*/ 4 w 81"/>
                  <a:gd name="T47" fmla="*/ 52 h 214"/>
                  <a:gd name="T48" fmla="*/ 11 w 81"/>
                  <a:gd name="T49" fmla="*/ 49 h 214"/>
                  <a:gd name="T50" fmla="*/ 24 w 81"/>
                  <a:gd name="T51" fmla="*/ 41 h 214"/>
                  <a:gd name="T52" fmla="*/ 35 w 81"/>
                  <a:gd name="T53" fmla="*/ 31 h 214"/>
                  <a:gd name="T54" fmla="*/ 40 w 81"/>
                  <a:gd name="T55" fmla="*/ 28 h 214"/>
                  <a:gd name="T56" fmla="*/ 41 w 81"/>
                  <a:gd name="T57" fmla="*/ 27 h 214"/>
                  <a:gd name="T58" fmla="*/ 47 w 81"/>
                  <a:gd name="T59" fmla="*/ 21 h 214"/>
                  <a:gd name="T60" fmla="*/ 55 w 81"/>
                  <a:gd name="T61" fmla="*/ 11 h 214"/>
                  <a:gd name="T62" fmla="*/ 62 w 81"/>
                  <a:gd name="T63" fmla="*/ 3 h 214"/>
                  <a:gd name="T64" fmla="*/ 64 w 81"/>
                  <a:gd name="T65" fmla="*/ 0 h 214"/>
                  <a:gd name="T66" fmla="*/ 65 w 81"/>
                  <a:gd name="T67" fmla="*/ 0 h 214"/>
                  <a:gd name="T68" fmla="*/ 73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1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4" y="214"/>
                    </a:lnTo>
                    <a:lnTo>
                      <a:pt x="54" y="214"/>
                    </a:lnTo>
                    <a:lnTo>
                      <a:pt x="54" y="189"/>
                    </a:lnTo>
                    <a:lnTo>
                      <a:pt x="52" y="111"/>
                    </a:lnTo>
                    <a:lnTo>
                      <a:pt x="52" y="52"/>
                    </a:lnTo>
                    <a:lnTo>
                      <a:pt x="54" y="48"/>
                    </a:lnTo>
                    <a:lnTo>
                      <a:pt x="51" y="51"/>
                    </a:lnTo>
                    <a:lnTo>
                      <a:pt x="48" y="52"/>
                    </a:lnTo>
                    <a:lnTo>
                      <a:pt x="41" y="58"/>
                    </a:lnTo>
                    <a:lnTo>
                      <a:pt x="31" y="63"/>
                    </a:lnTo>
                    <a:lnTo>
                      <a:pt x="30" y="65"/>
                    </a:lnTo>
                    <a:lnTo>
                      <a:pt x="27" y="67"/>
                    </a:lnTo>
                    <a:lnTo>
                      <a:pt x="21" y="70"/>
                    </a:lnTo>
                    <a:lnTo>
                      <a:pt x="11" y="75"/>
                    </a:lnTo>
                    <a:lnTo>
                      <a:pt x="3" y="79"/>
                    </a:lnTo>
                    <a:lnTo>
                      <a:pt x="2" y="79"/>
                    </a:lnTo>
                    <a:lnTo>
                      <a:pt x="2" y="76"/>
                    </a:lnTo>
                    <a:lnTo>
                      <a:pt x="0" y="63"/>
                    </a:lnTo>
                    <a:lnTo>
                      <a:pt x="0" y="55"/>
                    </a:lnTo>
                    <a:lnTo>
                      <a:pt x="2" y="53"/>
                    </a:lnTo>
                    <a:lnTo>
                      <a:pt x="4" y="52"/>
                    </a:lnTo>
                    <a:lnTo>
                      <a:pt x="11" y="49"/>
                    </a:lnTo>
                    <a:lnTo>
                      <a:pt x="24" y="41"/>
                    </a:lnTo>
                    <a:lnTo>
                      <a:pt x="35" y="31"/>
                    </a:lnTo>
                    <a:lnTo>
                      <a:pt x="40" y="28"/>
                    </a:lnTo>
                    <a:lnTo>
                      <a:pt x="41" y="27"/>
                    </a:lnTo>
                    <a:lnTo>
                      <a:pt x="47" y="21"/>
                    </a:lnTo>
                    <a:lnTo>
                      <a:pt x="55" y="11"/>
                    </a:lnTo>
                    <a:lnTo>
                      <a:pt x="62" y="3"/>
                    </a:lnTo>
                    <a:lnTo>
                      <a:pt x="64" y="0"/>
                    </a:lnTo>
                    <a:lnTo>
                      <a:pt x="65" y="0"/>
                    </a:lnTo>
                    <a:lnTo>
                      <a:pt x="73" y="0"/>
                    </a:lnTo>
                    <a:lnTo>
                      <a:pt x="79" y="0"/>
                    </a:lnTo>
                    <a:lnTo>
                      <a:pt x="81" y="0"/>
                    </a:lnTo>
                    <a:lnTo>
                      <a:pt x="79" y="4"/>
                    </a:lnTo>
                    <a:lnTo>
                      <a:pt x="81" y="34"/>
                    </a:lnTo>
                    <a:lnTo>
                      <a:pt x="79" y="134"/>
                    </a:lnTo>
                    <a:lnTo>
                      <a:pt x="79" y="211"/>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7" name="Freeform 292"/>
              <p:cNvSpPr>
                <a:spLocks noEditPoints="1"/>
              </p:cNvSpPr>
              <p:nvPr/>
            </p:nvSpPr>
            <p:spPr bwMode="auto">
              <a:xfrm>
                <a:off x="1132" y="3193"/>
                <a:ext cx="50" cy="73"/>
              </a:xfrm>
              <a:custGeom>
                <a:avLst/>
                <a:gdLst>
                  <a:gd name="T0" fmla="*/ 19 w 141"/>
                  <a:gd name="T1" fmla="*/ 165 h 218"/>
                  <a:gd name="T2" fmla="*/ 28 w 141"/>
                  <a:gd name="T3" fmla="*/ 166 h 218"/>
                  <a:gd name="T4" fmla="*/ 40 w 141"/>
                  <a:gd name="T5" fmla="*/ 187 h 218"/>
                  <a:gd name="T6" fmla="*/ 45 w 141"/>
                  <a:gd name="T7" fmla="*/ 193 h 218"/>
                  <a:gd name="T8" fmla="*/ 65 w 141"/>
                  <a:gd name="T9" fmla="*/ 197 h 218"/>
                  <a:gd name="T10" fmla="*/ 76 w 141"/>
                  <a:gd name="T11" fmla="*/ 196 h 218"/>
                  <a:gd name="T12" fmla="*/ 89 w 141"/>
                  <a:gd name="T13" fmla="*/ 189 h 218"/>
                  <a:gd name="T14" fmla="*/ 100 w 141"/>
                  <a:gd name="T15" fmla="*/ 176 h 218"/>
                  <a:gd name="T16" fmla="*/ 107 w 141"/>
                  <a:gd name="T17" fmla="*/ 159 h 218"/>
                  <a:gd name="T18" fmla="*/ 112 w 141"/>
                  <a:gd name="T19" fmla="*/ 144 h 218"/>
                  <a:gd name="T20" fmla="*/ 114 w 141"/>
                  <a:gd name="T21" fmla="*/ 120 h 218"/>
                  <a:gd name="T22" fmla="*/ 112 w 141"/>
                  <a:gd name="T23" fmla="*/ 117 h 218"/>
                  <a:gd name="T24" fmla="*/ 95 w 141"/>
                  <a:gd name="T25" fmla="*/ 134 h 218"/>
                  <a:gd name="T26" fmla="*/ 85 w 141"/>
                  <a:gd name="T27" fmla="*/ 138 h 218"/>
                  <a:gd name="T28" fmla="*/ 64 w 141"/>
                  <a:gd name="T29" fmla="*/ 142 h 218"/>
                  <a:gd name="T30" fmla="*/ 34 w 141"/>
                  <a:gd name="T31" fmla="*/ 137 h 218"/>
                  <a:gd name="T32" fmla="*/ 14 w 141"/>
                  <a:gd name="T33" fmla="*/ 120 h 218"/>
                  <a:gd name="T34" fmla="*/ 0 w 141"/>
                  <a:gd name="T35" fmla="*/ 77 h 218"/>
                  <a:gd name="T36" fmla="*/ 0 w 141"/>
                  <a:gd name="T37" fmla="*/ 58 h 218"/>
                  <a:gd name="T38" fmla="*/ 19 w 141"/>
                  <a:gd name="T39" fmla="*/ 20 h 218"/>
                  <a:gd name="T40" fmla="*/ 44 w 141"/>
                  <a:gd name="T41" fmla="*/ 4 h 218"/>
                  <a:gd name="T42" fmla="*/ 76 w 141"/>
                  <a:gd name="T43" fmla="*/ 1 h 218"/>
                  <a:gd name="T44" fmla="*/ 106 w 141"/>
                  <a:gd name="T45" fmla="*/ 11 h 218"/>
                  <a:gd name="T46" fmla="*/ 126 w 141"/>
                  <a:gd name="T47" fmla="*/ 34 h 218"/>
                  <a:gd name="T48" fmla="*/ 134 w 141"/>
                  <a:gd name="T49" fmla="*/ 55 h 218"/>
                  <a:gd name="T50" fmla="*/ 141 w 141"/>
                  <a:gd name="T51" fmla="*/ 103 h 218"/>
                  <a:gd name="T52" fmla="*/ 137 w 141"/>
                  <a:gd name="T53" fmla="*/ 146 h 218"/>
                  <a:gd name="T54" fmla="*/ 128 w 141"/>
                  <a:gd name="T55" fmla="*/ 173 h 218"/>
                  <a:gd name="T56" fmla="*/ 107 w 141"/>
                  <a:gd name="T57" fmla="*/ 204 h 218"/>
                  <a:gd name="T58" fmla="*/ 95 w 141"/>
                  <a:gd name="T59" fmla="*/ 211 h 218"/>
                  <a:gd name="T60" fmla="*/ 64 w 141"/>
                  <a:gd name="T61" fmla="*/ 218 h 218"/>
                  <a:gd name="T62" fmla="*/ 37 w 141"/>
                  <a:gd name="T63" fmla="*/ 214 h 218"/>
                  <a:gd name="T64" fmla="*/ 20 w 141"/>
                  <a:gd name="T65" fmla="*/ 203 h 218"/>
                  <a:gd name="T66" fmla="*/ 4 w 141"/>
                  <a:gd name="T67" fmla="*/ 177 h 218"/>
                  <a:gd name="T68" fmla="*/ 3 w 141"/>
                  <a:gd name="T69" fmla="*/ 165 h 218"/>
                  <a:gd name="T70" fmla="*/ 3 w 141"/>
                  <a:gd name="T71" fmla="*/ 165 h 218"/>
                  <a:gd name="T72" fmla="*/ 106 w 141"/>
                  <a:gd name="T73" fmla="*/ 48 h 218"/>
                  <a:gd name="T74" fmla="*/ 92 w 141"/>
                  <a:gd name="T75" fmla="*/ 29 h 218"/>
                  <a:gd name="T76" fmla="*/ 71 w 141"/>
                  <a:gd name="T77" fmla="*/ 21 h 218"/>
                  <a:gd name="T78" fmla="*/ 51 w 141"/>
                  <a:gd name="T79" fmla="*/ 27 h 218"/>
                  <a:gd name="T80" fmla="*/ 37 w 141"/>
                  <a:gd name="T81" fmla="*/ 38 h 218"/>
                  <a:gd name="T82" fmla="*/ 27 w 141"/>
                  <a:gd name="T83" fmla="*/ 70 h 218"/>
                  <a:gd name="T84" fmla="*/ 27 w 141"/>
                  <a:gd name="T85" fmla="*/ 83 h 218"/>
                  <a:gd name="T86" fmla="*/ 40 w 141"/>
                  <a:gd name="T87" fmla="*/ 106 h 218"/>
                  <a:gd name="T88" fmla="*/ 55 w 141"/>
                  <a:gd name="T89" fmla="*/ 117 h 218"/>
                  <a:gd name="T90" fmla="*/ 72 w 141"/>
                  <a:gd name="T91" fmla="*/ 118 h 218"/>
                  <a:gd name="T92" fmla="*/ 96 w 141"/>
                  <a:gd name="T93" fmla="*/ 108 h 218"/>
                  <a:gd name="T94" fmla="*/ 103 w 141"/>
                  <a:gd name="T95" fmla="*/ 100 h 218"/>
                  <a:gd name="T96" fmla="*/ 112 w 141"/>
                  <a:gd name="T97" fmla="*/ 70 h 218"/>
                  <a:gd name="T98" fmla="*/ 112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3" y="165"/>
                    </a:moveTo>
                    <a:lnTo>
                      <a:pt x="6" y="165"/>
                    </a:lnTo>
                    <a:lnTo>
                      <a:pt x="19" y="165"/>
                    </a:lnTo>
                    <a:lnTo>
                      <a:pt x="27" y="165"/>
                    </a:lnTo>
                    <a:lnTo>
                      <a:pt x="28" y="163"/>
                    </a:lnTo>
                    <a:lnTo>
                      <a:pt x="28" y="166"/>
                    </a:lnTo>
                    <a:lnTo>
                      <a:pt x="30" y="172"/>
                    </a:lnTo>
                    <a:lnTo>
                      <a:pt x="34" y="180"/>
                    </a:lnTo>
                    <a:lnTo>
                      <a:pt x="40" y="187"/>
                    </a:lnTo>
                    <a:lnTo>
                      <a:pt x="41" y="189"/>
                    </a:lnTo>
                    <a:lnTo>
                      <a:pt x="42" y="190"/>
                    </a:lnTo>
                    <a:lnTo>
                      <a:pt x="45" y="193"/>
                    </a:lnTo>
                    <a:lnTo>
                      <a:pt x="52" y="196"/>
                    </a:lnTo>
                    <a:lnTo>
                      <a:pt x="62" y="197"/>
                    </a:lnTo>
                    <a:lnTo>
                      <a:pt x="65" y="197"/>
                    </a:lnTo>
                    <a:lnTo>
                      <a:pt x="66" y="197"/>
                    </a:lnTo>
                    <a:lnTo>
                      <a:pt x="69" y="197"/>
                    </a:lnTo>
                    <a:lnTo>
                      <a:pt x="76" y="196"/>
                    </a:lnTo>
                    <a:lnTo>
                      <a:pt x="83" y="193"/>
                    </a:lnTo>
                    <a:lnTo>
                      <a:pt x="86" y="192"/>
                    </a:lnTo>
                    <a:lnTo>
                      <a:pt x="89" y="189"/>
                    </a:lnTo>
                    <a:lnTo>
                      <a:pt x="95" y="184"/>
                    </a:lnTo>
                    <a:lnTo>
                      <a:pt x="99" y="179"/>
                    </a:lnTo>
                    <a:lnTo>
                      <a:pt x="100" y="176"/>
                    </a:lnTo>
                    <a:lnTo>
                      <a:pt x="103" y="172"/>
                    </a:lnTo>
                    <a:lnTo>
                      <a:pt x="104" y="168"/>
                    </a:lnTo>
                    <a:lnTo>
                      <a:pt x="107" y="159"/>
                    </a:lnTo>
                    <a:lnTo>
                      <a:pt x="110" y="151"/>
                    </a:lnTo>
                    <a:lnTo>
                      <a:pt x="110" y="149"/>
                    </a:lnTo>
                    <a:lnTo>
                      <a:pt x="112" y="144"/>
                    </a:lnTo>
                    <a:lnTo>
                      <a:pt x="113" y="134"/>
                    </a:lnTo>
                    <a:lnTo>
                      <a:pt x="113" y="122"/>
                    </a:lnTo>
                    <a:lnTo>
                      <a:pt x="114" y="120"/>
                    </a:lnTo>
                    <a:lnTo>
                      <a:pt x="113" y="115"/>
                    </a:lnTo>
                    <a:lnTo>
                      <a:pt x="114" y="114"/>
                    </a:lnTo>
                    <a:lnTo>
                      <a:pt x="112" y="117"/>
                    </a:lnTo>
                    <a:lnTo>
                      <a:pt x="109" y="121"/>
                    </a:lnTo>
                    <a:lnTo>
                      <a:pt x="102" y="128"/>
                    </a:lnTo>
                    <a:lnTo>
                      <a:pt x="95" y="134"/>
                    </a:lnTo>
                    <a:lnTo>
                      <a:pt x="93" y="134"/>
                    </a:lnTo>
                    <a:lnTo>
                      <a:pt x="90" y="135"/>
                    </a:lnTo>
                    <a:lnTo>
                      <a:pt x="85" y="138"/>
                    </a:lnTo>
                    <a:lnTo>
                      <a:pt x="75" y="141"/>
                    </a:lnTo>
                    <a:lnTo>
                      <a:pt x="65" y="142"/>
                    </a:lnTo>
                    <a:lnTo>
                      <a:pt x="64" y="142"/>
                    </a:lnTo>
                    <a:lnTo>
                      <a:pt x="58" y="142"/>
                    </a:lnTo>
                    <a:lnTo>
                      <a:pt x="50" y="142"/>
                    </a:lnTo>
                    <a:lnTo>
                      <a:pt x="34" y="137"/>
                    </a:lnTo>
                    <a:lnTo>
                      <a:pt x="21" y="127"/>
                    </a:lnTo>
                    <a:lnTo>
                      <a:pt x="19" y="122"/>
                    </a:lnTo>
                    <a:lnTo>
                      <a:pt x="14" y="120"/>
                    </a:lnTo>
                    <a:lnTo>
                      <a:pt x="10" y="113"/>
                    </a:lnTo>
                    <a:lnTo>
                      <a:pt x="3" y="97"/>
                    </a:lnTo>
                    <a:lnTo>
                      <a:pt x="0" y="77"/>
                    </a:lnTo>
                    <a:lnTo>
                      <a:pt x="0" y="72"/>
                    </a:lnTo>
                    <a:lnTo>
                      <a:pt x="0" y="67"/>
                    </a:lnTo>
                    <a:lnTo>
                      <a:pt x="0" y="58"/>
                    </a:lnTo>
                    <a:lnTo>
                      <a:pt x="6" y="39"/>
                    </a:lnTo>
                    <a:lnTo>
                      <a:pt x="14" y="24"/>
                    </a:lnTo>
                    <a:lnTo>
                      <a:pt x="19" y="20"/>
                    </a:lnTo>
                    <a:lnTo>
                      <a:pt x="21" y="17"/>
                    </a:lnTo>
                    <a:lnTo>
                      <a:pt x="28" y="13"/>
                    </a:lnTo>
                    <a:lnTo>
                      <a:pt x="44" y="4"/>
                    </a:lnTo>
                    <a:lnTo>
                      <a:pt x="61" y="1"/>
                    </a:lnTo>
                    <a:lnTo>
                      <a:pt x="66" y="0"/>
                    </a:lnTo>
                    <a:lnTo>
                      <a:pt x="76" y="1"/>
                    </a:lnTo>
                    <a:lnTo>
                      <a:pt x="89" y="4"/>
                    </a:lnTo>
                    <a:lnTo>
                      <a:pt x="102" y="10"/>
                    </a:lnTo>
                    <a:lnTo>
                      <a:pt x="106" y="11"/>
                    </a:lnTo>
                    <a:lnTo>
                      <a:pt x="113" y="18"/>
                    </a:lnTo>
                    <a:lnTo>
                      <a:pt x="117" y="22"/>
                    </a:lnTo>
                    <a:lnTo>
                      <a:pt x="126" y="34"/>
                    </a:lnTo>
                    <a:lnTo>
                      <a:pt x="131" y="44"/>
                    </a:lnTo>
                    <a:lnTo>
                      <a:pt x="131" y="48"/>
                    </a:lnTo>
                    <a:lnTo>
                      <a:pt x="134" y="55"/>
                    </a:lnTo>
                    <a:lnTo>
                      <a:pt x="138" y="75"/>
                    </a:lnTo>
                    <a:lnTo>
                      <a:pt x="140" y="97"/>
                    </a:lnTo>
                    <a:lnTo>
                      <a:pt x="141" y="103"/>
                    </a:lnTo>
                    <a:lnTo>
                      <a:pt x="140" y="110"/>
                    </a:lnTo>
                    <a:lnTo>
                      <a:pt x="140" y="124"/>
                    </a:lnTo>
                    <a:lnTo>
                      <a:pt x="137" y="146"/>
                    </a:lnTo>
                    <a:lnTo>
                      <a:pt x="131" y="165"/>
                    </a:lnTo>
                    <a:lnTo>
                      <a:pt x="131" y="169"/>
                    </a:lnTo>
                    <a:lnTo>
                      <a:pt x="128" y="173"/>
                    </a:lnTo>
                    <a:lnTo>
                      <a:pt x="126" y="180"/>
                    </a:lnTo>
                    <a:lnTo>
                      <a:pt x="117" y="194"/>
                    </a:lnTo>
                    <a:lnTo>
                      <a:pt x="107" y="204"/>
                    </a:lnTo>
                    <a:lnTo>
                      <a:pt x="104" y="206"/>
                    </a:lnTo>
                    <a:lnTo>
                      <a:pt x="100" y="208"/>
                    </a:lnTo>
                    <a:lnTo>
                      <a:pt x="95" y="211"/>
                    </a:lnTo>
                    <a:lnTo>
                      <a:pt x="82" y="217"/>
                    </a:lnTo>
                    <a:lnTo>
                      <a:pt x="66" y="218"/>
                    </a:lnTo>
                    <a:lnTo>
                      <a:pt x="64" y="218"/>
                    </a:lnTo>
                    <a:lnTo>
                      <a:pt x="59" y="218"/>
                    </a:lnTo>
                    <a:lnTo>
                      <a:pt x="51" y="218"/>
                    </a:lnTo>
                    <a:lnTo>
                      <a:pt x="37" y="214"/>
                    </a:lnTo>
                    <a:lnTo>
                      <a:pt x="26" y="207"/>
                    </a:lnTo>
                    <a:lnTo>
                      <a:pt x="23" y="204"/>
                    </a:lnTo>
                    <a:lnTo>
                      <a:pt x="20" y="203"/>
                    </a:lnTo>
                    <a:lnTo>
                      <a:pt x="14" y="197"/>
                    </a:lnTo>
                    <a:lnTo>
                      <a:pt x="10" y="192"/>
                    </a:lnTo>
                    <a:lnTo>
                      <a:pt x="4" y="177"/>
                    </a:lnTo>
                    <a:lnTo>
                      <a:pt x="3" y="165"/>
                    </a:lnTo>
                    <a:lnTo>
                      <a:pt x="2" y="166"/>
                    </a:lnTo>
                    <a:lnTo>
                      <a:pt x="3" y="165"/>
                    </a:lnTo>
                    <a:lnTo>
                      <a:pt x="2" y="165"/>
                    </a:lnTo>
                    <a:lnTo>
                      <a:pt x="3" y="165"/>
                    </a:lnTo>
                    <a:lnTo>
                      <a:pt x="3" y="165"/>
                    </a:lnTo>
                    <a:close/>
                    <a:moveTo>
                      <a:pt x="112" y="70"/>
                    </a:moveTo>
                    <a:lnTo>
                      <a:pt x="110" y="60"/>
                    </a:lnTo>
                    <a:lnTo>
                      <a:pt x="106" y="48"/>
                    </a:lnTo>
                    <a:lnTo>
                      <a:pt x="100" y="38"/>
                    </a:lnTo>
                    <a:lnTo>
                      <a:pt x="99" y="35"/>
                    </a:lnTo>
                    <a:lnTo>
                      <a:pt x="92" y="29"/>
                    </a:lnTo>
                    <a:lnTo>
                      <a:pt x="88" y="27"/>
                    </a:lnTo>
                    <a:lnTo>
                      <a:pt x="78" y="22"/>
                    </a:lnTo>
                    <a:lnTo>
                      <a:pt x="71" y="21"/>
                    </a:lnTo>
                    <a:lnTo>
                      <a:pt x="66" y="22"/>
                    </a:lnTo>
                    <a:lnTo>
                      <a:pt x="61" y="22"/>
                    </a:lnTo>
                    <a:lnTo>
                      <a:pt x="51" y="27"/>
                    </a:lnTo>
                    <a:lnTo>
                      <a:pt x="41" y="34"/>
                    </a:lnTo>
                    <a:lnTo>
                      <a:pt x="40" y="35"/>
                    </a:lnTo>
                    <a:lnTo>
                      <a:pt x="37" y="38"/>
                    </a:lnTo>
                    <a:lnTo>
                      <a:pt x="34" y="44"/>
                    </a:lnTo>
                    <a:lnTo>
                      <a:pt x="28" y="56"/>
                    </a:lnTo>
                    <a:lnTo>
                      <a:pt x="27" y="70"/>
                    </a:lnTo>
                    <a:lnTo>
                      <a:pt x="27" y="73"/>
                    </a:lnTo>
                    <a:lnTo>
                      <a:pt x="27" y="77"/>
                    </a:lnTo>
                    <a:lnTo>
                      <a:pt x="27" y="83"/>
                    </a:lnTo>
                    <a:lnTo>
                      <a:pt x="31" y="94"/>
                    </a:lnTo>
                    <a:lnTo>
                      <a:pt x="37" y="104"/>
                    </a:lnTo>
                    <a:lnTo>
                      <a:pt x="40" y="106"/>
                    </a:lnTo>
                    <a:lnTo>
                      <a:pt x="41" y="108"/>
                    </a:lnTo>
                    <a:lnTo>
                      <a:pt x="45" y="111"/>
                    </a:lnTo>
                    <a:lnTo>
                      <a:pt x="55" y="117"/>
                    </a:lnTo>
                    <a:lnTo>
                      <a:pt x="66" y="118"/>
                    </a:lnTo>
                    <a:lnTo>
                      <a:pt x="69" y="118"/>
                    </a:lnTo>
                    <a:lnTo>
                      <a:pt x="72" y="118"/>
                    </a:lnTo>
                    <a:lnTo>
                      <a:pt x="78" y="118"/>
                    </a:lnTo>
                    <a:lnTo>
                      <a:pt x="88" y="114"/>
                    </a:lnTo>
                    <a:lnTo>
                      <a:pt x="96" y="108"/>
                    </a:lnTo>
                    <a:lnTo>
                      <a:pt x="99" y="106"/>
                    </a:lnTo>
                    <a:lnTo>
                      <a:pt x="100" y="104"/>
                    </a:lnTo>
                    <a:lnTo>
                      <a:pt x="103" y="100"/>
                    </a:lnTo>
                    <a:lnTo>
                      <a:pt x="109" y="89"/>
                    </a:lnTo>
                    <a:lnTo>
                      <a:pt x="110" y="75"/>
                    </a:lnTo>
                    <a:lnTo>
                      <a:pt x="112" y="70"/>
                    </a:lnTo>
                    <a:lnTo>
                      <a:pt x="112" y="65"/>
                    </a:lnTo>
                    <a:lnTo>
                      <a:pt x="110" y="70"/>
                    </a:lnTo>
                    <a:lnTo>
                      <a:pt x="112" y="70"/>
                    </a:lnTo>
                    <a:lnTo>
                      <a:pt x="1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8" name="Freeform 293"/>
              <p:cNvSpPr>
                <a:spLocks/>
              </p:cNvSpPr>
              <p:nvPr/>
            </p:nvSpPr>
            <p:spPr bwMode="auto">
              <a:xfrm>
                <a:off x="1188" y="3201"/>
                <a:ext cx="49" cy="71"/>
              </a:xfrm>
              <a:custGeom>
                <a:avLst/>
                <a:gdLst>
                  <a:gd name="T0" fmla="*/ 1 w 139"/>
                  <a:gd name="T1" fmla="*/ 25 h 211"/>
                  <a:gd name="T2" fmla="*/ 1 w 139"/>
                  <a:gd name="T3" fmla="*/ 22 h 211"/>
                  <a:gd name="T4" fmla="*/ 0 w 139"/>
                  <a:gd name="T5" fmla="*/ 10 h 211"/>
                  <a:gd name="T6" fmla="*/ 0 w 139"/>
                  <a:gd name="T7" fmla="*/ 1 h 211"/>
                  <a:gd name="T8" fmla="*/ 1 w 139"/>
                  <a:gd name="T9" fmla="*/ 0 h 211"/>
                  <a:gd name="T10" fmla="*/ 22 w 139"/>
                  <a:gd name="T11" fmla="*/ 0 h 211"/>
                  <a:gd name="T12" fmla="*/ 87 w 139"/>
                  <a:gd name="T13" fmla="*/ 0 h 211"/>
                  <a:gd name="T14" fmla="*/ 136 w 139"/>
                  <a:gd name="T15" fmla="*/ 0 h 211"/>
                  <a:gd name="T16" fmla="*/ 139 w 139"/>
                  <a:gd name="T17" fmla="*/ 0 h 211"/>
                  <a:gd name="T18" fmla="*/ 139 w 139"/>
                  <a:gd name="T19" fmla="*/ 4 h 211"/>
                  <a:gd name="T20" fmla="*/ 138 w 139"/>
                  <a:gd name="T21" fmla="*/ 14 h 211"/>
                  <a:gd name="T22" fmla="*/ 138 w 139"/>
                  <a:gd name="T23" fmla="*/ 21 h 211"/>
                  <a:gd name="T24" fmla="*/ 139 w 139"/>
                  <a:gd name="T25" fmla="*/ 21 h 211"/>
                  <a:gd name="T26" fmla="*/ 135 w 139"/>
                  <a:gd name="T27" fmla="*/ 25 h 211"/>
                  <a:gd name="T28" fmla="*/ 129 w 139"/>
                  <a:gd name="T29" fmla="*/ 33 h 211"/>
                  <a:gd name="T30" fmla="*/ 115 w 139"/>
                  <a:gd name="T31" fmla="*/ 52 h 211"/>
                  <a:gd name="T32" fmla="*/ 102 w 139"/>
                  <a:gd name="T33" fmla="*/ 73 h 211"/>
                  <a:gd name="T34" fmla="*/ 100 w 139"/>
                  <a:gd name="T35" fmla="*/ 79 h 211"/>
                  <a:gd name="T36" fmla="*/ 95 w 139"/>
                  <a:gd name="T37" fmla="*/ 86 h 211"/>
                  <a:gd name="T38" fmla="*/ 90 w 139"/>
                  <a:gd name="T39" fmla="*/ 97 h 211"/>
                  <a:gd name="T40" fmla="*/ 78 w 139"/>
                  <a:gd name="T41" fmla="*/ 122 h 211"/>
                  <a:gd name="T42" fmla="*/ 70 w 139"/>
                  <a:gd name="T43" fmla="*/ 148 h 211"/>
                  <a:gd name="T44" fmla="*/ 69 w 139"/>
                  <a:gd name="T45" fmla="*/ 153 h 211"/>
                  <a:gd name="T46" fmla="*/ 67 w 139"/>
                  <a:gd name="T47" fmla="*/ 159 h 211"/>
                  <a:gd name="T48" fmla="*/ 64 w 139"/>
                  <a:gd name="T49" fmla="*/ 167 h 211"/>
                  <a:gd name="T50" fmla="*/ 60 w 139"/>
                  <a:gd name="T51" fmla="*/ 186 h 211"/>
                  <a:gd name="T52" fmla="*/ 57 w 139"/>
                  <a:gd name="T53" fmla="*/ 207 h 211"/>
                  <a:gd name="T54" fmla="*/ 57 w 139"/>
                  <a:gd name="T55" fmla="*/ 211 h 211"/>
                  <a:gd name="T56" fmla="*/ 53 w 139"/>
                  <a:gd name="T57" fmla="*/ 211 h 211"/>
                  <a:gd name="T58" fmla="*/ 40 w 139"/>
                  <a:gd name="T59" fmla="*/ 211 h 211"/>
                  <a:gd name="T60" fmla="*/ 31 w 139"/>
                  <a:gd name="T61" fmla="*/ 211 h 211"/>
                  <a:gd name="T62" fmla="*/ 31 w 139"/>
                  <a:gd name="T63" fmla="*/ 211 h 211"/>
                  <a:gd name="T64" fmla="*/ 31 w 139"/>
                  <a:gd name="T65" fmla="*/ 208 h 211"/>
                  <a:gd name="T66" fmla="*/ 31 w 139"/>
                  <a:gd name="T67" fmla="*/ 200 h 211"/>
                  <a:gd name="T68" fmla="*/ 33 w 139"/>
                  <a:gd name="T69" fmla="*/ 180 h 211"/>
                  <a:gd name="T70" fmla="*/ 39 w 139"/>
                  <a:gd name="T71" fmla="*/ 158 h 211"/>
                  <a:gd name="T72" fmla="*/ 40 w 139"/>
                  <a:gd name="T73" fmla="*/ 150 h 211"/>
                  <a:gd name="T74" fmla="*/ 42 w 139"/>
                  <a:gd name="T75" fmla="*/ 145 h 211"/>
                  <a:gd name="T76" fmla="*/ 45 w 139"/>
                  <a:gd name="T77" fmla="*/ 134 h 211"/>
                  <a:gd name="T78" fmla="*/ 55 w 139"/>
                  <a:gd name="T79" fmla="*/ 111 h 211"/>
                  <a:gd name="T80" fmla="*/ 64 w 139"/>
                  <a:gd name="T81" fmla="*/ 88 h 211"/>
                  <a:gd name="T82" fmla="*/ 69 w 139"/>
                  <a:gd name="T83" fmla="*/ 81 h 211"/>
                  <a:gd name="T84" fmla="*/ 71 w 139"/>
                  <a:gd name="T85" fmla="*/ 77 h 211"/>
                  <a:gd name="T86" fmla="*/ 77 w 139"/>
                  <a:gd name="T87" fmla="*/ 66 h 211"/>
                  <a:gd name="T88" fmla="*/ 88 w 139"/>
                  <a:gd name="T89" fmla="*/ 46 h 211"/>
                  <a:gd name="T90" fmla="*/ 101 w 139"/>
                  <a:gd name="T91" fmla="*/ 29 h 211"/>
                  <a:gd name="T92" fmla="*/ 105 w 139"/>
                  <a:gd name="T93" fmla="*/ 25 h 211"/>
                  <a:gd name="T94" fmla="*/ 88 w 139"/>
                  <a:gd name="T95" fmla="*/ 25 h 211"/>
                  <a:gd name="T96" fmla="*/ 39 w 139"/>
                  <a:gd name="T97" fmla="*/ 25 h 211"/>
                  <a:gd name="T98" fmla="*/ 2 w 139"/>
                  <a:gd name="T99" fmla="*/ 25 h 211"/>
                  <a:gd name="T100" fmla="*/ 1 w 139"/>
                  <a:gd name="T101" fmla="*/ 25 h 211"/>
                  <a:gd name="T102" fmla="*/ 1 w 139"/>
                  <a:gd name="T10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 h="211">
                    <a:moveTo>
                      <a:pt x="1" y="25"/>
                    </a:moveTo>
                    <a:lnTo>
                      <a:pt x="1" y="22"/>
                    </a:lnTo>
                    <a:lnTo>
                      <a:pt x="0" y="10"/>
                    </a:lnTo>
                    <a:lnTo>
                      <a:pt x="0" y="1"/>
                    </a:lnTo>
                    <a:lnTo>
                      <a:pt x="1" y="0"/>
                    </a:lnTo>
                    <a:lnTo>
                      <a:pt x="22" y="0"/>
                    </a:lnTo>
                    <a:lnTo>
                      <a:pt x="87" y="0"/>
                    </a:lnTo>
                    <a:lnTo>
                      <a:pt x="136" y="0"/>
                    </a:lnTo>
                    <a:lnTo>
                      <a:pt x="139" y="0"/>
                    </a:lnTo>
                    <a:lnTo>
                      <a:pt x="139" y="4"/>
                    </a:lnTo>
                    <a:lnTo>
                      <a:pt x="138" y="14"/>
                    </a:lnTo>
                    <a:lnTo>
                      <a:pt x="138" y="21"/>
                    </a:lnTo>
                    <a:lnTo>
                      <a:pt x="139" y="21"/>
                    </a:lnTo>
                    <a:lnTo>
                      <a:pt x="135" y="25"/>
                    </a:lnTo>
                    <a:lnTo>
                      <a:pt x="129" y="33"/>
                    </a:lnTo>
                    <a:lnTo>
                      <a:pt x="115" y="52"/>
                    </a:lnTo>
                    <a:lnTo>
                      <a:pt x="102" y="73"/>
                    </a:lnTo>
                    <a:lnTo>
                      <a:pt x="100" y="79"/>
                    </a:lnTo>
                    <a:lnTo>
                      <a:pt x="95" y="86"/>
                    </a:lnTo>
                    <a:lnTo>
                      <a:pt x="90" y="97"/>
                    </a:lnTo>
                    <a:lnTo>
                      <a:pt x="78" y="122"/>
                    </a:lnTo>
                    <a:lnTo>
                      <a:pt x="70" y="148"/>
                    </a:lnTo>
                    <a:lnTo>
                      <a:pt x="69" y="153"/>
                    </a:lnTo>
                    <a:lnTo>
                      <a:pt x="67" y="159"/>
                    </a:lnTo>
                    <a:lnTo>
                      <a:pt x="64" y="167"/>
                    </a:lnTo>
                    <a:lnTo>
                      <a:pt x="60" y="186"/>
                    </a:lnTo>
                    <a:lnTo>
                      <a:pt x="57" y="207"/>
                    </a:lnTo>
                    <a:lnTo>
                      <a:pt x="57" y="211"/>
                    </a:lnTo>
                    <a:lnTo>
                      <a:pt x="53" y="211"/>
                    </a:lnTo>
                    <a:lnTo>
                      <a:pt x="40" y="211"/>
                    </a:lnTo>
                    <a:lnTo>
                      <a:pt x="31" y="211"/>
                    </a:lnTo>
                    <a:lnTo>
                      <a:pt x="31" y="211"/>
                    </a:lnTo>
                    <a:lnTo>
                      <a:pt x="31" y="208"/>
                    </a:lnTo>
                    <a:lnTo>
                      <a:pt x="31" y="200"/>
                    </a:lnTo>
                    <a:lnTo>
                      <a:pt x="33" y="180"/>
                    </a:lnTo>
                    <a:lnTo>
                      <a:pt x="39" y="158"/>
                    </a:lnTo>
                    <a:lnTo>
                      <a:pt x="40" y="150"/>
                    </a:lnTo>
                    <a:lnTo>
                      <a:pt x="42" y="145"/>
                    </a:lnTo>
                    <a:lnTo>
                      <a:pt x="45" y="134"/>
                    </a:lnTo>
                    <a:lnTo>
                      <a:pt x="55" y="111"/>
                    </a:lnTo>
                    <a:lnTo>
                      <a:pt x="64" y="88"/>
                    </a:lnTo>
                    <a:lnTo>
                      <a:pt x="69" y="81"/>
                    </a:lnTo>
                    <a:lnTo>
                      <a:pt x="71" y="77"/>
                    </a:lnTo>
                    <a:lnTo>
                      <a:pt x="77" y="66"/>
                    </a:lnTo>
                    <a:lnTo>
                      <a:pt x="88" y="46"/>
                    </a:lnTo>
                    <a:lnTo>
                      <a:pt x="101" y="29"/>
                    </a:lnTo>
                    <a:lnTo>
                      <a:pt x="105" y="25"/>
                    </a:lnTo>
                    <a:lnTo>
                      <a:pt x="88" y="25"/>
                    </a:lnTo>
                    <a:lnTo>
                      <a:pt x="39" y="25"/>
                    </a:lnTo>
                    <a:lnTo>
                      <a:pt x="2" y="25"/>
                    </a:lnTo>
                    <a:lnTo>
                      <a:pt x="1" y="25"/>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9" name="Freeform 294"/>
              <p:cNvSpPr>
                <a:spLocks/>
              </p:cNvSpPr>
              <p:nvPr/>
            </p:nvSpPr>
            <p:spPr bwMode="auto">
              <a:xfrm>
                <a:off x="1255" y="3193"/>
                <a:ext cx="21" cy="73"/>
              </a:xfrm>
              <a:custGeom>
                <a:avLst/>
                <a:gdLst>
                  <a:gd name="T0" fmla="*/ 81 w 81"/>
                  <a:gd name="T1" fmla="*/ 214 h 214"/>
                  <a:gd name="T2" fmla="*/ 76 w 81"/>
                  <a:gd name="T3" fmla="*/ 214 h 214"/>
                  <a:gd name="T4" fmla="*/ 64 w 81"/>
                  <a:gd name="T5" fmla="*/ 214 h 214"/>
                  <a:gd name="T6" fmla="*/ 54 w 81"/>
                  <a:gd name="T7" fmla="*/ 214 h 214"/>
                  <a:gd name="T8" fmla="*/ 54 w 81"/>
                  <a:gd name="T9" fmla="*/ 214 h 214"/>
                  <a:gd name="T10" fmla="*/ 54 w 81"/>
                  <a:gd name="T11" fmla="*/ 189 h 214"/>
                  <a:gd name="T12" fmla="*/ 52 w 81"/>
                  <a:gd name="T13" fmla="*/ 111 h 214"/>
                  <a:gd name="T14" fmla="*/ 52 w 81"/>
                  <a:gd name="T15" fmla="*/ 52 h 214"/>
                  <a:gd name="T16" fmla="*/ 54 w 81"/>
                  <a:gd name="T17" fmla="*/ 48 h 214"/>
                  <a:gd name="T18" fmla="*/ 51 w 81"/>
                  <a:gd name="T19" fmla="*/ 51 h 214"/>
                  <a:gd name="T20" fmla="*/ 48 w 81"/>
                  <a:gd name="T21" fmla="*/ 52 h 214"/>
                  <a:gd name="T22" fmla="*/ 41 w 81"/>
                  <a:gd name="T23" fmla="*/ 58 h 214"/>
                  <a:gd name="T24" fmla="*/ 31 w 81"/>
                  <a:gd name="T25" fmla="*/ 63 h 214"/>
                  <a:gd name="T26" fmla="*/ 30 w 81"/>
                  <a:gd name="T27" fmla="*/ 65 h 214"/>
                  <a:gd name="T28" fmla="*/ 27 w 81"/>
                  <a:gd name="T29" fmla="*/ 67 h 214"/>
                  <a:gd name="T30" fmla="*/ 21 w 81"/>
                  <a:gd name="T31" fmla="*/ 70 h 214"/>
                  <a:gd name="T32" fmla="*/ 11 w 81"/>
                  <a:gd name="T33" fmla="*/ 75 h 214"/>
                  <a:gd name="T34" fmla="*/ 3 w 81"/>
                  <a:gd name="T35" fmla="*/ 79 h 214"/>
                  <a:gd name="T36" fmla="*/ 2 w 81"/>
                  <a:gd name="T37" fmla="*/ 79 h 214"/>
                  <a:gd name="T38" fmla="*/ 2 w 81"/>
                  <a:gd name="T39" fmla="*/ 76 h 214"/>
                  <a:gd name="T40" fmla="*/ 0 w 81"/>
                  <a:gd name="T41" fmla="*/ 63 h 214"/>
                  <a:gd name="T42" fmla="*/ 0 w 81"/>
                  <a:gd name="T43" fmla="*/ 55 h 214"/>
                  <a:gd name="T44" fmla="*/ 2 w 81"/>
                  <a:gd name="T45" fmla="*/ 53 h 214"/>
                  <a:gd name="T46" fmla="*/ 4 w 81"/>
                  <a:gd name="T47" fmla="*/ 52 h 214"/>
                  <a:gd name="T48" fmla="*/ 11 w 81"/>
                  <a:gd name="T49" fmla="*/ 49 h 214"/>
                  <a:gd name="T50" fmla="*/ 26 w 81"/>
                  <a:gd name="T51" fmla="*/ 41 h 214"/>
                  <a:gd name="T52" fmla="*/ 37 w 81"/>
                  <a:gd name="T53" fmla="*/ 31 h 214"/>
                  <a:gd name="T54" fmla="*/ 41 w 81"/>
                  <a:gd name="T55" fmla="*/ 28 h 214"/>
                  <a:gd name="T56" fmla="*/ 42 w 81"/>
                  <a:gd name="T57" fmla="*/ 27 h 214"/>
                  <a:gd name="T58" fmla="*/ 48 w 81"/>
                  <a:gd name="T59" fmla="*/ 21 h 214"/>
                  <a:gd name="T60" fmla="*/ 55 w 81"/>
                  <a:gd name="T61" fmla="*/ 11 h 214"/>
                  <a:gd name="T62" fmla="*/ 62 w 81"/>
                  <a:gd name="T63" fmla="*/ 3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1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4" y="214"/>
                    </a:lnTo>
                    <a:lnTo>
                      <a:pt x="54" y="214"/>
                    </a:lnTo>
                    <a:lnTo>
                      <a:pt x="54" y="189"/>
                    </a:lnTo>
                    <a:lnTo>
                      <a:pt x="52" y="111"/>
                    </a:lnTo>
                    <a:lnTo>
                      <a:pt x="52" y="52"/>
                    </a:lnTo>
                    <a:lnTo>
                      <a:pt x="54" y="48"/>
                    </a:lnTo>
                    <a:lnTo>
                      <a:pt x="51" y="51"/>
                    </a:lnTo>
                    <a:lnTo>
                      <a:pt x="48" y="52"/>
                    </a:lnTo>
                    <a:lnTo>
                      <a:pt x="41" y="58"/>
                    </a:lnTo>
                    <a:lnTo>
                      <a:pt x="31" y="63"/>
                    </a:lnTo>
                    <a:lnTo>
                      <a:pt x="30" y="65"/>
                    </a:lnTo>
                    <a:lnTo>
                      <a:pt x="27" y="67"/>
                    </a:lnTo>
                    <a:lnTo>
                      <a:pt x="21" y="70"/>
                    </a:lnTo>
                    <a:lnTo>
                      <a:pt x="11" y="75"/>
                    </a:lnTo>
                    <a:lnTo>
                      <a:pt x="3" y="79"/>
                    </a:lnTo>
                    <a:lnTo>
                      <a:pt x="2" y="79"/>
                    </a:lnTo>
                    <a:lnTo>
                      <a:pt x="2" y="76"/>
                    </a:lnTo>
                    <a:lnTo>
                      <a:pt x="0" y="63"/>
                    </a:lnTo>
                    <a:lnTo>
                      <a:pt x="0" y="55"/>
                    </a:lnTo>
                    <a:lnTo>
                      <a:pt x="2" y="53"/>
                    </a:lnTo>
                    <a:lnTo>
                      <a:pt x="4" y="52"/>
                    </a:lnTo>
                    <a:lnTo>
                      <a:pt x="11" y="49"/>
                    </a:lnTo>
                    <a:lnTo>
                      <a:pt x="26" y="41"/>
                    </a:lnTo>
                    <a:lnTo>
                      <a:pt x="37" y="31"/>
                    </a:lnTo>
                    <a:lnTo>
                      <a:pt x="41" y="28"/>
                    </a:lnTo>
                    <a:lnTo>
                      <a:pt x="42" y="27"/>
                    </a:lnTo>
                    <a:lnTo>
                      <a:pt x="48" y="21"/>
                    </a:lnTo>
                    <a:lnTo>
                      <a:pt x="55" y="11"/>
                    </a:lnTo>
                    <a:lnTo>
                      <a:pt x="62" y="3"/>
                    </a:lnTo>
                    <a:lnTo>
                      <a:pt x="64" y="0"/>
                    </a:lnTo>
                    <a:lnTo>
                      <a:pt x="65" y="0"/>
                    </a:lnTo>
                    <a:lnTo>
                      <a:pt x="74" y="0"/>
                    </a:lnTo>
                    <a:lnTo>
                      <a:pt x="79" y="0"/>
                    </a:lnTo>
                    <a:lnTo>
                      <a:pt x="81" y="0"/>
                    </a:lnTo>
                    <a:lnTo>
                      <a:pt x="79" y="4"/>
                    </a:lnTo>
                    <a:lnTo>
                      <a:pt x="81" y="34"/>
                    </a:lnTo>
                    <a:lnTo>
                      <a:pt x="79" y="134"/>
                    </a:lnTo>
                    <a:lnTo>
                      <a:pt x="79" y="211"/>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0" name="Freeform 295"/>
              <p:cNvSpPr>
                <a:spLocks/>
              </p:cNvSpPr>
              <p:nvPr/>
            </p:nvSpPr>
            <p:spPr bwMode="auto">
              <a:xfrm>
                <a:off x="1080" y="3302"/>
                <a:ext cx="30" cy="73"/>
              </a:xfrm>
              <a:custGeom>
                <a:avLst/>
                <a:gdLst>
                  <a:gd name="T0" fmla="*/ 80 w 80"/>
                  <a:gd name="T1" fmla="*/ 215 h 215"/>
                  <a:gd name="T2" fmla="*/ 76 w 80"/>
                  <a:gd name="T3" fmla="*/ 215 h 215"/>
                  <a:gd name="T4" fmla="*/ 63 w 80"/>
                  <a:gd name="T5" fmla="*/ 215 h 215"/>
                  <a:gd name="T6" fmla="*/ 55 w 80"/>
                  <a:gd name="T7" fmla="*/ 215 h 215"/>
                  <a:gd name="T8" fmla="*/ 55 w 80"/>
                  <a:gd name="T9" fmla="*/ 215 h 215"/>
                  <a:gd name="T10" fmla="*/ 55 w 80"/>
                  <a:gd name="T11" fmla="*/ 190 h 215"/>
                  <a:gd name="T12" fmla="*/ 53 w 80"/>
                  <a:gd name="T13" fmla="*/ 111 h 215"/>
                  <a:gd name="T14" fmla="*/ 53 w 80"/>
                  <a:gd name="T15" fmla="*/ 52 h 215"/>
                  <a:gd name="T16" fmla="*/ 55 w 80"/>
                  <a:gd name="T17" fmla="*/ 47 h 215"/>
                  <a:gd name="T18" fmla="*/ 52 w 80"/>
                  <a:gd name="T19" fmla="*/ 50 h 215"/>
                  <a:gd name="T20" fmla="*/ 49 w 80"/>
                  <a:gd name="T21" fmla="*/ 53 h 215"/>
                  <a:gd name="T22" fmla="*/ 41 w 80"/>
                  <a:gd name="T23" fmla="*/ 59 h 215"/>
                  <a:gd name="T24" fmla="*/ 31 w 80"/>
                  <a:gd name="T25" fmla="*/ 64 h 215"/>
                  <a:gd name="T26" fmla="*/ 29 w 80"/>
                  <a:gd name="T27" fmla="*/ 66 h 215"/>
                  <a:gd name="T28" fmla="*/ 26 w 80"/>
                  <a:gd name="T29" fmla="*/ 67 h 215"/>
                  <a:gd name="T30" fmla="*/ 21 w 80"/>
                  <a:gd name="T31" fmla="*/ 70 h 215"/>
                  <a:gd name="T32" fmla="*/ 11 w 80"/>
                  <a:gd name="T33" fmla="*/ 74 h 215"/>
                  <a:gd name="T34" fmla="*/ 3 w 80"/>
                  <a:gd name="T35" fmla="*/ 78 h 215"/>
                  <a:gd name="T36" fmla="*/ 1 w 80"/>
                  <a:gd name="T37" fmla="*/ 78 h 215"/>
                  <a:gd name="T38" fmla="*/ 1 w 80"/>
                  <a:gd name="T39" fmla="*/ 76 h 215"/>
                  <a:gd name="T40" fmla="*/ 0 w 80"/>
                  <a:gd name="T41" fmla="*/ 63 h 215"/>
                  <a:gd name="T42" fmla="*/ 0 w 80"/>
                  <a:gd name="T43" fmla="*/ 55 h 215"/>
                  <a:gd name="T44" fmla="*/ 1 w 80"/>
                  <a:gd name="T45" fmla="*/ 53 h 215"/>
                  <a:gd name="T46" fmla="*/ 4 w 80"/>
                  <a:gd name="T47" fmla="*/ 52 h 215"/>
                  <a:gd name="T48" fmla="*/ 11 w 80"/>
                  <a:gd name="T49" fmla="*/ 49 h 215"/>
                  <a:gd name="T50" fmla="*/ 25 w 80"/>
                  <a:gd name="T51" fmla="*/ 40 h 215"/>
                  <a:gd name="T52" fmla="*/ 36 w 80"/>
                  <a:gd name="T53" fmla="*/ 31 h 215"/>
                  <a:gd name="T54" fmla="*/ 41 w 80"/>
                  <a:gd name="T55" fmla="*/ 28 h 215"/>
                  <a:gd name="T56" fmla="*/ 42 w 80"/>
                  <a:gd name="T57" fmla="*/ 26 h 215"/>
                  <a:gd name="T58" fmla="*/ 48 w 80"/>
                  <a:gd name="T59" fmla="*/ 21 h 215"/>
                  <a:gd name="T60" fmla="*/ 56 w 80"/>
                  <a:gd name="T61" fmla="*/ 12 h 215"/>
                  <a:gd name="T62" fmla="*/ 62 w 80"/>
                  <a:gd name="T63" fmla="*/ 2 h 215"/>
                  <a:gd name="T64" fmla="*/ 63 w 80"/>
                  <a:gd name="T65" fmla="*/ 0 h 215"/>
                  <a:gd name="T66" fmla="*/ 65 w 80"/>
                  <a:gd name="T67" fmla="*/ 0 h 215"/>
                  <a:gd name="T68" fmla="*/ 73 w 80"/>
                  <a:gd name="T69" fmla="*/ 0 h 215"/>
                  <a:gd name="T70" fmla="*/ 79 w 80"/>
                  <a:gd name="T71" fmla="*/ 0 h 215"/>
                  <a:gd name="T72" fmla="*/ 80 w 80"/>
                  <a:gd name="T73" fmla="*/ 0 h 215"/>
                  <a:gd name="T74" fmla="*/ 79 w 80"/>
                  <a:gd name="T75" fmla="*/ 5 h 215"/>
                  <a:gd name="T76" fmla="*/ 80 w 80"/>
                  <a:gd name="T77" fmla="*/ 33 h 215"/>
                  <a:gd name="T78" fmla="*/ 79 w 80"/>
                  <a:gd name="T79" fmla="*/ 135 h 215"/>
                  <a:gd name="T80" fmla="*/ 79 w 80"/>
                  <a:gd name="T81" fmla="*/ 211 h 215"/>
                  <a:gd name="T82" fmla="*/ 80 w 80"/>
                  <a:gd name="T83" fmla="*/ 215 h 215"/>
                  <a:gd name="T84" fmla="*/ 80 w 80"/>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5">
                    <a:moveTo>
                      <a:pt x="80" y="215"/>
                    </a:moveTo>
                    <a:lnTo>
                      <a:pt x="76" y="215"/>
                    </a:lnTo>
                    <a:lnTo>
                      <a:pt x="63" y="215"/>
                    </a:lnTo>
                    <a:lnTo>
                      <a:pt x="55" y="215"/>
                    </a:lnTo>
                    <a:lnTo>
                      <a:pt x="55" y="215"/>
                    </a:lnTo>
                    <a:lnTo>
                      <a:pt x="55" y="190"/>
                    </a:lnTo>
                    <a:lnTo>
                      <a:pt x="53" y="111"/>
                    </a:lnTo>
                    <a:lnTo>
                      <a:pt x="53" y="52"/>
                    </a:lnTo>
                    <a:lnTo>
                      <a:pt x="55" y="47"/>
                    </a:lnTo>
                    <a:lnTo>
                      <a:pt x="52" y="50"/>
                    </a:lnTo>
                    <a:lnTo>
                      <a:pt x="49" y="53"/>
                    </a:lnTo>
                    <a:lnTo>
                      <a:pt x="41" y="59"/>
                    </a:lnTo>
                    <a:lnTo>
                      <a:pt x="31" y="64"/>
                    </a:lnTo>
                    <a:lnTo>
                      <a:pt x="29" y="66"/>
                    </a:lnTo>
                    <a:lnTo>
                      <a:pt x="26" y="67"/>
                    </a:lnTo>
                    <a:lnTo>
                      <a:pt x="21" y="70"/>
                    </a:lnTo>
                    <a:lnTo>
                      <a:pt x="11" y="74"/>
                    </a:lnTo>
                    <a:lnTo>
                      <a:pt x="3" y="78"/>
                    </a:lnTo>
                    <a:lnTo>
                      <a:pt x="1" y="78"/>
                    </a:lnTo>
                    <a:lnTo>
                      <a:pt x="1" y="76"/>
                    </a:lnTo>
                    <a:lnTo>
                      <a:pt x="0" y="63"/>
                    </a:lnTo>
                    <a:lnTo>
                      <a:pt x="0" y="55"/>
                    </a:lnTo>
                    <a:lnTo>
                      <a:pt x="1" y="53"/>
                    </a:lnTo>
                    <a:lnTo>
                      <a:pt x="4" y="52"/>
                    </a:lnTo>
                    <a:lnTo>
                      <a:pt x="11" y="49"/>
                    </a:lnTo>
                    <a:lnTo>
                      <a:pt x="25" y="40"/>
                    </a:lnTo>
                    <a:lnTo>
                      <a:pt x="36" y="31"/>
                    </a:lnTo>
                    <a:lnTo>
                      <a:pt x="41" y="28"/>
                    </a:lnTo>
                    <a:lnTo>
                      <a:pt x="42" y="26"/>
                    </a:lnTo>
                    <a:lnTo>
                      <a:pt x="48" y="21"/>
                    </a:lnTo>
                    <a:lnTo>
                      <a:pt x="56" y="12"/>
                    </a:lnTo>
                    <a:lnTo>
                      <a:pt x="62" y="2"/>
                    </a:lnTo>
                    <a:lnTo>
                      <a:pt x="63" y="0"/>
                    </a:lnTo>
                    <a:lnTo>
                      <a:pt x="65" y="0"/>
                    </a:lnTo>
                    <a:lnTo>
                      <a:pt x="73" y="0"/>
                    </a:lnTo>
                    <a:lnTo>
                      <a:pt x="79" y="0"/>
                    </a:lnTo>
                    <a:lnTo>
                      <a:pt x="80" y="0"/>
                    </a:lnTo>
                    <a:lnTo>
                      <a:pt x="79" y="5"/>
                    </a:lnTo>
                    <a:lnTo>
                      <a:pt x="80" y="33"/>
                    </a:lnTo>
                    <a:lnTo>
                      <a:pt x="79" y="135"/>
                    </a:lnTo>
                    <a:lnTo>
                      <a:pt x="79" y="211"/>
                    </a:lnTo>
                    <a:lnTo>
                      <a:pt x="80" y="215"/>
                    </a:lnTo>
                    <a:lnTo>
                      <a:pt x="80"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1" name="Freeform 296"/>
              <p:cNvSpPr>
                <a:spLocks noEditPoints="1"/>
              </p:cNvSpPr>
              <p:nvPr/>
            </p:nvSpPr>
            <p:spPr bwMode="auto">
              <a:xfrm>
                <a:off x="1130" y="3302"/>
                <a:ext cx="52" cy="73"/>
              </a:xfrm>
              <a:custGeom>
                <a:avLst/>
                <a:gdLst>
                  <a:gd name="T0" fmla="*/ 19 w 141"/>
                  <a:gd name="T1" fmla="*/ 164 h 218"/>
                  <a:gd name="T2" fmla="*/ 29 w 141"/>
                  <a:gd name="T3" fmla="*/ 166 h 218"/>
                  <a:gd name="T4" fmla="*/ 39 w 141"/>
                  <a:gd name="T5" fmla="*/ 187 h 218"/>
                  <a:gd name="T6" fmla="*/ 46 w 141"/>
                  <a:gd name="T7" fmla="*/ 193 h 218"/>
                  <a:gd name="T8" fmla="*/ 65 w 141"/>
                  <a:gd name="T9" fmla="*/ 197 h 218"/>
                  <a:gd name="T10" fmla="*/ 77 w 141"/>
                  <a:gd name="T11" fmla="*/ 195 h 218"/>
                  <a:gd name="T12" fmla="*/ 89 w 141"/>
                  <a:gd name="T13" fmla="*/ 188 h 218"/>
                  <a:gd name="T14" fmla="*/ 101 w 141"/>
                  <a:gd name="T15" fmla="*/ 176 h 218"/>
                  <a:gd name="T16" fmla="*/ 108 w 141"/>
                  <a:gd name="T17" fmla="*/ 160 h 218"/>
                  <a:gd name="T18" fmla="*/ 112 w 141"/>
                  <a:gd name="T19" fmla="*/ 145 h 218"/>
                  <a:gd name="T20" fmla="*/ 115 w 141"/>
                  <a:gd name="T21" fmla="*/ 119 h 218"/>
                  <a:gd name="T22" fmla="*/ 112 w 141"/>
                  <a:gd name="T23" fmla="*/ 117 h 218"/>
                  <a:gd name="T24" fmla="*/ 94 w 141"/>
                  <a:gd name="T25" fmla="*/ 133 h 218"/>
                  <a:gd name="T26" fmla="*/ 86 w 141"/>
                  <a:gd name="T27" fmla="*/ 139 h 218"/>
                  <a:gd name="T28" fmla="*/ 63 w 141"/>
                  <a:gd name="T29" fmla="*/ 142 h 218"/>
                  <a:gd name="T30" fmla="*/ 35 w 141"/>
                  <a:gd name="T31" fmla="*/ 136 h 218"/>
                  <a:gd name="T32" fmla="*/ 15 w 141"/>
                  <a:gd name="T33" fmla="*/ 119 h 218"/>
                  <a:gd name="T34" fmla="*/ 0 w 141"/>
                  <a:gd name="T35" fmla="*/ 77 h 218"/>
                  <a:gd name="T36" fmla="*/ 0 w 141"/>
                  <a:gd name="T37" fmla="*/ 57 h 218"/>
                  <a:gd name="T38" fmla="*/ 19 w 141"/>
                  <a:gd name="T39" fmla="*/ 19 h 218"/>
                  <a:gd name="T40" fmla="*/ 43 w 141"/>
                  <a:gd name="T41" fmla="*/ 4 h 218"/>
                  <a:gd name="T42" fmla="*/ 77 w 141"/>
                  <a:gd name="T43" fmla="*/ 1 h 218"/>
                  <a:gd name="T44" fmla="*/ 105 w 141"/>
                  <a:gd name="T45" fmla="*/ 11 h 218"/>
                  <a:gd name="T46" fmla="*/ 127 w 141"/>
                  <a:gd name="T47" fmla="*/ 33 h 218"/>
                  <a:gd name="T48" fmla="*/ 135 w 141"/>
                  <a:gd name="T49" fmla="*/ 56 h 218"/>
                  <a:gd name="T50" fmla="*/ 141 w 141"/>
                  <a:gd name="T51" fmla="*/ 104 h 218"/>
                  <a:gd name="T52" fmla="*/ 136 w 141"/>
                  <a:gd name="T53" fmla="*/ 146 h 218"/>
                  <a:gd name="T54" fmla="*/ 129 w 141"/>
                  <a:gd name="T55" fmla="*/ 173 h 218"/>
                  <a:gd name="T56" fmla="*/ 107 w 141"/>
                  <a:gd name="T57" fmla="*/ 204 h 218"/>
                  <a:gd name="T58" fmla="*/ 96 w 141"/>
                  <a:gd name="T59" fmla="*/ 211 h 218"/>
                  <a:gd name="T60" fmla="*/ 65 w 141"/>
                  <a:gd name="T61" fmla="*/ 218 h 218"/>
                  <a:gd name="T62" fmla="*/ 38 w 141"/>
                  <a:gd name="T63" fmla="*/ 214 h 218"/>
                  <a:gd name="T64" fmla="*/ 21 w 141"/>
                  <a:gd name="T65" fmla="*/ 203 h 218"/>
                  <a:gd name="T66" fmla="*/ 4 w 141"/>
                  <a:gd name="T67" fmla="*/ 170 h 218"/>
                  <a:gd name="T68" fmla="*/ 4 w 141"/>
                  <a:gd name="T69" fmla="*/ 166 h 218"/>
                  <a:gd name="T70" fmla="*/ 4 w 141"/>
                  <a:gd name="T71" fmla="*/ 166 h 218"/>
                  <a:gd name="T72" fmla="*/ 107 w 141"/>
                  <a:gd name="T73" fmla="*/ 47 h 218"/>
                  <a:gd name="T74" fmla="*/ 97 w 141"/>
                  <a:gd name="T75" fmla="*/ 33 h 218"/>
                  <a:gd name="T76" fmla="*/ 72 w 141"/>
                  <a:gd name="T77" fmla="*/ 24 h 218"/>
                  <a:gd name="T78" fmla="*/ 56 w 141"/>
                  <a:gd name="T79" fmla="*/ 25 h 218"/>
                  <a:gd name="T80" fmla="*/ 38 w 141"/>
                  <a:gd name="T81" fmla="*/ 39 h 218"/>
                  <a:gd name="T82" fmla="*/ 27 w 141"/>
                  <a:gd name="T83" fmla="*/ 63 h 218"/>
                  <a:gd name="T84" fmla="*/ 27 w 141"/>
                  <a:gd name="T85" fmla="*/ 84 h 218"/>
                  <a:gd name="T86" fmla="*/ 39 w 141"/>
                  <a:gd name="T87" fmla="*/ 107 h 218"/>
                  <a:gd name="T88" fmla="*/ 55 w 141"/>
                  <a:gd name="T89" fmla="*/ 118 h 218"/>
                  <a:gd name="T90" fmla="*/ 72 w 141"/>
                  <a:gd name="T91" fmla="*/ 119 h 218"/>
                  <a:gd name="T92" fmla="*/ 97 w 141"/>
                  <a:gd name="T93" fmla="*/ 109 h 218"/>
                  <a:gd name="T94" fmla="*/ 104 w 141"/>
                  <a:gd name="T95" fmla="*/ 100 h 218"/>
                  <a:gd name="T96" fmla="*/ 111 w 141"/>
                  <a:gd name="T97" fmla="*/ 70 h 218"/>
                  <a:gd name="T98" fmla="*/ 111 w 141"/>
                  <a:gd name="T9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4" y="166"/>
                    </a:moveTo>
                    <a:lnTo>
                      <a:pt x="7" y="166"/>
                    </a:lnTo>
                    <a:lnTo>
                      <a:pt x="19" y="164"/>
                    </a:lnTo>
                    <a:lnTo>
                      <a:pt x="28" y="164"/>
                    </a:lnTo>
                    <a:lnTo>
                      <a:pt x="29" y="163"/>
                    </a:lnTo>
                    <a:lnTo>
                      <a:pt x="29" y="166"/>
                    </a:lnTo>
                    <a:lnTo>
                      <a:pt x="31" y="172"/>
                    </a:lnTo>
                    <a:lnTo>
                      <a:pt x="34" y="180"/>
                    </a:lnTo>
                    <a:lnTo>
                      <a:pt x="39" y="187"/>
                    </a:lnTo>
                    <a:lnTo>
                      <a:pt x="42" y="188"/>
                    </a:lnTo>
                    <a:lnTo>
                      <a:pt x="43" y="190"/>
                    </a:lnTo>
                    <a:lnTo>
                      <a:pt x="46" y="193"/>
                    </a:lnTo>
                    <a:lnTo>
                      <a:pt x="53" y="195"/>
                    </a:lnTo>
                    <a:lnTo>
                      <a:pt x="62" y="197"/>
                    </a:lnTo>
                    <a:lnTo>
                      <a:pt x="65" y="197"/>
                    </a:lnTo>
                    <a:lnTo>
                      <a:pt x="66" y="197"/>
                    </a:lnTo>
                    <a:lnTo>
                      <a:pt x="70" y="197"/>
                    </a:lnTo>
                    <a:lnTo>
                      <a:pt x="77" y="195"/>
                    </a:lnTo>
                    <a:lnTo>
                      <a:pt x="83" y="193"/>
                    </a:lnTo>
                    <a:lnTo>
                      <a:pt x="86" y="191"/>
                    </a:lnTo>
                    <a:lnTo>
                      <a:pt x="89" y="188"/>
                    </a:lnTo>
                    <a:lnTo>
                      <a:pt x="94" y="184"/>
                    </a:lnTo>
                    <a:lnTo>
                      <a:pt x="100" y="179"/>
                    </a:lnTo>
                    <a:lnTo>
                      <a:pt x="101" y="176"/>
                    </a:lnTo>
                    <a:lnTo>
                      <a:pt x="104" y="172"/>
                    </a:lnTo>
                    <a:lnTo>
                      <a:pt x="105" y="169"/>
                    </a:lnTo>
                    <a:lnTo>
                      <a:pt x="108" y="160"/>
                    </a:lnTo>
                    <a:lnTo>
                      <a:pt x="111" y="152"/>
                    </a:lnTo>
                    <a:lnTo>
                      <a:pt x="111" y="150"/>
                    </a:lnTo>
                    <a:lnTo>
                      <a:pt x="112" y="145"/>
                    </a:lnTo>
                    <a:lnTo>
                      <a:pt x="114" y="133"/>
                    </a:lnTo>
                    <a:lnTo>
                      <a:pt x="114" y="122"/>
                    </a:lnTo>
                    <a:lnTo>
                      <a:pt x="115" y="119"/>
                    </a:lnTo>
                    <a:lnTo>
                      <a:pt x="114" y="115"/>
                    </a:lnTo>
                    <a:lnTo>
                      <a:pt x="114" y="114"/>
                    </a:lnTo>
                    <a:lnTo>
                      <a:pt x="112" y="117"/>
                    </a:lnTo>
                    <a:lnTo>
                      <a:pt x="110" y="121"/>
                    </a:lnTo>
                    <a:lnTo>
                      <a:pt x="103" y="128"/>
                    </a:lnTo>
                    <a:lnTo>
                      <a:pt x="94" y="133"/>
                    </a:lnTo>
                    <a:lnTo>
                      <a:pt x="93" y="135"/>
                    </a:lnTo>
                    <a:lnTo>
                      <a:pt x="90" y="136"/>
                    </a:lnTo>
                    <a:lnTo>
                      <a:pt x="86" y="139"/>
                    </a:lnTo>
                    <a:lnTo>
                      <a:pt x="76" y="142"/>
                    </a:lnTo>
                    <a:lnTo>
                      <a:pt x="65" y="142"/>
                    </a:lnTo>
                    <a:lnTo>
                      <a:pt x="63" y="142"/>
                    </a:lnTo>
                    <a:lnTo>
                      <a:pt x="59" y="142"/>
                    </a:lnTo>
                    <a:lnTo>
                      <a:pt x="50" y="142"/>
                    </a:lnTo>
                    <a:lnTo>
                      <a:pt x="35" y="136"/>
                    </a:lnTo>
                    <a:lnTo>
                      <a:pt x="21" y="126"/>
                    </a:lnTo>
                    <a:lnTo>
                      <a:pt x="18" y="122"/>
                    </a:lnTo>
                    <a:lnTo>
                      <a:pt x="15" y="119"/>
                    </a:lnTo>
                    <a:lnTo>
                      <a:pt x="10" y="112"/>
                    </a:lnTo>
                    <a:lnTo>
                      <a:pt x="3" y="97"/>
                    </a:lnTo>
                    <a:lnTo>
                      <a:pt x="0" y="77"/>
                    </a:lnTo>
                    <a:lnTo>
                      <a:pt x="0" y="71"/>
                    </a:lnTo>
                    <a:lnTo>
                      <a:pt x="0" y="67"/>
                    </a:lnTo>
                    <a:lnTo>
                      <a:pt x="0" y="57"/>
                    </a:lnTo>
                    <a:lnTo>
                      <a:pt x="5" y="39"/>
                    </a:lnTo>
                    <a:lnTo>
                      <a:pt x="15" y="24"/>
                    </a:lnTo>
                    <a:lnTo>
                      <a:pt x="19" y="19"/>
                    </a:lnTo>
                    <a:lnTo>
                      <a:pt x="22" y="16"/>
                    </a:lnTo>
                    <a:lnTo>
                      <a:pt x="29" y="12"/>
                    </a:lnTo>
                    <a:lnTo>
                      <a:pt x="43" y="4"/>
                    </a:lnTo>
                    <a:lnTo>
                      <a:pt x="62" y="1"/>
                    </a:lnTo>
                    <a:lnTo>
                      <a:pt x="67" y="0"/>
                    </a:lnTo>
                    <a:lnTo>
                      <a:pt x="77" y="1"/>
                    </a:lnTo>
                    <a:lnTo>
                      <a:pt x="90" y="4"/>
                    </a:lnTo>
                    <a:lnTo>
                      <a:pt x="101" y="9"/>
                    </a:lnTo>
                    <a:lnTo>
                      <a:pt x="105" y="11"/>
                    </a:lnTo>
                    <a:lnTo>
                      <a:pt x="112" y="18"/>
                    </a:lnTo>
                    <a:lnTo>
                      <a:pt x="118" y="22"/>
                    </a:lnTo>
                    <a:lnTo>
                      <a:pt x="127" y="33"/>
                    </a:lnTo>
                    <a:lnTo>
                      <a:pt x="132" y="43"/>
                    </a:lnTo>
                    <a:lnTo>
                      <a:pt x="132" y="47"/>
                    </a:lnTo>
                    <a:lnTo>
                      <a:pt x="135" y="56"/>
                    </a:lnTo>
                    <a:lnTo>
                      <a:pt x="138" y="74"/>
                    </a:lnTo>
                    <a:lnTo>
                      <a:pt x="139" y="98"/>
                    </a:lnTo>
                    <a:lnTo>
                      <a:pt x="141" y="104"/>
                    </a:lnTo>
                    <a:lnTo>
                      <a:pt x="139" y="111"/>
                    </a:lnTo>
                    <a:lnTo>
                      <a:pt x="139" y="124"/>
                    </a:lnTo>
                    <a:lnTo>
                      <a:pt x="136" y="146"/>
                    </a:lnTo>
                    <a:lnTo>
                      <a:pt x="132" y="164"/>
                    </a:lnTo>
                    <a:lnTo>
                      <a:pt x="132" y="169"/>
                    </a:lnTo>
                    <a:lnTo>
                      <a:pt x="129" y="173"/>
                    </a:lnTo>
                    <a:lnTo>
                      <a:pt x="127" y="180"/>
                    </a:lnTo>
                    <a:lnTo>
                      <a:pt x="118" y="194"/>
                    </a:lnTo>
                    <a:lnTo>
                      <a:pt x="107" y="204"/>
                    </a:lnTo>
                    <a:lnTo>
                      <a:pt x="105" y="205"/>
                    </a:lnTo>
                    <a:lnTo>
                      <a:pt x="101" y="208"/>
                    </a:lnTo>
                    <a:lnTo>
                      <a:pt x="96" y="211"/>
                    </a:lnTo>
                    <a:lnTo>
                      <a:pt x="83" y="217"/>
                    </a:lnTo>
                    <a:lnTo>
                      <a:pt x="67" y="218"/>
                    </a:lnTo>
                    <a:lnTo>
                      <a:pt x="65" y="218"/>
                    </a:lnTo>
                    <a:lnTo>
                      <a:pt x="60" y="218"/>
                    </a:lnTo>
                    <a:lnTo>
                      <a:pt x="52" y="218"/>
                    </a:lnTo>
                    <a:lnTo>
                      <a:pt x="38" y="214"/>
                    </a:lnTo>
                    <a:lnTo>
                      <a:pt x="25" y="207"/>
                    </a:lnTo>
                    <a:lnTo>
                      <a:pt x="24" y="204"/>
                    </a:lnTo>
                    <a:lnTo>
                      <a:pt x="21" y="203"/>
                    </a:lnTo>
                    <a:lnTo>
                      <a:pt x="15" y="197"/>
                    </a:lnTo>
                    <a:lnTo>
                      <a:pt x="8" y="186"/>
                    </a:lnTo>
                    <a:lnTo>
                      <a:pt x="4" y="170"/>
                    </a:lnTo>
                    <a:lnTo>
                      <a:pt x="4" y="166"/>
                    </a:lnTo>
                    <a:lnTo>
                      <a:pt x="3" y="167"/>
                    </a:lnTo>
                    <a:lnTo>
                      <a:pt x="4" y="166"/>
                    </a:lnTo>
                    <a:lnTo>
                      <a:pt x="3" y="166"/>
                    </a:lnTo>
                    <a:lnTo>
                      <a:pt x="4" y="166"/>
                    </a:lnTo>
                    <a:lnTo>
                      <a:pt x="4" y="166"/>
                    </a:lnTo>
                    <a:close/>
                    <a:moveTo>
                      <a:pt x="111" y="70"/>
                    </a:moveTo>
                    <a:lnTo>
                      <a:pt x="110" y="60"/>
                    </a:lnTo>
                    <a:lnTo>
                      <a:pt x="107" y="47"/>
                    </a:lnTo>
                    <a:lnTo>
                      <a:pt x="101" y="38"/>
                    </a:lnTo>
                    <a:lnTo>
                      <a:pt x="100" y="35"/>
                    </a:lnTo>
                    <a:lnTo>
                      <a:pt x="97" y="33"/>
                    </a:lnTo>
                    <a:lnTo>
                      <a:pt x="93" y="31"/>
                    </a:lnTo>
                    <a:lnTo>
                      <a:pt x="83" y="25"/>
                    </a:lnTo>
                    <a:lnTo>
                      <a:pt x="72" y="24"/>
                    </a:lnTo>
                    <a:lnTo>
                      <a:pt x="70" y="22"/>
                    </a:lnTo>
                    <a:lnTo>
                      <a:pt x="62" y="24"/>
                    </a:lnTo>
                    <a:lnTo>
                      <a:pt x="56" y="25"/>
                    </a:lnTo>
                    <a:lnTo>
                      <a:pt x="46" y="31"/>
                    </a:lnTo>
                    <a:lnTo>
                      <a:pt x="41" y="36"/>
                    </a:lnTo>
                    <a:lnTo>
                      <a:pt x="38" y="39"/>
                    </a:lnTo>
                    <a:lnTo>
                      <a:pt x="34" y="45"/>
                    </a:lnTo>
                    <a:lnTo>
                      <a:pt x="31" y="49"/>
                    </a:lnTo>
                    <a:lnTo>
                      <a:pt x="27" y="63"/>
                    </a:lnTo>
                    <a:lnTo>
                      <a:pt x="27" y="73"/>
                    </a:lnTo>
                    <a:lnTo>
                      <a:pt x="27" y="77"/>
                    </a:lnTo>
                    <a:lnTo>
                      <a:pt x="27" y="84"/>
                    </a:lnTo>
                    <a:lnTo>
                      <a:pt x="31" y="95"/>
                    </a:lnTo>
                    <a:lnTo>
                      <a:pt x="36" y="105"/>
                    </a:lnTo>
                    <a:lnTo>
                      <a:pt x="39" y="107"/>
                    </a:lnTo>
                    <a:lnTo>
                      <a:pt x="41" y="109"/>
                    </a:lnTo>
                    <a:lnTo>
                      <a:pt x="45" y="112"/>
                    </a:lnTo>
                    <a:lnTo>
                      <a:pt x="55" y="118"/>
                    </a:lnTo>
                    <a:lnTo>
                      <a:pt x="66" y="119"/>
                    </a:lnTo>
                    <a:lnTo>
                      <a:pt x="70" y="119"/>
                    </a:lnTo>
                    <a:lnTo>
                      <a:pt x="72" y="119"/>
                    </a:lnTo>
                    <a:lnTo>
                      <a:pt x="77" y="119"/>
                    </a:lnTo>
                    <a:lnTo>
                      <a:pt x="87" y="115"/>
                    </a:lnTo>
                    <a:lnTo>
                      <a:pt x="97" y="109"/>
                    </a:lnTo>
                    <a:lnTo>
                      <a:pt x="100" y="107"/>
                    </a:lnTo>
                    <a:lnTo>
                      <a:pt x="101" y="105"/>
                    </a:lnTo>
                    <a:lnTo>
                      <a:pt x="104" y="100"/>
                    </a:lnTo>
                    <a:lnTo>
                      <a:pt x="107" y="95"/>
                    </a:lnTo>
                    <a:lnTo>
                      <a:pt x="110" y="81"/>
                    </a:lnTo>
                    <a:lnTo>
                      <a:pt x="111" y="70"/>
                    </a:lnTo>
                    <a:lnTo>
                      <a:pt x="111" y="64"/>
                    </a:lnTo>
                    <a:lnTo>
                      <a:pt x="110" y="70"/>
                    </a:lnTo>
                    <a:lnTo>
                      <a:pt x="111" y="70"/>
                    </a:lnTo>
                    <a:lnTo>
                      <a:pt x="111"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2" name="Freeform 297"/>
              <p:cNvSpPr>
                <a:spLocks/>
              </p:cNvSpPr>
              <p:nvPr/>
            </p:nvSpPr>
            <p:spPr bwMode="auto">
              <a:xfrm>
                <a:off x="1185" y="3302"/>
                <a:ext cx="52" cy="73"/>
              </a:xfrm>
              <a:custGeom>
                <a:avLst/>
                <a:gdLst>
                  <a:gd name="T0" fmla="*/ 1 w 141"/>
                  <a:gd name="T1" fmla="*/ 25 h 211"/>
                  <a:gd name="T2" fmla="*/ 1 w 141"/>
                  <a:gd name="T3" fmla="*/ 22 h 211"/>
                  <a:gd name="T4" fmla="*/ 0 w 141"/>
                  <a:gd name="T5" fmla="*/ 10 h 211"/>
                  <a:gd name="T6" fmla="*/ 0 w 141"/>
                  <a:gd name="T7" fmla="*/ 1 h 211"/>
                  <a:gd name="T8" fmla="*/ 1 w 141"/>
                  <a:gd name="T9" fmla="*/ 0 h 211"/>
                  <a:gd name="T10" fmla="*/ 3 w 141"/>
                  <a:gd name="T11" fmla="*/ 0 h 211"/>
                  <a:gd name="T12" fmla="*/ 23 w 141"/>
                  <a:gd name="T13" fmla="*/ 0 h 211"/>
                  <a:gd name="T14" fmla="*/ 87 w 141"/>
                  <a:gd name="T15" fmla="*/ 0 h 211"/>
                  <a:gd name="T16" fmla="*/ 138 w 141"/>
                  <a:gd name="T17" fmla="*/ 0 h 211"/>
                  <a:gd name="T18" fmla="*/ 141 w 141"/>
                  <a:gd name="T19" fmla="*/ 0 h 211"/>
                  <a:gd name="T20" fmla="*/ 141 w 141"/>
                  <a:gd name="T21" fmla="*/ 4 h 211"/>
                  <a:gd name="T22" fmla="*/ 140 w 141"/>
                  <a:gd name="T23" fmla="*/ 12 h 211"/>
                  <a:gd name="T24" fmla="*/ 140 w 141"/>
                  <a:gd name="T25" fmla="*/ 20 h 211"/>
                  <a:gd name="T26" fmla="*/ 141 w 141"/>
                  <a:gd name="T27" fmla="*/ 20 h 211"/>
                  <a:gd name="T28" fmla="*/ 137 w 141"/>
                  <a:gd name="T29" fmla="*/ 24 h 211"/>
                  <a:gd name="T30" fmla="*/ 130 w 141"/>
                  <a:gd name="T31" fmla="*/ 32 h 211"/>
                  <a:gd name="T32" fmla="*/ 117 w 141"/>
                  <a:gd name="T33" fmla="*/ 51 h 211"/>
                  <a:gd name="T34" fmla="*/ 103 w 141"/>
                  <a:gd name="T35" fmla="*/ 72 h 211"/>
                  <a:gd name="T36" fmla="*/ 100 w 141"/>
                  <a:gd name="T37" fmla="*/ 77 h 211"/>
                  <a:gd name="T38" fmla="*/ 96 w 141"/>
                  <a:gd name="T39" fmla="*/ 84 h 211"/>
                  <a:gd name="T40" fmla="*/ 90 w 141"/>
                  <a:gd name="T41" fmla="*/ 96 h 211"/>
                  <a:gd name="T42" fmla="*/ 79 w 141"/>
                  <a:gd name="T43" fmla="*/ 121 h 211"/>
                  <a:gd name="T44" fmla="*/ 71 w 141"/>
                  <a:gd name="T45" fmla="*/ 146 h 211"/>
                  <a:gd name="T46" fmla="*/ 69 w 141"/>
                  <a:gd name="T47" fmla="*/ 152 h 211"/>
                  <a:gd name="T48" fmla="*/ 68 w 141"/>
                  <a:gd name="T49" fmla="*/ 158 h 211"/>
                  <a:gd name="T50" fmla="*/ 65 w 141"/>
                  <a:gd name="T51" fmla="*/ 166 h 211"/>
                  <a:gd name="T52" fmla="*/ 61 w 141"/>
                  <a:gd name="T53" fmla="*/ 186 h 211"/>
                  <a:gd name="T54" fmla="*/ 59 w 141"/>
                  <a:gd name="T55" fmla="*/ 207 h 211"/>
                  <a:gd name="T56" fmla="*/ 59 w 141"/>
                  <a:gd name="T57" fmla="*/ 211 h 211"/>
                  <a:gd name="T58" fmla="*/ 55 w 141"/>
                  <a:gd name="T59" fmla="*/ 211 h 211"/>
                  <a:gd name="T60" fmla="*/ 42 w 141"/>
                  <a:gd name="T61" fmla="*/ 211 h 211"/>
                  <a:gd name="T62" fmla="*/ 32 w 141"/>
                  <a:gd name="T63" fmla="*/ 211 h 211"/>
                  <a:gd name="T64" fmla="*/ 32 w 141"/>
                  <a:gd name="T65" fmla="*/ 211 h 211"/>
                  <a:gd name="T66" fmla="*/ 32 w 141"/>
                  <a:gd name="T67" fmla="*/ 207 h 211"/>
                  <a:gd name="T68" fmla="*/ 32 w 141"/>
                  <a:gd name="T69" fmla="*/ 199 h 211"/>
                  <a:gd name="T70" fmla="*/ 35 w 141"/>
                  <a:gd name="T71" fmla="*/ 179 h 211"/>
                  <a:gd name="T72" fmla="*/ 40 w 141"/>
                  <a:gd name="T73" fmla="*/ 156 h 211"/>
                  <a:gd name="T74" fmla="*/ 42 w 141"/>
                  <a:gd name="T75" fmla="*/ 149 h 211"/>
                  <a:gd name="T76" fmla="*/ 44 w 141"/>
                  <a:gd name="T77" fmla="*/ 144 h 211"/>
                  <a:gd name="T78" fmla="*/ 47 w 141"/>
                  <a:gd name="T79" fmla="*/ 132 h 211"/>
                  <a:gd name="T80" fmla="*/ 55 w 141"/>
                  <a:gd name="T81" fmla="*/ 110 h 211"/>
                  <a:gd name="T82" fmla="*/ 66 w 141"/>
                  <a:gd name="T83" fmla="*/ 87 h 211"/>
                  <a:gd name="T84" fmla="*/ 69 w 141"/>
                  <a:gd name="T85" fmla="*/ 80 h 211"/>
                  <a:gd name="T86" fmla="*/ 72 w 141"/>
                  <a:gd name="T87" fmla="*/ 76 h 211"/>
                  <a:gd name="T88" fmla="*/ 78 w 141"/>
                  <a:gd name="T89" fmla="*/ 65 h 211"/>
                  <a:gd name="T90" fmla="*/ 90 w 141"/>
                  <a:gd name="T91" fmla="*/ 46 h 211"/>
                  <a:gd name="T92" fmla="*/ 103 w 141"/>
                  <a:gd name="T93" fmla="*/ 29 h 211"/>
                  <a:gd name="T94" fmla="*/ 107 w 141"/>
                  <a:gd name="T95" fmla="*/ 25 h 211"/>
                  <a:gd name="T96" fmla="*/ 104 w 141"/>
                  <a:gd name="T97" fmla="*/ 25 h 211"/>
                  <a:gd name="T98" fmla="*/ 90 w 141"/>
                  <a:gd name="T99" fmla="*/ 25 h 211"/>
                  <a:gd name="T100" fmla="*/ 41 w 141"/>
                  <a:gd name="T101" fmla="*/ 25 h 211"/>
                  <a:gd name="T102" fmla="*/ 3 w 141"/>
                  <a:gd name="T103" fmla="*/ 25 h 211"/>
                  <a:gd name="T104" fmla="*/ 1 w 141"/>
                  <a:gd name="T105" fmla="*/ 25 h 211"/>
                  <a:gd name="T106" fmla="*/ 1 w 141"/>
                  <a:gd name="T107"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 h="211">
                    <a:moveTo>
                      <a:pt x="1" y="25"/>
                    </a:moveTo>
                    <a:lnTo>
                      <a:pt x="1" y="22"/>
                    </a:lnTo>
                    <a:lnTo>
                      <a:pt x="0" y="10"/>
                    </a:lnTo>
                    <a:lnTo>
                      <a:pt x="0" y="1"/>
                    </a:lnTo>
                    <a:lnTo>
                      <a:pt x="1" y="0"/>
                    </a:lnTo>
                    <a:lnTo>
                      <a:pt x="3" y="0"/>
                    </a:lnTo>
                    <a:lnTo>
                      <a:pt x="23" y="0"/>
                    </a:lnTo>
                    <a:lnTo>
                      <a:pt x="87" y="0"/>
                    </a:lnTo>
                    <a:lnTo>
                      <a:pt x="138" y="0"/>
                    </a:lnTo>
                    <a:lnTo>
                      <a:pt x="141" y="0"/>
                    </a:lnTo>
                    <a:lnTo>
                      <a:pt x="141" y="4"/>
                    </a:lnTo>
                    <a:lnTo>
                      <a:pt x="140" y="12"/>
                    </a:lnTo>
                    <a:lnTo>
                      <a:pt x="140" y="20"/>
                    </a:lnTo>
                    <a:lnTo>
                      <a:pt x="141" y="20"/>
                    </a:lnTo>
                    <a:lnTo>
                      <a:pt x="137" y="24"/>
                    </a:lnTo>
                    <a:lnTo>
                      <a:pt x="130" y="32"/>
                    </a:lnTo>
                    <a:lnTo>
                      <a:pt x="117" y="51"/>
                    </a:lnTo>
                    <a:lnTo>
                      <a:pt x="103" y="72"/>
                    </a:lnTo>
                    <a:lnTo>
                      <a:pt x="100" y="77"/>
                    </a:lnTo>
                    <a:lnTo>
                      <a:pt x="96" y="84"/>
                    </a:lnTo>
                    <a:lnTo>
                      <a:pt x="90" y="96"/>
                    </a:lnTo>
                    <a:lnTo>
                      <a:pt x="79" y="121"/>
                    </a:lnTo>
                    <a:lnTo>
                      <a:pt x="71" y="146"/>
                    </a:lnTo>
                    <a:lnTo>
                      <a:pt x="69" y="152"/>
                    </a:lnTo>
                    <a:lnTo>
                      <a:pt x="68" y="158"/>
                    </a:lnTo>
                    <a:lnTo>
                      <a:pt x="65" y="166"/>
                    </a:lnTo>
                    <a:lnTo>
                      <a:pt x="61" y="186"/>
                    </a:lnTo>
                    <a:lnTo>
                      <a:pt x="59" y="207"/>
                    </a:lnTo>
                    <a:lnTo>
                      <a:pt x="59" y="211"/>
                    </a:lnTo>
                    <a:lnTo>
                      <a:pt x="55" y="211"/>
                    </a:lnTo>
                    <a:lnTo>
                      <a:pt x="42" y="211"/>
                    </a:lnTo>
                    <a:lnTo>
                      <a:pt x="32" y="211"/>
                    </a:lnTo>
                    <a:lnTo>
                      <a:pt x="32" y="211"/>
                    </a:lnTo>
                    <a:lnTo>
                      <a:pt x="32" y="207"/>
                    </a:lnTo>
                    <a:lnTo>
                      <a:pt x="32" y="199"/>
                    </a:lnTo>
                    <a:lnTo>
                      <a:pt x="35" y="179"/>
                    </a:lnTo>
                    <a:lnTo>
                      <a:pt x="40" y="156"/>
                    </a:lnTo>
                    <a:lnTo>
                      <a:pt x="42" y="149"/>
                    </a:lnTo>
                    <a:lnTo>
                      <a:pt x="44" y="144"/>
                    </a:lnTo>
                    <a:lnTo>
                      <a:pt x="47" y="132"/>
                    </a:lnTo>
                    <a:lnTo>
                      <a:pt x="55" y="110"/>
                    </a:lnTo>
                    <a:lnTo>
                      <a:pt x="66" y="87"/>
                    </a:lnTo>
                    <a:lnTo>
                      <a:pt x="69" y="80"/>
                    </a:lnTo>
                    <a:lnTo>
                      <a:pt x="72" y="76"/>
                    </a:lnTo>
                    <a:lnTo>
                      <a:pt x="78" y="65"/>
                    </a:lnTo>
                    <a:lnTo>
                      <a:pt x="90" y="46"/>
                    </a:lnTo>
                    <a:lnTo>
                      <a:pt x="103" y="29"/>
                    </a:lnTo>
                    <a:lnTo>
                      <a:pt x="107" y="25"/>
                    </a:lnTo>
                    <a:lnTo>
                      <a:pt x="104" y="25"/>
                    </a:lnTo>
                    <a:lnTo>
                      <a:pt x="90" y="25"/>
                    </a:lnTo>
                    <a:lnTo>
                      <a:pt x="41" y="25"/>
                    </a:lnTo>
                    <a:lnTo>
                      <a:pt x="3" y="25"/>
                    </a:lnTo>
                    <a:lnTo>
                      <a:pt x="1" y="25"/>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3" name="Freeform 298"/>
              <p:cNvSpPr>
                <a:spLocks noEditPoints="1"/>
              </p:cNvSpPr>
              <p:nvPr/>
            </p:nvSpPr>
            <p:spPr bwMode="auto">
              <a:xfrm>
                <a:off x="1240" y="3302"/>
                <a:ext cx="51" cy="73"/>
              </a:xfrm>
              <a:custGeom>
                <a:avLst/>
                <a:gdLst>
                  <a:gd name="T0" fmla="*/ 120 w 141"/>
                  <a:gd name="T1" fmla="*/ 55 h 218"/>
                  <a:gd name="T2" fmla="*/ 109 w 141"/>
                  <a:gd name="T3" fmla="*/ 49 h 218"/>
                  <a:gd name="T4" fmla="*/ 102 w 141"/>
                  <a:gd name="T5" fmla="*/ 32 h 218"/>
                  <a:gd name="T6" fmla="*/ 86 w 141"/>
                  <a:gd name="T7" fmla="*/ 24 h 218"/>
                  <a:gd name="T8" fmla="*/ 68 w 141"/>
                  <a:gd name="T9" fmla="*/ 22 h 218"/>
                  <a:gd name="T10" fmla="*/ 53 w 141"/>
                  <a:gd name="T11" fmla="*/ 28 h 218"/>
                  <a:gd name="T12" fmla="*/ 40 w 141"/>
                  <a:gd name="T13" fmla="*/ 42 h 218"/>
                  <a:gd name="T14" fmla="*/ 31 w 141"/>
                  <a:gd name="T15" fmla="*/ 59 h 218"/>
                  <a:gd name="T16" fmla="*/ 26 w 141"/>
                  <a:gd name="T17" fmla="*/ 100 h 218"/>
                  <a:gd name="T18" fmla="*/ 30 w 141"/>
                  <a:gd name="T19" fmla="*/ 98 h 218"/>
                  <a:gd name="T20" fmla="*/ 50 w 141"/>
                  <a:gd name="T21" fmla="*/ 83 h 218"/>
                  <a:gd name="T22" fmla="*/ 75 w 141"/>
                  <a:gd name="T23" fmla="*/ 77 h 218"/>
                  <a:gd name="T24" fmla="*/ 98 w 141"/>
                  <a:gd name="T25" fmla="*/ 80 h 218"/>
                  <a:gd name="T26" fmla="*/ 126 w 141"/>
                  <a:gd name="T27" fmla="*/ 100 h 218"/>
                  <a:gd name="T28" fmla="*/ 140 w 141"/>
                  <a:gd name="T29" fmla="*/ 141 h 218"/>
                  <a:gd name="T30" fmla="*/ 140 w 141"/>
                  <a:gd name="T31" fmla="*/ 156 h 218"/>
                  <a:gd name="T32" fmla="*/ 133 w 141"/>
                  <a:gd name="T33" fmla="*/ 183 h 218"/>
                  <a:gd name="T34" fmla="*/ 120 w 141"/>
                  <a:gd name="T35" fmla="*/ 201 h 218"/>
                  <a:gd name="T36" fmla="*/ 106 w 141"/>
                  <a:gd name="T37" fmla="*/ 211 h 218"/>
                  <a:gd name="T38" fmla="*/ 77 w 141"/>
                  <a:gd name="T39" fmla="*/ 218 h 218"/>
                  <a:gd name="T40" fmla="*/ 58 w 141"/>
                  <a:gd name="T41" fmla="*/ 218 h 218"/>
                  <a:gd name="T42" fmla="*/ 20 w 141"/>
                  <a:gd name="T43" fmla="*/ 194 h 218"/>
                  <a:gd name="T44" fmla="*/ 6 w 141"/>
                  <a:gd name="T45" fmla="*/ 170 h 218"/>
                  <a:gd name="T46" fmla="*/ 0 w 141"/>
                  <a:gd name="T47" fmla="*/ 105 h 218"/>
                  <a:gd name="T48" fmla="*/ 19 w 141"/>
                  <a:gd name="T49" fmla="*/ 29 h 218"/>
                  <a:gd name="T50" fmla="*/ 33 w 141"/>
                  <a:gd name="T51" fmla="*/ 14 h 218"/>
                  <a:gd name="T52" fmla="*/ 77 w 141"/>
                  <a:gd name="T53" fmla="*/ 0 h 218"/>
                  <a:gd name="T54" fmla="*/ 115 w 141"/>
                  <a:gd name="T55" fmla="*/ 12 h 218"/>
                  <a:gd name="T56" fmla="*/ 124 w 141"/>
                  <a:gd name="T57" fmla="*/ 22 h 218"/>
                  <a:gd name="T58" fmla="*/ 137 w 141"/>
                  <a:gd name="T59" fmla="*/ 53 h 218"/>
                  <a:gd name="T60" fmla="*/ 136 w 141"/>
                  <a:gd name="T61" fmla="*/ 53 h 218"/>
                  <a:gd name="T62" fmla="*/ 30 w 141"/>
                  <a:gd name="T63" fmla="*/ 145 h 218"/>
                  <a:gd name="T64" fmla="*/ 31 w 141"/>
                  <a:gd name="T65" fmla="*/ 162 h 218"/>
                  <a:gd name="T66" fmla="*/ 38 w 141"/>
                  <a:gd name="T67" fmla="*/ 179 h 218"/>
                  <a:gd name="T68" fmla="*/ 53 w 141"/>
                  <a:gd name="T69" fmla="*/ 190 h 218"/>
                  <a:gd name="T70" fmla="*/ 64 w 141"/>
                  <a:gd name="T71" fmla="*/ 197 h 218"/>
                  <a:gd name="T72" fmla="*/ 75 w 141"/>
                  <a:gd name="T73" fmla="*/ 197 h 218"/>
                  <a:gd name="T74" fmla="*/ 99 w 141"/>
                  <a:gd name="T75" fmla="*/ 186 h 218"/>
                  <a:gd name="T76" fmla="*/ 106 w 141"/>
                  <a:gd name="T77" fmla="*/ 176 h 218"/>
                  <a:gd name="T78" fmla="*/ 115 w 141"/>
                  <a:gd name="T79" fmla="*/ 146 h 218"/>
                  <a:gd name="T80" fmla="*/ 103 w 141"/>
                  <a:gd name="T81" fmla="*/ 115 h 218"/>
                  <a:gd name="T82" fmla="*/ 95 w 141"/>
                  <a:gd name="T83" fmla="*/ 108 h 218"/>
                  <a:gd name="T84" fmla="*/ 72 w 141"/>
                  <a:gd name="T85" fmla="*/ 100 h 218"/>
                  <a:gd name="T86" fmla="*/ 48 w 141"/>
                  <a:gd name="T87" fmla="*/ 108 h 218"/>
                  <a:gd name="T88" fmla="*/ 37 w 141"/>
                  <a:gd name="T89" fmla="*/ 119 h 218"/>
                  <a:gd name="T90" fmla="*/ 30 w 141"/>
                  <a:gd name="T91" fmla="*/ 145 h 218"/>
                  <a:gd name="T92" fmla="*/ 30 w 141"/>
                  <a:gd name="T93"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18">
                    <a:moveTo>
                      <a:pt x="137" y="53"/>
                    </a:moveTo>
                    <a:lnTo>
                      <a:pt x="133" y="55"/>
                    </a:lnTo>
                    <a:lnTo>
                      <a:pt x="120" y="55"/>
                    </a:lnTo>
                    <a:lnTo>
                      <a:pt x="112" y="55"/>
                    </a:lnTo>
                    <a:lnTo>
                      <a:pt x="112" y="55"/>
                    </a:lnTo>
                    <a:lnTo>
                      <a:pt x="109" y="49"/>
                    </a:lnTo>
                    <a:lnTo>
                      <a:pt x="106" y="40"/>
                    </a:lnTo>
                    <a:lnTo>
                      <a:pt x="102" y="35"/>
                    </a:lnTo>
                    <a:lnTo>
                      <a:pt x="102" y="32"/>
                    </a:lnTo>
                    <a:lnTo>
                      <a:pt x="99" y="31"/>
                    </a:lnTo>
                    <a:lnTo>
                      <a:pt x="95" y="28"/>
                    </a:lnTo>
                    <a:lnTo>
                      <a:pt x="86" y="24"/>
                    </a:lnTo>
                    <a:lnTo>
                      <a:pt x="77" y="22"/>
                    </a:lnTo>
                    <a:lnTo>
                      <a:pt x="75" y="21"/>
                    </a:lnTo>
                    <a:lnTo>
                      <a:pt x="68" y="22"/>
                    </a:lnTo>
                    <a:lnTo>
                      <a:pt x="61" y="24"/>
                    </a:lnTo>
                    <a:lnTo>
                      <a:pt x="54" y="28"/>
                    </a:lnTo>
                    <a:lnTo>
                      <a:pt x="53" y="28"/>
                    </a:lnTo>
                    <a:lnTo>
                      <a:pt x="50" y="31"/>
                    </a:lnTo>
                    <a:lnTo>
                      <a:pt x="46" y="33"/>
                    </a:lnTo>
                    <a:lnTo>
                      <a:pt x="40" y="42"/>
                    </a:lnTo>
                    <a:lnTo>
                      <a:pt x="34" y="53"/>
                    </a:lnTo>
                    <a:lnTo>
                      <a:pt x="33" y="55"/>
                    </a:lnTo>
                    <a:lnTo>
                      <a:pt x="31" y="59"/>
                    </a:lnTo>
                    <a:lnTo>
                      <a:pt x="29" y="64"/>
                    </a:lnTo>
                    <a:lnTo>
                      <a:pt x="26" y="80"/>
                    </a:lnTo>
                    <a:lnTo>
                      <a:pt x="26" y="100"/>
                    </a:lnTo>
                    <a:lnTo>
                      <a:pt x="26" y="104"/>
                    </a:lnTo>
                    <a:lnTo>
                      <a:pt x="27" y="102"/>
                    </a:lnTo>
                    <a:lnTo>
                      <a:pt x="30" y="98"/>
                    </a:lnTo>
                    <a:lnTo>
                      <a:pt x="38" y="90"/>
                    </a:lnTo>
                    <a:lnTo>
                      <a:pt x="47" y="84"/>
                    </a:lnTo>
                    <a:lnTo>
                      <a:pt x="50" y="83"/>
                    </a:lnTo>
                    <a:lnTo>
                      <a:pt x="55" y="80"/>
                    </a:lnTo>
                    <a:lnTo>
                      <a:pt x="65" y="77"/>
                    </a:lnTo>
                    <a:lnTo>
                      <a:pt x="75" y="77"/>
                    </a:lnTo>
                    <a:lnTo>
                      <a:pt x="78" y="76"/>
                    </a:lnTo>
                    <a:lnTo>
                      <a:pt x="89" y="77"/>
                    </a:lnTo>
                    <a:lnTo>
                      <a:pt x="98" y="80"/>
                    </a:lnTo>
                    <a:lnTo>
                      <a:pt x="112" y="88"/>
                    </a:lnTo>
                    <a:lnTo>
                      <a:pt x="123" y="95"/>
                    </a:lnTo>
                    <a:lnTo>
                      <a:pt x="126" y="100"/>
                    </a:lnTo>
                    <a:lnTo>
                      <a:pt x="130" y="107"/>
                    </a:lnTo>
                    <a:lnTo>
                      <a:pt x="137" y="122"/>
                    </a:lnTo>
                    <a:lnTo>
                      <a:pt x="140" y="141"/>
                    </a:lnTo>
                    <a:lnTo>
                      <a:pt x="141" y="145"/>
                    </a:lnTo>
                    <a:lnTo>
                      <a:pt x="140" y="149"/>
                    </a:lnTo>
                    <a:lnTo>
                      <a:pt x="140" y="156"/>
                    </a:lnTo>
                    <a:lnTo>
                      <a:pt x="137" y="169"/>
                    </a:lnTo>
                    <a:lnTo>
                      <a:pt x="133" y="180"/>
                    </a:lnTo>
                    <a:lnTo>
                      <a:pt x="133" y="183"/>
                    </a:lnTo>
                    <a:lnTo>
                      <a:pt x="130" y="186"/>
                    </a:lnTo>
                    <a:lnTo>
                      <a:pt x="127" y="191"/>
                    </a:lnTo>
                    <a:lnTo>
                      <a:pt x="120" y="201"/>
                    </a:lnTo>
                    <a:lnTo>
                      <a:pt x="110" y="208"/>
                    </a:lnTo>
                    <a:lnTo>
                      <a:pt x="109" y="210"/>
                    </a:lnTo>
                    <a:lnTo>
                      <a:pt x="106" y="211"/>
                    </a:lnTo>
                    <a:lnTo>
                      <a:pt x="101" y="214"/>
                    </a:lnTo>
                    <a:lnTo>
                      <a:pt x="89" y="217"/>
                    </a:lnTo>
                    <a:lnTo>
                      <a:pt x="77" y="218"/>
                    </a:lnTo>
                    <a:lnTo>
                      <a:pt x="74" y="218"/>
                    </a:lnTo>
                    <a:lnTo>
                      <a:pt x="68" y="218"/>
                    </a:lnTo>
                    <a:lnTo>
                      <a:pt x="58" y="218"/>
                    </a:lnTo>
                    <a:lnTo>
                      <a:pt x="38" y="211"/>
                    </a:lnTo>
                    <a:lnTo>
                      <a:pt x="23" y="198"/>
                    </a:lnTo>
                    <a:lnTo>
                      <a:pt x="20" y="194"/>
                    </a:lnTo>
                    <a:lnTo>
                      <a:pt x="16" y="191"/>
                    </a:lnTo>
                    <a:lnTo>
                      <a:pt x="10" y="181"/>
                    </a:lnTo>
                    <a:lnTo>
                      <a:pt x="6" y="170"/>
                    </a:lnTo>
                    <a:lnTo>
                      <a:pt x="0" y="142"/>
                    </a:lnTo>
                    <a:lnTo>
                      <a:pt x="0" y="115"/>
                    </a:lnTo>
                    <a:lnTo>
                      <a:pt x="0" y="105"/>
                    </a:lnTo>
                    <a:lnTo>
                      <a:pt x="0" y="87"/>
                    </a:lnTo>
                    <a:lnTo>
                      <a:pt x="7" y="55"/>
                    </a:lnTo>
                    <a:lnTo>
                      <a:pt x="19" y="29"/>
                    </a:lnTo>
                    <a:lnTo>
                      <a:pt x="23" y="24"/>
                    </a:lnTo>
                    <a:lnTo>
                      <a:pt x="26" y="21"/>
                    </a:lnTo>
                    <a:lnTo>
                      <a:pt x="33" y="14"/>
                    </a:lnTo>
                    <a:lnTo>
                      <a:pt x="50" y="5"/>
                    </a:lnTo>
                    <a:lnTo>
                      <a:pt x="71" y="1"/>
                    </a:lnTo>
                    <a:lnTo>
                      <a:pt x="77" y="0"/>
                    </a:lnTo>
                    <a:lnTo>
                      <a:pt x="88" y="1"/>
                    </a:lnTo>
                    <a:lnTo>
                      <a:pt x="102" y="5"/>
                    </a:lnTo>
                    <a:lnTo>
                      <a:pt x="115" y="12"/>
                    </a:lnTo>
                    <a:lnTo>
                      <a:pt x="117" y="14"/>
                    </a:lnTo>
                    <a:lnTo>
                      <a:pt x="119" y="16"/>
                    </a:lnTo>
                    <a:lnTo>
                      <a:pt x="124" y="22"/>
                    </a:lnTo>
                    <a:lnTo>
                      <a:pt x="132" y="35"/>
                    </a:lnTo>
                    <a:lnTo>
                      <a:pt x="136" y="50"/>
                    </a:lnTo>
                    <a:lnTo>
                      <a:pt x="137" y="53"/>
                    </a:lnTo>
                    <a:lnTo>
                      <a:pt x="136" y="53"/>
                    </a:lnTo>
                    <a:lnTo>
                      <a:pt x="137" y="53"/>
                    </a:lnTo>
                    <a:lnTo>
                      <a:pt x="136" y="53"/>
                    </a:lnTo>
                    <a:lnTo>
                      <a:pt x="137" y="53"/>
                    </a:lnTo>
                    <a:lnTo>
                      <a:pt x="137" y="53"/>
                    </a:lnTo>
                    <a:close/>
                    <a:moveTo>
                      <a:pt x="30" y="145"/>
                    </a:moveTo>
                    <a:lnTo>
                      <a:pt x="30" y="148"/>
                    </a:lnTo>
                    <a:lnTo>
                      <a:pt x="30" y="153"/>
                    </a:lnTo>
                    <a:lnTo>
                      <a:pt x="31" y="162"/>
                    </a:lnTo>
                    <a:lnTo>
                      <a:pt x="34" y="170"/>
                    </a:lnTo>
                    <a:lnTo>
                      <a:pt x="36" y="172"/>
                    </a:lnTo>
                    <a:lnTo>
                      <a:pt x="38" y="179"/>
                    </a:lnTo>
                    <a:lnTo>
                      <a:pt x="44" y="184"/>
                    </a:lnTo>
                    <a:lnTo>
                      <a:pt x="50" y="190"/>
                    </a:lnTo>
                    <a:lnTo>
                      <a:pt x="53" y="190"/>
                    </a:lnTo>
                    <a:lnTo>
                      <a:pt x="54" y="191"/>
                    </a:lnTo>
                    <a:lnTo>
                      <a:pt x="57" y="194"/>
                    </a:lnTo>
                    <a:lnTo>
                      <a:pt x="64" y="197"/>
                    </a:lnTo>
                    <a:lnTo>
                      <a:pt x="71" y="197"/>
                    </a:lnTo>
                    <a:lnTo>
                      <a:pt x="74" y="197"/>
                    </a:lnTo>
                    <a:lnTo>
                      <a:pt x="75" y="197"/>
                    </a:lnTo>
                    <a:lnTo>
                      <a:pt x="81" y="197"/>
                    </a:lnTo>
                    <a:lnTo>
                      <a:pt x="91" y="193"/>
                    </a:lnTo>
                    <a:lnTo>
                      <a:pt x="99" y="186"/>
                    </a:lnTo>
                    <a:lnTo>
                      <a:pt x="102" y="183"/>
                    </a:lnTo>
                    <a:lnTo>
                      <a:pt x="103" y="181"/>
                    </a:lnTo>
                    <a:lnTo>
                      <a:pt x="106" y="176"/>
                    </a:lnTo>
                    <a:lnTo>
                      <a:pt x="112" y="164"/>
                    </a:lnTo>
                    <a:lnTo>
                      <a:pt x="113" y="150"/>
                    </a:lnTo>
                    <a:lnTo>
                      <a:pt x="115" y="146"/>
                    </a:lnTo>
                    <a:lnTo>
                      <a:pt x="113" y="136"/>
                    </a:lnTo>
                    <a:lnTo>
                      <a:pt x="109" y="125"/>
                    </a:lnTo>
                    <a:lnTo>
                      <a:pt x="103" y="115"/>
                    </a:lnTo>
                    <a:lnTo>
                      <a:pt x="102" y="112"/>
                    </a:lnTo>
                    <a:lnTo>
                      <a:pt x="99" y="111"/>
                    </a:lnTo>
                    <a:lnTo>
                      <a:pt x="95" y="108"/>
                    </a:lnTo>
                    <a:lnTo>
                      <a:pt x="86" y="102"/>
                    </a:lnTo>
                    <a:lnTo>
                      <a:pt x="75" y="101"/>
                    </a:lnTo>
                    <a:lnTo>
                      <a:pt x="72" y="100"/>
                    </a:lnTo>
                    <a:lnTo>
                      <a:pt x="64" y="101"/>
                    </a:lnTo>
                    <a:lnTo>
                      <a:pt x="58" y="102"/>
                    </a:lnTo>
                    <a:lnTo>
                      <a:pt x="48" y="108"/>
                    </a:lnTo>
                    <a:lnTo>
                      <a:pt x="43" y="112"/>
                    </a:lnTo>
                    <a:lnTo>
                      <a:pt x="40" y="115"/>
                    </a:lnTo>
                    <a:lnTo>
                      <a:pt x="37" y="119"/>
                    </a:lnTo>
                    <a:lnTo>
                      <a:pt x="31" y="131"/>
                    </a:lnTo>
                    <a:lnTo>
                      <a:pt x="30" y="142"/>
                    </a:lnTo>
                    <a:lnTo>
                      <a:pt x="30" y="145"/>
                    </a:lnTo>
                    <a:lnTo>
                      <a:pt x="30" y="149"/>
                    </a:lnTo>
                    <a:lnTo>
                      <a:pt x="30" y="145"/>
                    </a:lnTo>
                    <a:lnTo>
                      <a:pt x="30"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4" name="Freeform 299"/>
              <p:cNvSpPr>
                <a:spLocks/>
              </p:cNvSpPr>
              <p:nvPr/>
            </p:nvSpPr>
            <p:spPr bwMode="auto">
              <a:xfrm>
                <a:off x="1085" y="3404"/>
                <a:ext cx="24" cy="71"/>
              </a:xfrm>
              <a:custGeom>
                <a:avLst/>
                <a:gdLst>
                  <a:gd name="T0" fmla="*/ 81 w 81"/>
                  <a:gd name="T1" fmla="*/ 214 h 214"/>
                  <a:gd name="T2" fmla="*/ 76 w 81"/>
                  <a:gd name="T3" fmla="*/ 214 h 214"/>
                  <a:gd name="T4" fmla="*/ 64 w 81"/>
                  <a:gd name="T5" fmla="*/ 214 h 214"/>
                  <a:gd name="T6" fmla="*/ 55 w 81"/>
                  <a:gd name="T7" fmla="*/ 214 h 214"/>
                  <a:gd name="T8" fmla="*/ 55 w 81"/>
                  <a:gd name="T9" fmla="*/ 214 h 214"/>
                  <a:gd name="T10" fmla="*/ 55 w 81"/>
                  <a:gd name="T11" fmla="*/ 189 h 214"/>
                  <a:gd name="T12" fmla="*/ 54 w 81"/>
                  <a:gd name="T13" fmla="*/ 112 h 214"/>
                  <a:gd name="T14" fmla="*/ 54 w 81"/>
                  <a:gd name="T15" fmla="*/ 52 h 214"/>
                  <a:gd name="T16" fmla="*/ 55 w 81"/>
                  <a:gd name="T17" fmla="*/ 48 h 214"/>
                  <a:gd name="T18" fmla="*/ 52 w 81"/>
                  <a:gd name="T19" fmla="*/ 51 h 214"/>
                  <a:gd name="T20" fmla="*/ 50 w 81"/>
                  <a:gd name="T21" fmla="*/ 52 h 214"/>
                  <a:gd name="T22" fmla="*/ 41 w 81"/>
                  <a:gd name="T23" fmla="*/ 58 h 214"/>
                  <a:gd name="T24" fmla="*/ 31 w 81"/>
                  <a:gd name="T25" fmla="*/ 64 h 214"/>
                  <a:gd name="T26" fmla="*/ 30 w 81"/>
                  <a:gd name="T27" fmla="*/ 65 h 214"/>
                  <a:gd name="T28" fmla="*/ 27 w 81"/>
                  <a:gd name="T29" fmla="*/ 68 h 214"/>
                  <a:gd name="T30" fmla="*/ 21 w 81"/>
                  <a:gd name="T31" fmla="*/ 71 h 214"/>
                  <a:gd name="T32" fmla="*/ 11 w 81"/>
                  <a:gd name="T33" fmla="*/ 75 h 214"/>
                  <a:gd name="T34" fmla="*/ 3 w 81"/>
                  <a:gd name="T35" fmla="*/ 79 h 214"/>
                  <a:gd name="T36" fmla="*/ 2 w 81"/>
                  <a:gd name="T37" fmla="*/ 79 h 214"/>
                  <a:gd name="T38" fmla="*/ 2 w 81"/>
                  <a:gd name="T39" fmla="*/ 76 h 214"/>
                  <a:gd name="T40" fmla="*/ 0 w 81"/>
                  <a:gd name="T41" fmla="*/ 64 h 214"/>
                  <a:gd name="T42" fmla="*/ 0 w 81"/>
                  <a:gd name="T43" fmla="*/ 55 h 214"/>
                  <a:gd name="T44" fmla="*/ 2 w 81"/>
                  <a:gd name="T45" fmla="*/ 54 h 214"/>
                  <a:gd name="T46" fmla="*/ 4 w 81"/>
                  <a:gd name="T47" fmla="*/ 52 h 214"/>
                  <a:gd name="T48" fmla="*/ 11 w 81"/>
                  <a:gd name="T49" fmla="*/ 50 h 214"/>
                  <a:gd name="T50" fmla="*/ 26 w 81"/>
                  <a:gd name="T51" fmla="*/ 41 h 214"/>
                  <a:gd name="T52" fmla="*/ 37 w 81"/>
                  <a:gd name="T53" fmla="*/ 31 h 214"/>
                  <a:gd name="T54" fmla="*/ 41 w 81"/>
                  <a:gd name="T55" fmla="*/ 28 h 214"/>
                  <a:gd name="T56" fmla="*/ 42 w 81"/>
                  <a:gd name="T57" fmla="*/ 27 h 214"/>
                  <a:gd name="T58" fmla="*/ 48 w 81"/>
                  <a:gd name="T59" fmla="*/ 21 h 214"/>
                  <a:gd name="T60" fmla="*/ 55 w 81"/>
                  <a:gd name="T61" fmla="*/ 11 h 214"/>
                  <a:gd name="T62" fmla="*/ 62 w 81"/>
                  <a:gd name="T63" fmla="*/ 3 h 214"/>
                  <a:gd name="T64" fmla="*/ 64 w 81"/>
                  <a:gd name="T65" fmla="*/ 0 h 214"/>
                  <a:gd name="T66" fmla="*/ 65 w 81"/>
                  <a:gd name="T67" fmla="*/ 0 h 214"/>
                  <a:gd name="T68" fmla="*/ 74 w 81"/>
                  <a:gd name="T69" fmla="*/ 0 h 214"/>
                  <a:gd name="T70" fmla="*/ 79 w 81"/>
                  <a:gd name="T71" fmla="*/ 0 h 214"/>
                  <a:gd name="T72" fmla="*/ 81 w 81"/>
                  <a:gd name="T73" fmla="*/ 0 h 214"/>
                  <a:gd name="T74" fmla="*/ 79 w 81"/>
                  <a:gd name="T75" fmla="*/ 4 h 214"/>
                  <a:gd name="T76" fmla="*/ 81 w 81"/>
                  <a:gd name="T77" fmla="*/ 34 h 214"/>
                  <a:gd name="T78" fmla="*/ 79 w 81"/>
                  <a:gd name="T79" fmla="*/ 134 h 214"/>
                  <a:gd name="T80" fmla="*/ 79 w 81"/>
                  <a:gd name="T81" fmla="*/ 212 h 214"/>
                  <a:gd name="T82" fmla="*/ 81 w 81"/>
                  <a:gd name="T83" fmla="*/ 214 h 214"/>
                  <a:gd name="T84" fmla="*/ 81 w 81"/>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4">
                    <a:moveTo>
                      <a:pt x="81" y="214"/>
                    </a:moveTo>
                    <a:lnTo>
                      <a:pt x="76" y="214"/>
                    </a:lnTo>
                    <a:lnTo>
                      <a:pt x="64" y="214"/>
                    </a:lnTo>
                    <a:lnTo>
                      <a:pt x="55" y="214"/>
                    </a:lnTo>
                    <a:lnTo>
                      <a:pt x="55" y="214"/>
                    </a:lnTo>
                    <a:lnTo>
                      <a:pt x="55" y="189"/>
                    </a:lnTo>
                    <a:lnTo>
                      <a:pt x="54" y="112"/>
                    </a:lnTo>
                    <a:lnTo>
                      <a:pt x="54" y="52"/>
                    </a:lnTo>
                    <a:lnTo>
                      <a:pt x="55" y="48"/>
                    </a:lnTo>
                    <a:lnTo>
                      <a:pt x="52" y="51"/>
                    </a:lnTo>
                    <a:lnTo>
                      <a:pt x="50" y="52"/>
                    </a:lnTo>
                    <a:lnTo>
                      <a:pt x="41" y="58"/>
                    </a:lnTo>
                    <a:lnTo>
                      <a:pt x="31" y="64"/>
                    </a:lnTo>
                    <a:lnTo>
                      <a:pt x="30" y="65"/>
                    </a:lnTo>
                    <a:lnTo>
                      <a:pt x="27" y="68"/>
                    </a:lnTo>
                    <a:lnTo>
                      <a:pt x="21" y="71"/>
                    </a:lnTo>
                    <a:lnTo>
                      <a:pt x="11" y="75"/>
                    </a:lnTo>
                    <a:lnTo>
                      <a:pt x="3" y="79"/>
                    </a:lnTo>
                    <a:lnTo>
                      <a:pt x="2" y="79"/>
                    </a:lnTo>
                    <a:lnTo>
                      <a:pt x="2" y="76"/>
                    </a:lnTo>
                    <a:lnTo>
                      <a:pt x="0" y="64"/>
                    </a:lnTo>
                    <a:lnTo>
                      <a:pt x="0" y="55"/>
                    </a:lnTo>
                    <a:lnTo>
                      <a:pt x="2" y="54"/>
                    </a:lnTo>
                    <a:lnTo>
                      <a:pt x="4" y="52"/>
                    </a:lnTo>
                    <a:lnTo>
                      <a:pt x="11" y="50"/>
                    </a:lnTo>
                    <a:lnTo>
                      <a:pt x="26" y="41"/>
                    </a:lnTo>
                    <a:lnTo>
                      <a:pt x="37" y="31"/>
                    </a:lnTo>
                    <a:lnTo>
                      <a:pt x="41" y="28"/>
                    </a:lnTo>
                    <a:lnTo>
                      <a:pt x="42" y="27"/>
                    </a:lnTo>
                    <a:lnTo>
                      <a:pt x="48" y="21"/>
                    </a:lnTo>
                    <a:lnTo>
                      <a:pt x="55" y="11"/>
                    </a:lnTo>
                    <a:lnTo>
                      <a:pt x="62" y="3"/>
                    </a:lnTo>
                    <a:lnTo>
                      <a:pt x="64" y="0"/>
                    </a:lnTo>
                    <a:lnTo>
                      <a:pt x="65" y="0"/>
                    </a:lnTo>
                    <a:lnTo>
                      <a:pt x="74" y="0"/>
                    </a:lnTo>
                    <a:lnTo>
                      <a:pt x="79" y="0"/>
                    </a:lnTo>
                    <a:lnTo>
                      <a:pt x="81" y="0"/>
                    </a:lnTo>
                    <a:lnTo>
                      <a:pt x="79" y="4"/>
                    </a:lnTo>
                    <a:lnTo>
                      <a:pt x="81" y="34"/>
                    </a:lnTo>
                    <a:lnTo>
                      <a:pt x="79" y="134"/>
                    </a:lnTo>
                    <a:lnTo>
                      <a:pt x="79" y="212"/>
                    </a:lnTo>
                    <a:lnTo>
                      <a:pt x="81" y="214"/>
                    </a:lnTo>
                    <a:lnTo>
                      <a:pt x="81"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5" name="Freeform 300"/>
              <p:cNvSpPr>
                <a:spLocks noEditPoints="1"/>
              </p:cNvSpPr>
              <p:nvPr/>
            </p:nvSpPr>
            <p:spPr bwMode="auto">
              <a:xfrm>
                <a:off x="1135" y="3404"/>
                <a:ext cx="47" cy="73"/>
              </a:xfrm>
              <a:custGeom>
                <a:avLst/>
                <a:gdLst>
                  <a:gd name="T0" fmla="*/ 20 w 141"/>
                  <a:gd name="T1" fmla="*/ 165 h 219"/>
                  <a:gd name="T2" fmla="*/ 30 w 141"/>
                  <a:gd name="T3" fmla="*/ 167 h 219"/>
                  <a:gd name="T4" fmla="*/ 40 w 141"/>
                  <a:gd name="T5" fmla="*/ 188 h 219"/>
                  <a:gd name="T6" fmla="*/ 47 w 141"/>
                  <a:gd name="T7" fmla="*/ 193 h 219"/>
                  <a:gd name="T8" fmla="*/ 65 w 141"/>
                  <a:gd name="T9" fmla="*/ 198 h 219"/>
                  <a:gd name="T10" fmla="*/ 78 w 141"/>
                  <a:gd name="T11" fmla="*/ 196 h 219"/>
                  <a:gd name="T12" fmla="*/ 89 w 141"/>
                  <a:gd name="T13" fmla="*/ 189 h 219"/>
                  <a:gd name="T14" fmla="*/ 102 w 141"/>
                  <a:gd name="T15" fmla="*/ 176 h 219"/>
                  <a:gd name="T16" fmla="*/ 109 w 141"/>
                  <a:gd name="T17" fmla="*/ 159 h 219"/>
                  <a:gd name="T18" fmla="*/ 113 w 141"/>
                  <a:gd name="T19" fmla="*/ 144 h 219"/>
                  <a:gd name="T20" fmla="*/ 116 w 141"/>
                  <a:gd name="T21" fmla="*/ 120 h 219"/>
                  <a:gd name="T22" fmla="*/ 114 w 141"/>
                  <a:gd name="T23" fmla="*/ 114 h 219"/>
                  <a:gd name="T24" fmla="*/ 103 w 141"/>
                  <a:gd name="T25" fmla="*/ 128 h 219"/>
                  <a:gd name="T26" fmla="*/ 90 w 141"/>
                  <a:gd name="T27" fmla="*/ 136 h 219"/>
                  <a:gd name="T28" fmla="*/ 65 w 141"/>
                  <a:gd name="T29" fmla="*/ 143 h 219"/>
                  <a:gd name="T30" fmla="*/ 51 w 141"/>
                  <a:gd name="T31" fmla="*/ 143 h 219"/>
                  <a:gd name="T32" fmla="*/ 19 w 141"/>
                  <a:gd name="T33" fmla="*/ 123 h 219"/>
                  <a:gd name="T34" fmla="*/ 3 w 141"/>
                  <a:gd name="T35" fmla="*/ 97 h 219"/>
                  <a:gd name="T36" fmla="*/ 0 w 141"/>
                  <a:gd name="T37" fmla="*/ 68 h 219"/>
                  <a:gd name="T38" fmla="*/ 16 w 141"/>
                  <a:gd name="T39" fmla="*/ 24 h 219"/>
                  <a:gd name="T40" fmla="*/ 30 w 141"/>
                  <a:gd name="T41" fmla="*/ 11 h 219"/>
                  <a:gd name="T42" fmla="*/ 68 w 141"/>
                  <a:gd name="T43" fmla="*/ 0 h 219"/>
                  <a:gd name="T44" fmla="*/ 102 w 141"/>
                  <a:gd name="T45" fmla="*/ 10 h 219"/>
                  <a:gd name="T46" fmla="*/ 119 w 141"/>
                  <a:gd name="T47" fmla="*/ 23 h 219"/>
                  <a:gd name="T48" fmla="*/ 133 w 141"/>
                  <a:gd name="T49" fmla="*/ 48 h 219"/>
                  <a:gd name="T50" fmla="*/ 140 w 141"/>
                  <a:gd name="T51" fmla="*/ 97 h 219"/>
                  <a:gd name="T52" fmla="*/ 140 w 141"/>
                  <a:gd name="T53" fmla="*/ 124 h 219"/>
                  <a:gd name="T54" fmla="*/ 133 w 141"/>
                  <a:gd name="T55" fmla="*/ 169 h 219"/>
                  <a:gd name="T56" fmla="*/ 119 w 141"/>
                  <a:gd name="T57" fmla="*/ 195 h 219"/>
                  <a:gd name="T58" fmla="*/ 102 w 141"/>
                  <a:gd name="T59" fmla="*/ 209 h 219"/>
                  <a:gd name="T60" fmla="*/ 68 w 141"/>
                  <a:gd name="T61" fmla="*/ 219 h 219"/>
                  <a:gd name="T62" fmla="*/ 52 w 141"/>
                  <a:gd name="T63" fmla="*/ 219 h 219"/>
                  <a:gd name="T64" fmla="*/ 23 w 141"/>
                  <a:gd name="T65" fmla="*/ 205 h 219"/>
                  <a:gd name="T66" fmla="*/ 9 w 141"/>
                  <a:gd name="T67" fmla="*/ 185 h 219"/>
                  <a:gd name="T68" fmla="*/ 3 w 141"/>
                  <a:gd name="T69" fmla="*/ 167 h 219"/>
                  <a:gd name="T70" fmla="*/ 4 w 141"/>
                  <a:gd name="T71" fmla="*/ 165 h 219"/>
                  <a:gd name="T72" fmla="*/ 110 w 141"/>
                  <a:gd name="T73" fmla="*/ 61 h 219"/>
                  <a:gd name="T74" fmla="*/ 100 w 141"/>
                  <a:gd name="T75" fmla="*/ 35 h 219"/>
                  <a:gd name="T76" fmla="*/ 83 w 141"/>
                  <a:gd name="T77" fmla="*/ 24 h 219"/>
                  <a:gd name="T78" fmla="*/ 62 w 141"/>
                  <a:gd name="T79" fmla="*/ 23 h 219"/>
                  <a:gd name="T80" fmla="*/ 41 w 141"/>
                  <a:gd name="T81" fmla="*/ 35 h 219"/>
                  <a:gd name="T82" fmla="*/ 28 w 141"/>
                  <a:gd name="T83" fmla="*/ 57 h 219"/>
                  <a:gd name="T84" fmla="*/ 27 w 141"/>
                  <a:gd name="T85" fmla="*/ 78 h 219"/>
                  <a:gd name="T86" fmla="*/ 37 w 141"/>
                  <a:gd name="T87" fmla="*/ 105 h 219"/>
                  <a:gd name="T88" fmla="*/ 45 w 141"/>
                  <a:gd name="T89" fmla="*/ 112 h 219"/>
                  <a:gd name="T90" fmla="*/ 71 w 141"/>
                  <a:gd name="T91" fmla="*/ 119 h 219"/>
                  <a:gd name="T92" fmla="*/ 88 w 141"/>
                  <a:gd name="T93" fmla="*/ 114 h 219"/>
                  <a:gd name="T94" fmla="*/ 102 w 141"/>
                  <a:gd name="T95" fmla="*/ 105 h 219"/>
                  <a:gd name="T96" fmla="*/ 110 w 141"/>
                  <a:gd name="T97" fmla="*/ 75 h 219"/>
                  <a:gd name="T98" fmla="*/ 110 w 141"/>
                  <a:gd name="T99"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9">
                    <a:moveTo>
                      <a:pt x="4" y="165"/>
                    </a:moveTo>
                    <a:lnTo>
                      <a:pt x="7" y="165"/>
                    </a:lnTo>
                    <a:lnTo>
                      <a:pt x="20" y="165"/>
                    </a:lnTo>
                    <a:lnTo>
                      <a:pt x="28" y="165"/>
                    </a:lnTo>
                    <a:lnTo>
                      <a:pt x="30" y="164"/>
                    </a:lnTo>
                    <a:lnTo>
                      <a:pt x="30" y="167"/>
                    </a:lnTo>
                    <a:lnTo>
                      <a:pt x="31" y="172"/>
                    </a:lnTo>
                    <a:lnTo>
                      <a:pt x="34" y="181"/>
                    </a:lnTo>
                    <a:lnTo>
                      <a:pt x="40" y="188"/>
                    </a:lnTo>
                    <a:lnTo>
                      <a:pt x="43" y="189"/>
                    </a:lnTo>
                    <a:lnTo>
                      <a:pt x="44" y="191"/>
                    </a:lnTo>
                    <a:lnTo>
                      <a:pt x="47" y="193"/>
                    </a:lnTo>
                    <a:lnTo>
                      <a:pt x="54" y="196"/>
                    </a:lnTo>
                    <a:lnTo>
                      <a:pt x="62" y="198"/>
                    </a:lnTo>
                    <a:lnTo>
                      <a:pt x="65" y="198"/>
                    </a:lnTo>
                    <a:lnTo>
                      <a:pt x="66" y="198"/>
                    </a:lnTo>
                    <a:lnTo>
                      <a:pt x="71" y="198"/>
                    </a:lnTo>
                    <a:lnTo>
                      <a:pt x="78" y="196"/>
                    </a:lnTo>
                    <a:lnTo>
                      <a:pt x="83" y="193"/>
                    </a:lnTo>
                    <a:lnTo>
                      <a:pt x="86" y="192"/>
                    </a:lnTo>
                    <a:lnTo>
                      <a:pt x="89" y="189"/>
                    </a:lnTo>
                    <a:lnTo>
                      <a:pt x="95" y="185"/>
                    </a:lnTo>
                    <a:lnTo>
                      <a:pt x="100" y="179"/>
                    </a:lnTo>
                    <a:lnTo>
                      <a:pt x="102" y="176"/>
                    </a:lnTo>
                    <a:lnTo>
                      <a:pt x="105" y="172"/>
                    </a:lnTo>
                    <a:lnTo>
                      <a:pt x="106" y="168"/>
                    </a:lnTo>
                    <a:lnTo>
                      <a:pt x="109" y="159"/>
                    </a:lnTo>
                    <a:lnTo>
                      <a:pt x="112" y="151"/>
                    </a:lnTo>
                    <a:lnTo>
                      <a:pt x="112" y="150"/>
                    </a:lnTo>
                    <a:lnTo>
                      <a:pt x="113" y="144"/>
                    </a:lnTo>
                    <a:lnTo>
                      <a:pt x="114" y="134"/>
                    </a:lnTo>
                    <a:lnTo>
                      <a:pt x="114" y="123"/>
                    </a:lnTo>
                    <a:lnTo>
                      <a:pt x="116" y="120"/>
                    </a:lnTo>
                    <a:lnTo>
                      <a:pt x="114" y="117"/>
                    </a:lnTo>
                    <a:lnTo>
                      <a:pt x="114" y="116"/>
                    </a:lnTo>
                    <a:lnTo>
                      <a:pt x="114" y="114"/>
                    </a:lnTo>
                    <a:lnTo>
                      <a:pt x="113" y="117"/>
                    </a:lnTo>
                    <a:lnTo>
                      <a:pt x="110" y="121"/>
                    </a:lnTo>
                    <a:lnTo>
                      <a:pt x="103" y="128"/>
                    </a:lnTo>
                    <a:lnTo>
                      <a:pt x="95" y="134"/>
                    </a:lnTo>
                    <a:lnTo>
                      <a:pt x="93" y="134"/>
                    </a:lnTo>
                    <a:lnTo>
                      <a:pt x="90" y="136"/>
                    </a:lnTo>
                    <a:lnTo>
                      <a:pt x="86" y="138"/>
                    </a:lnTo>
                    <a:lnTo>
                      <a:pt x="76" y="141"/>
                    </a:lnTo>
                    <a:lnTo>
                      <a:pt x="65" y="143"/>
                    </a:lnTo>
                    <a:lnTo>
                      <a:pt x="64" y="143"/>
                    </a:lnTo>
                    <a:lnTo>
                      <a:pt x="59" y="143"/>
                    </a:lnTo>
                    <a:lnTo>
                      <a:pt x="51" y="143"/>
                    </a:lnTo>
                    <a:lnTo>
                      <a:pt x="35" y="137"/>
                    </a:lnTo>
                    <a:lnTo>
                      <a:pt x="21" y="127"/>
                    </a:lnTo>
                    <a:lnTo>
                      <a:pt x="19" y="123"/>
                    </a:lnTo>
                    <a:lnTo>
                      <a:pt x="14" y="120"/>
                    </a:lnTo>
                    <a:lnTo>
                      <a:pt x="10" y="113"/>
                    </a:lnTo>
                    <a:lnTo>
                      <a:pt x="3" y="97"/>
                    </a:lnTo>
                    <a:lnTo>
                      <a:pt x="0" y="78"/>
                    </a:lnTo>
                    <a:lnTo>
                      <a:pt x="0" y="72"/>
                    </a:lnTo>
                    <a:lnTo>
                      <a:pt x="0" y="68"/>
                    </a:lnTo>
                    <a:lnTo>
                      <a:pt x="0" y="58"/>
                    </a:lnTo>
                    <a:lnTo>
                      <a:pt x="6" y="40"/>
                    </a:lnTo>
                    <a:lnTo>
                      <a:pt x="16" y="24"/>
                    </a:lnTo>
                    <a:lnTo>
                      <a:pt x="20" y="20"/>
                    </a:lnTo>
                    <a:lnTo>
                      <a:pt x="23" y="17"/>
                    </a:lnTo>
                    <a:lnTo>
                      <a:pt x="30" y="11"/>
                    </a:lnTo>
                    <a:lnTo>
                      <a:pt x="44" y="4"/>
                    </a:lnTo>
                    <a:lnTo>
                      <a:pt x="62" y="2"/>
                    </a:lnTo>
                    <a:lnTo>
                      <a:pt x="68" y="0"/>
                    </a:lnTo>
                    <a:lnTo>
                      <a:pt x="78" y="2"/>
                    </a:lnTo>
                    <a:lnTo>
                      <a:pt x="90" y="4"/>
                    </a:lnTo>
                    <a:lnTo>
                      <a:pt x="102" y="10"/>
                    </a:lnTo>
                    <a:lnTo>
                      <a:pt x="106" y="11"/>
                    </a:lnTo>
                    <a:lnTo>
                      <a:pt x="113" y="19"/>
                    </a:lnTo>
                    <a:lnTo>
                      <a:pt x="119" y="23"/>
                    </a:lnTo>
                    <a:lnTo>
                      <a:pt x="127" y="34"/>
                    </a:lnTo>
                    <a:lnTo>
                      <a:pt x="133" y="44"/>
                    </a:lnTo>
                    <a:lnTo>
                      <a:pt x="133" y="48"/>
                    </a:lnTo>
                    <a:lnTo>
                      <a:pt x="136" y="55"/>
                    </a:lnTo>
                    <a:lnTo>
                      <a:pt x="138" y="75"/>
                    </a:lnTo>
                    <a:lnTo>
                      <a:pt x="140" y="97"/>
                    </a:lnTo>
                    <a:lnTo>
                      <a:pt x="141" y="103"/>
                    </a:lnTo>
                    <a:lnTo>
                      <a:pt x="140" y="110"/>
                    </a:lnTo>
                    <a:lnTo>
                      <a:pt x="140" y="124"/>
                    </a:lnTo>
                    <a:lnTo>
                      <a:pt x="137" y="147"/>
                    </a:lnTo>
                    <a:lnTo>
                      <a:pt x="133" y="165"/>
                    </a:lnTo>
                    <a:lnTo>
                      <a:pt x="133" y="169"/>
                    </a:lnTo>
                    <a:lnTo>
                      <a:pt x="130" y="174"/>
                    </a:lnTo>
                    <a:lnTo>
                      <a:pt x="127" y="181"/>
                    </a:lnTo>
                    <a:lnTo>
                      <a:pt x="119" y="195"/>
                    </a:lnTo>
                    <a:lnTo>
                      <a:pt x="107" y="205"/>
                    </a:lnTo>
                    <a:lnTo>
                      <a:pt x="106" y="206"/>
                    </a:lnTo>
                    <a:lnTo>
                      <a:pt x="102" y="209"/>
                    </a:lnTo>
                    <a:lnTo>
                      <a:pt x="96" y="212"/>
                    </a:lnTo>
                    <a:lnTo>
                      <a:pt x="83" y="217"/>
                    </a:lnTo>
                    <a:lnTo>
                      <a:pt x="68" y="219"/>
                    </a:lnTo>
                    <a:lnTo>
                      <a:pt x="65" y="219"/>
                    </a:lnTo>
                    <a:lnTo>
                      <a:pt x="61" y="219"/>
                    </a:lnTo>
                    <a:lnTo>
                      <a:pt x="52" y="219"/>
                    </a:lnTo>
                    <a:lnTo>
                      <a:pt x="38" y="214"/>
                    </a:lnTo>
                    <a:lnTo>
                      <a:pt x="26" y="207"/>
                    </a:lnTo>
                    <a:lnTo>
                      <a:pt x="23" y="205"/>
                    </a:lnTo>
                    <a:lnTo>
                      <a:pt x="20" y="203"/>
                    </a:lnTo>
                    <a:lnTo>
                      <a:pt x="16" y="198"/>
                    </a:lnTo>
                    <a:lnTo>
                      <a:pt x="9" y="185"/>
                    </a:lnTo>
                    <a:lnTo>
                      <a:pt x="4" y="169"/>
                    </a:lnTo>
                    <a:lnTo>
                      <a:pt x="4" y="165"/>
                    </a:lnTo>
                    <a:lnTo>
                      <a:pt x="3" y="167"/>
                    </a:lnTo>
                    <a:lnTo>
                      <a:pt x="4" y="165"/>
                    </a:lnTo>
                    <a:lnTo>
                      <a:pt x="3" y="165"/>
                    </a:lnTo>
                    <a:lnTo>
                      <a:pt x="4" y="165"/>
                    </a:lnTo>
                    <a:lnTo>
                      <a:pt x="4" y="165"/>
                    </a:lnTo>
                    <a:close/>
                    <a:moveTo>
                      <a:pt x="112" y="71"/>
                    </a:moveTo>
                    <a:lnTo>
                      <a:pt x="110" y="61"/>
                    </a:lnTo>
                    <a:lnTo>
                      <a:pt x="107" y="48"/>
                    </a:lnTo>
                    <a:lnTo>
                      <a:pt x="102" y="38"/>
                    </a:lnTo>
                    <a:lnTo>
                      <a:pt x="100" y="35"/>
                    </a:lnTo>
                    <a:lnTo>
                      <a:pt x="97" y="34"/>
                    </a:lnTo>
                    <a:lnTo>
                      <a:pt x="93" y="30"/>
                    </a:lnTo>
                    <a:lnTo>
                      <a:pt x="83" y="24"/>
                    </a:lnTo>
                    <a:lnTo>
                      <a:pt x="72" y="23"/>
                    </a:lnTo>
                    <a:lnTo>
                      <a:pt x="71" y="21"/>
                    </a:lnTo>
                    <a:lnTo>
                      <a:pt x="62" y="23"/>
                    </a:lnTo>
                    <a:lnTo>
                      <a:pt x="57" y="24"/>
                    </a:lnTo>
                    <a:lnTo>
                      <a:pt x="47" y="30"/>
                    </a:lnTo>
                    <a:lnTo>
                      <a:pt x="41" y="35"/>
                    </a:lnTo>
                    <a:lnTo>
                      <a:pt x="38" y="38"/>
                    </a:lnTo>
                    <a:lnTo>
                      <a:pt x="34" y="44"/>
                    </a:lnTo>
                    <a:lnTo>
                      <a:pt x="28" y="57"/>
                    </a:lnTo>
                    <a:lnTo>
                      <a:pt x="27" y="71"/>
                    </a:lnTo>
                    <a:lnTo>
                      <a:pt x="27" y="74"/>
                    </a:lnTo>
                    <a:lnTo>
                      <a:pt x="27" y="78"/>
                    </a:lnTo>
                    <a:lnTo>
                      <a:pt x="27" y="83"/>
                    </a:lnTo>
                    <a:lnTo>
                      <a:pt x="31" y="95"/>
                    </a:lnTo>
                    <a:lnTo>
                      <a:pt x="37" y="105"/>
                    </a:lnTo>
                    <a:lnTo>
                      <a:pt x="40" y="106"/>
                    </a:lnTo>
                    <a:lnTo>
                      <a:pt x="41" y="109"/>
                    </a:lnTo>
                    <a:lnTo>
                      <a:pt x="45" y="112"/>
                    </a:lnTo>
                    <a:lnTo>
                      <a:pt x="55" y="117"/>
                    </a:lnTo>
                    <a:lnTo>
                      <a:pt x="66" y="119"/>
                    </a:lnTo>
                    <a:lnTo>
                      <a:pt x="71" y="119"/>
                    </a:lnTo>
                    <a:lnTo>
                      <a:pt x="72" y="119"/>
                    </a:lnTo>
                    <a:lnTo>
                      <a:pt x="78" y="119"/>
                    </a:lnTo>
                    <a:lnTo>
                      <a:pt x="88" y="114"/>
                    </a:lnTo>
                    <a:lnTo>
                      <a:pt x="97" y="109"/>
                    </a:lnTo>
                    <a:lnTo>
                      <a:pt x="100" y="106"/>
                    </a:lnTo>
                    <a:lnTo>
                      <a:pt x="102" y="105"/>
                    </a:lnTo>
                    <a:lnTo>
                      <a:pt x="105" y="100"/>
                    </a:lnTo>
                    <a:lnTo>
                      <a:pt x="109" y="89"/>
                    </a:lnTo>
                    <a:lnTo>
                      <a:pt x="110" y="75"/>
                    </a:lnTo>
                    <a:lnTo>
                      <a:pt x="112" y="71"/>
                    </a:lnTo>
                    <a:lnTo>
                      <a:pt x="112" y="65"/>
                    </a:lnTo>
                    <a:lnTo>
                      <a:pt x="110" y="71"/>
                    </a:lnTo>
                    <a:lnTo>
                      <a:pt x="112" y="71"/>
                    </a:lnTo>
                    <a:lnTo>
                      <a:pt x="112"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6" name="Freeform 301"/>
              <p:cNvSpPr>
                <a:spLocks noEditPoints="1"/>
              </p:cNvSpPr>
              <p:nvPr/>
            </p:nvSpPr>
            <p:spPr bwMode="auto">
              <a:xfrm>
                <a:off x="1190" y="3404"/>
                <a:ext cx="47" cy="73"/>
              </a:xfrm>
              <a:custGeom>
                <a:avLst/>
                <a:gdLst>
                  <a:gd name="T0" fmla="*/ 32 w 141"/>
                  <a:gd name="T1" fmla="*/ 96 h 219"/>
                  <a:gd name="T2" fmla="*/ 16 w 141"/>
                  <a:gd name="T3" fmla="*/ 82 h 219"/>
                  <a:gd name="T4" fmla="*/ 9 w 141"/>
                  <a:gd name="T5" fmla="*/ 68 h 219"/>
                  <a:gd name="T6" fmla="*/ 8 w 141"/>
                  <a:gd name="T7" fmla="*/ 52 h 219"/>
                  <a:gd name="T8" fmla="*/ 22 w 141"/>
                  <a:gd name="T9" fmla="*/ 20 h 219"/>
                  <a:gd name="T10" fmla="*/ 33 w 141"/>
                  <a:gd name="T11" fmla="*/ 10 h 219"/>
                  <a:gd name="T12" fmla="*/ 70 w 141"/>
                  <a:gd name="T13" fmla="*/ 0 h 219"/>
                  <a:gd name="T14" fmla="*/ 98 w 141"/>
                  <a:gd name="T15" fmla="*/ 6 h 219"/>
                  <a:gd name="T16" fmla="*/ 122 w 141"/>
                  <a:gd name="T17" fmla="*/ 26 h 219"/>
                  <a:gd name="T18" fmla="*/ 132 w 141"/>
                  <a:gd name="T19" fmla="*/ 57 h 219"/>
                  <a:gd name="T20" fmla="*/ 124 w 141"/>
                  <a:gd name="T21" fmla="*/ 81 h 219"/>
                  <a:gd name="T22" fmla="*/ 119 w 141"/>
                  <a:gd name="T23" fmla="*/ 88 h 219"/>
                  <a:gd name="T24" fmla="*/ 101 w 141"/>
                  <a:gd name="T25" fmla="*/ 99 h 219"/>
                  <a:gd name="T26" fmla="*/ 119 w 141"/>
                  <a:gd name="T27" fmla="*/ 110 h 219"/>
                  <a:gd name="T28" fmla="*/ 132 w 141"/>
                  <a:gd name="T29" fmla="*/ 123 h 219"/>
                  <a:gd name="T30" fmla="*/ 139 w 141"/>
                  <a:gd name="T31" fmla="*/ 151 h 219"/>
                  <a:gd name="T32" fmla="*/ 139 w 141"/>
                  <a:gd name="T33" fmla="*/ 168 h 219"/>
                  <a:gd name="T34" fmla="*/ 121 w 141"/>
                  <a:gd name="T35" fmla="*/ 200 h 219"/>
                  <a:gd name="T36" fmla="*/ 94 w 141"/>
                  <a:gd name="T37" fmla="*/ 216 h 219"/>
                  <a:gd name="T38" fmla="*/ 64 w 141"/>
                  <a:gd name="T39" fmla="*/ 219 h 219"/>
                  <a:gd name="T40" fmla="*/ 22 w 141"/>
                  <a:gd name="T41" fmla="*/ 205 h 219"/>
                  <a:gd name="T42" fmla="*/ 11 w 141"/>
                  <a:gd name="T43" fmla="*/ 191 h 219"/>
                  <a:gd name="T44" fmla="*/ 0 w 141"/>
                  <a:gd name="T45" fmla="*/ 152 h 219"/>
                  <a:gd name="T46" fmla="*/ 2 w 141"/>
                  <a:gd name="T47" fmla="*/ 131 h 219"/>
                  <a:gd name="T48" fmla="*/ 12 w 141"/>
                  <a:gd name="T49" fmla="*/ 117 h 219"/>
                  <a:gd name="T50" fmla="*/ 36 w 141"/>
                  <a:gd name="T51" fmla="*/ 100 h 219"/>
                  <a:gd name="T52" fmla="*/ 35 w 141"/>
                  <a:gd name="T53" fmla="*/ 97 h 219"/>
                  <a:gd name="T54" fmla="*/ 40 w 141"/>
                  <a:gd name="T55" fmla="*/ 99 h 219"/>
                  <a:gd name="T56" fmla="*/ 35 w 141"/>
                  <a:gd name="T57" fmla="*/ 62 h 219"/>
                  <a:gd name="T58" fmla="*/ 45 w 141"/>
                  <a:gd name="T59" fmla="*/ 79 h 219"/>
                  <a:gd name="T60" fmla="*/ 57 w 141"/>
                  <a:gd name="T61" fmla="*/ 88 h 219"/>
                  <a:gd name="T62" fmla="*/ 71 w 141"/>
                  <a:gd name="T63" fmla="*/ 89 h 219"/>
                  <a:gd name="T64" fmla="*/ 93 w 141"/>
                  <a:gd name="T65" fmla="*/ 82 h 219"/>
                  <a:gd name="T66" fmla="*/ 101 w 141"/>
                  <a:gd name="T67" fmla="*/ 72 h 219"/>
                  <a:gd name="T68" fmla="*/ 104 w 141"/>
                  <a:gd name="T69" fmla="*/ 50 h 219"/>
                  <a:gd name="T70" fmla="*/ 95 w 141"/>
                  <a:gd name="T71" fmla="*/ 31 h 219"/>
                  <a:gd name="T72" fmla="*/ 81 w 141"/>
                  <a:gd name="T73" fmla="*/ 24 h 219"/>
                  <a:gd name="T74" fmla="*/ 62 w 141"/>
                  <a:gd name="T75" fmla="*/ 23 h 219"/>
                  <a:gd name="T76" fmla="*/ 45 w 141"/>
                  <a:gd name="T77" fmla="*/ 31 h 219"/>
                  <a:gd name="T78" fmla="*/ 36 w 141"/>
                  <a:gd name="T79" fmla="*/ 44 h 219"/>
                  <a:gd name="T80" fmla="*/ 35 w 141"/>
                  <a:gd name="T81" fmla="*/ 59 h 219"/>
                  <a:gd name="T82" fmla="*/ 35 w 141"/>
                  <a:gd name="T83" fmla="*/ 54 h 219"/>
                  <a:gd name="T84" fmla="*/ 26 w 141"/>
                  <a:gd name="T85" fmla="*/ 159 h 219"/>
                  <a:gd name="T86" fmla="*/ 32 w 141"/>
                  <a:gd name="T87" fmla="*/ 175 h 219"/>
                  <a:gd name="T88" fmla="*/ 42 w 141"/>
                  <a:gd name="T89" fmla="*/ 189 h 219"/>
                  <a:gd name="T90" fmla="*/ 60 w 141"/>
                  <a:gd name="T91" fmla="*/ 198 h 219"/>
                  <a:gd name="T92" fmla="*/ 73 w 141"/>
                  <a:gd name="T93" fmla="*/ 198 h 219"/>
                  <a:gd name="T94" fmla="*/ 98 w 141"/>
                  <a:gd name="T95" fmla="*/ 188 h 219"/>
                  <a:gd name="T96" fmla="*/ 105 w 141"/>
                  <a:gd name="T97" fmla="*/ 179 h 219"/>
                  <a:gd name="T98" fmla="*/ 114 w 141"/>
                  <a:gd name="T99" fmla="*/ 154 h 219"/>
                  <a:gd name="T100" fmla="*/ 105 w 141"/>
                  <a:gd name="T101" fmla="*/ 130 h 219"/>
                  <a:gd name="T102" fmla="*/ 94 w 141"/>
                  <a:gd name="T103" fmla="*/ 119 h 219"/>
                  <a:gd name="T104" fmla="*/ 70 w 141"/>
                  <a:gd name="T105" fmla="*/ 110 h 219"/>
                  <a:gd name="T106" fmla="*/ 50 w 141"/>
                  <a:gd name="T107" fmla="*/ 116 h 219"/>
                  <a:gd name="T108" fmla="*/ 36 w 141"/>
                  <a:gd name="T109" fmla="*/ 126 h 219"/>
                  <a:gd name="T110" fmla="*/ 26 w 141"/>
                  <a:gd name="T111" fmla="*/ 151 h 219"/>
                  <a:gd name="T112" fmla="*/ 26 w 141"/>
                  <a:gd name="T113" fmla="*/ 1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19">
                    <a:moveTo>
                      <a:pt x="40" y="99"/>
                    </a:moveTo>
                    <a:lnTo>
                      <a:pt x="38" y="99"/>
                    </a:lnTo>
                    <a:lnTo>
                      <a:pt x="32" y="96"/>
                    </a:lnTo>
                    <a:lnTo>
                      <a:pt x="24" y="90"/>
                    </a:lnTo>
                    <a:lnTo>
                      <a:pt x="16" y="85"/>
                    </a:lnTo>
                    <a:lnTo>
                      <a:pt x="16" y="82"/>
                    </a:lnTo>
                    <a:lnTo>
                      <a:pt x="15" y="81"/>
                    </a:lnTo>
                    <a:lnTo>
                      <a:pt x="12" y="76"/>
                    </a:lnTo>
                    <a:lnTo>
                      <a:pt x="9" y="68"/>
                    </a:lnTo>
                    <a:lnTo>
                      <a:pt x="8" y="58"/>
                    </a:lnTo>
                    <a:lnTo>
                      <a:pt x="8" y="55"/>
                    </a:lnTo>
                    <a:lnTo>
                      <a:pt x="8" y="52"/>
                    </a:lnTo>
                    <a:lnTo>
                      <a:pt x="8" y="45"/>
                    </a:lnTo>
                    <a:lnTo>
                      <a:pt x="14" y="31"/>
                    </a:lnTo>
                    <a:lnTo>
                      <a:pt x="22" y="20"/>
                    </a:lnTo>
                    <a:lnTo>
                      <a:pt x="25" y="16"/>
                    </a:lnTo>
                    <a:lnTo>
                      <a:pt x="28" y="14"/>
                    </a:lnTo>
                    <a:lnTo>
                      <a:pt x="33" y="10"/>
                    </a:lnTo>
                    <a:lnTo>
                      <a:pt x="48" y="4"/>
                    </a:lnTo>
                    <a:lnTo>
                      <a:pt x="64" y="2"/>
                    </a:lnTo>
                    <a:lnTo>
                      <a:pt x="70" y="0"/>
                    </a:lnTo>
                    <a:lnTo>
                      <a:pt x="74" y="2"/>
                    </a:lnTo>
                    <a:lnTo>
                      <a:pt x="83" y="2"/>
                    </a:lnTo>
                    <a:lnTo>
                      <a:pt x="98" y="6"/>
                    </a:lnTo>
                    <a:lnTo>
                      <a:pt x="111" y="14"/>
                    </a:lnTo>
                    <a:lnTo>
                      <a:pt x="115" y="16"/>
                    </a:lnTo>
                    <a:lnTo>
                      <a:pt x="122" y="26"/>
                    </a:lnTo>
                    <a:lnTo>
                      <a:pt x="125" y="31"/>
                    </a:lnTo>
                    <a:lnTo>
                      <a:pt x="131" y="45"/>
                    </a:lnTo>
                    <a:lnTo>
                      <a:pt x="132" y="57"/>
                    </a:lnTo>
                    <a:lnTo>
                      <a:pt x="131" y="65"/>
                    </a:lnTo>
                    <a:lnTo>
                      <a:pt x="128" y="74"/>
                    </a:lnTo>
                    <a:lnTo>
                      <a:pt x="124" y="81"/>
                    </a:lnTo>
                    <a:lnTo>
                      <a:pt x="124" y="82"/>
                    </a:lnTo>
                    <a:lnTo>
                      <a:pt x="122" y="85"/>
                    </a:lnTo>
                    <a:lnTo>
                      <a:pt x="119" y="88"/>
                    </a:lnTo>
                    <a:lnTo>
                      <a:pt x="112" y="93"/>
                    </a:lnTo>
                    <a:lnTo>
                      <a:pt x="102" y="99"/>
                    </a:lnTo>
                    <a:lnTo>
                      <a:pt x="101" y="99"/>
                    </a:lnTo>
                    <a:lnTo>
                      <a:pt x="104" y="100"/>
                    </a:lnTo>
                    <a:lnTo>
                      <a:pt x="110" y="103"/>
                    </a:lnTo>
                    <a:lnTo>
                      <a:pt x="119" y="110"/>
                    </a:lnTo>
                    <a:lnTo>
                      <a:pt x="128" y="119"/>
                    </a:lnTo>
                    <a:lnTo>
                      <a:pt x="131" y="120"/>
                    </a:lnTo>
                    <a:lnTo>
                      <a:pt x="132" y="123"/>
                    </a:lnTo>
                    <a:lnTo>
                      <a:pt x="135" y="128"/>
                    </a:lnTo>
                    <a:lnTo>
                      <a:pt x="138" y="138"/>
                    </a:lnTo>
                    <a:lnTo>
                      <a:pt x="139" y="151"/>
                    </a:lnTo>
                    <a:lnTo>
                      <a:pt x="141" y="154"/>
                    </a:lnTo>
                    <a:lnTo>
                      <a:pt x="139" y="159"/>
                    </a:lnTo>
                    <a:lnTo>
                      <a:pt x="139" y="168"/>
                    </a:lnTo>
                    <a:lnTo>
                      <a:pt x="134" y="183"/>
                    </a:lnTo>
                    <a:lnTo>
                      <a:pt x="124" y="198"/>
                    </a:lnTo>
                    <a:lnTo>
                      <a:pt x="121" y="200"/>
                    </a:lnTo>
                    <a:lnTo>
                      <a:pt x="117" y="205"/>
                    </a:lnTo>
                    <a:lnTo>
                      <a:pt x="110" y="209"/>
                    </a:lnTo>
                    <a:lnTo>
                      <a:pt x="94" y="216"/>
                    </a:lnTo>
                    <a:lnTo>
                      <a:pt x="74" y="219"/>
                    </a:lnTo>
                    <a:lnTo>
                      <a:pt x="70" y="219"/>
                    </a:lnTo>
                    <a:lnTo>
                      <a:pt x="64" y="219"/>
                    </a:lnTo>
                    <a:lnTo>
                      <a:pt x="55" y="219"/>
                    </a:lnTo>
                    <a:lnTo>
                      <a:pt x="36" y="213"/>
                    </a:lnTo>
                    <a:lnTo>
                      <a:pt x="22" y="205"/>
                    </a:lnTo>
                    <a:lnTo>
                      <a:pt x="19" y="200"/>
                    </a:lnTo>
                    <a:lnTo>
                      <a:pt x="15" y="198"/>
                    </a:lnTo>
                    <a:lnTo>
                      <a:pt x="11" y="191"/>
                    </a:lnTo>
                    <a:lnTo>
                      <a:pt x="2" y="176"/>
                    </a:lnTo>
                    <a:lnTo>
                      <a:pt x="0" y="158"/>
                    </a:lnTo>
                    <a:lnTo>
                      <a:pt x="0" y="152"/>
                    </a:lnTo>
                    <a:lnTo>
                      <a:pt x="0" y="150"/>
                    </a:lnTo>
                    <a:lnTo>
                      <a:pt x="0" y="144"/>
                    </a:lnTo>
                    <a:lnTo>
                      <a:pt x="2" y="131"/>
                    </a:lnTo>
                    <a:lnTo>
                      <a:pt x="8" y="121"/>
                    </a:lnTo>
                    <a:lnTo>
                      <a:pt x="11" y="119"/>
                    </a:lnTo>
                    <a:lnTo>
                      <a:pt x="12" y="117"/>
                    </a:lnTo>
                    <a:lnTo>
                      <a:pt x="16" y="113"/>
                    </a:lnTo>
                    <a:lnTo>
                      <a:pt x="25" y="105"/>
                    </a:lnTo>
                    <a:lnTo>
                      <a:pt x="36" y="100"/>
                    </a:lnTo>
                    <a:lnTo>
                      <a:pt x="40" y="99"/>
                    </a:lnTo>
                    <a:lnTo>
                      <a:pt x="38" y="99"/>
                    </a:lnTo>
                    <a:lnTo>
                      <a:pt x="35" y="97"/>
                    </a:lnTo>
                    <a:lnTo>
                      <a:pt x="39" y="99"/>
                    </a:lnTo>
                    <a:lnTo>
                      <a:pt x="40" y="99"/>
                    </a:lnTo>
                    <a:lnTo>
                      <a:pt x="40" y="99"/>
                    </a:lnTo>
                    <a:close/>
                    <a:moveTo>
                      <a:pt x="35" y="54"/>
                    </a:moveTo>
                    <a:lnTo>
                      <a:pt x="35" y="57"/>
                    </a:lnTo>
                    <a:lnTo>
                      <a:pt x="35" y="62"/>
                    </a:lnTo>
                    <a:lnTo>
                      <a:pt x="38" y="71"/>
                    </a:lnTo>
                    <a:lnTo>
                      <a:pt x="43" y="78"/>
                    </a:lnTo>
                    <a:lnTo>
                      <a:pt x="45" y="79"/>
                    </a:lnTo>
                    <a:lnTo>
                      <a:pt x="46" y="82"/>
                    </a:lnTo>
                    <a:lnTo>
                      <a:pt x="49" y="85"/>
                    </a:lnTo>
                    <a:lnTo>
                      <a:pt x="57" y="88"/>
                    </a:lnTo>
                    <a:lnTo>
                      <a:pt x="67" y="89"/>
                    </a:lnTo>
                    <a:lnTo>
                      <a:pt x="70" y="89"/>
                    </a:lnTo>
                    <a:lnTo>
                      <a:pt x="71" y="89"/>
                    </a:lnTo>
                    <a:lnTo>
                      <a:pt x="77" y="89"/>
                    </a:lnTo>
                    <a:lnTo>
                      <a:pt x="86" y="86"/>
                    </a:lnTo>
                    <a:lnTo>
                      <a:pt x="93" y="82"/>
                    </a:lnTo>
                    <a:lnTo>
                      <a:pt x="95" y="79"/>
                    </a:lnTo>
                    <a:lnTo>
                      <a:pt x="98" y="75"/>
                    </a:lnTo>
                    <a:lnTo>
                      <a:pt x="101" y="72"/>
                    </a:lnTo>
                    <a:lnTo>
                      <a:pt x="104" y="64"/>
                    </a:lnTo>
                    <a:lnTo>
                      <a:pt x="105" y="55"/>
                    </a:lnTo>
                    <a:lnTo>
                      <a:pt x="104" y="50"/>
                    </a:lnTo>
                    <a:lnTo>
                      <a:pt x="102" y="45"/>
                    </a:lnTo>
                    <a:lnTo>
                      <a:pt x="98" y="37"/>
                    </a:lnTo>
                    <a:lnTo>
                      <a:pt x="95" y="31"/>
                    </a:lnTo>
                    <a:lnTo>
                      <a:pt x="93" y="30"/>
                    </a:lnTo>
                    <a:lnTo>
                      <a:pt x="90" y="27"/>
                    </a:lnTo>
                    <a:lnTo>
                      <a:pt x="81" y="24"/>
                    </a:lnTo>
                    <a:lnTo>
                      <a:pt x="71" y="23"/>
                    </a:lnTo>
                    <a:lnTo>
                      <a:pt x="70" y="21"/>
                    </a:lnTo>
                    <a:lnTo>
                      <a:pt x="62" y="23"/>
                    </a:lnTo>
                    <a:lnTo>
                      <a:pt x="53" y="26"/>
                    </a:lnTo>
                    <a:lnTo>
                      <a:pt x="46" y="30"/>
                    </a:lnTo>
                    <a:lnTo>
                      <a:pt x="45" y="31"/>
                    </a:lnTo>
                    <a:lnTo>
                      <a:pt x="43" y="34"/>
                    </a:lnTo>
                    <a:lnTo>
                      <a:pt x="40" y="37"/>
                    </a:lnTo>
                    <a:lnTo>
                      <a:pt x="36" y="44"/>
                    </a:lnTo>
                    <a:lnTo>
                      <a:pt x="35" y="52"/>
                    </a:lnTo>
                    <a:lnTo>
                      <a:pt x="35" y="54"/>
                    </a:lnTo>
                    <a:lnTo>
                      <a:pt x="35" y="59"/>
                    </a:lnTo>
                    <a:lnTo>
                      <a:pt x="33" y="55"/>
                    </a:lnTo>
                    <a:lnTo>
                      <a:pt x="35" y="54"/>
                    </a:lnTo>
                    <a:lnTo>
                      <a:pt x="35" y="54"/>
                    </a:lnTo>
                    <a:close/>
                    <a:moveTo>
                      <a:pt x="26" y="154"/>
                    </a:moveTo>
                    <a:lnTo>
                      <a:pt x="26" y="157"/>
                    </a:lnTo>
                    <a:lnTo>
                      <a:pt x="26" y="159"/>
                    </a:lnTo>
                    <a:lnTo>
                      <a:pt x="28" y="167"/>
                    </a:lnTo>
                    <a:lnTo>
                      <a:pt x="31" y="174"/>
                    </a:lnTo>
                    <a:lnTo>
                      <a:pt x="32" y="175"/>
                    </a:lnTo>
                    <a:lnTo>
                      <a:pt x="33" y="181"/>
                    </a:lnTo>
                    <a:lnTo>
                      <a:pt x="36" y="183"/>
                    </a:lnTo>
                    <a:lnTo>
                      <a:pt x="42" y="189"/>
                    </a:lnTo>
                    <a:lnTo>
                      <a:pt x="48" y="192"/>
                    </a:lnTo>
                    <a:lnTo>
                      <a:pt x="52" y="195"/>
                    </a:lnTo>
                    <a:lnTo>
                      <a:pt x="60" y="198"/>
                    </a:lnTo>
                    <a:lnTo>
                      <a:pt x="67" y="198"/>
                    </a:lnTo>
                    <a:lnTo>
                      <a:pt x="70" y="198"/>
                    </a:lnTo>
                    <a:lnTo>
                      <a:pt x="73" y="198"/>
                    </a:lnTo>
                    <a:lnTo>
                      <a:pt x="79" y="198"/>
                    </a:lnTo>
                    <a:lnTo>
                      <a:pt x="90" y="193"/>
                    </a:lnTo>
                    <a:lnTo>
                      <a:pt x="98" y="188"/>
                    </a:lnTo>
                    <a:lnTo>
                      <a:pt x="101" y="185"/>
                    </a:lnTo>
                    <a:lnTo>
                      <a:pt x="102" y="183"/>
                    </a:lnTo>
                    <a:lnTo>
                      <a:pt x="105" y="179"/>
                    </a:lnTo>
                    <a:lnTo>
                      <a:pt x="111" y="169"/>
                    </a:lnTo>
                    <a:lnTo>
                      <a:pt x="112" y="158"/>
                    </a:lnTo>
                    <a:lnTo>
                      <a:pt x="114" y="154"/>
                    </a:lnTo>
                    <a:lnTo>
                      <a:pt x="112" y="145"/>
                    </a:lnTo>
                    <a:lnTo>
                      <a:pt x="111" y="140"/>
                    </a:lnTo>
                    <a:lnTo>
                      <a:pt x="105" y="130"/>
                    </a:lnTo>
                    <a:lnTo>
                      <a:pt x="101" y="123"/>
                    </a:lnTo>
                    <a:lnTo>
                      <a:pt x="98" y="121"/>
                    </a:lnTo>
                    <a:lnTo>
                      <a:pt x="94" y="119"/>
                    </a:lnTo>
                    <a:lnTo>
                      <a:pt x="84" y="113"/>
                    </a:lnTo>
                    <a:lnTo>
                      <a:pt x="73" y="112"/>
                    </a:lnTo>
                    <a:lnTo>
                      <a:pt x="70" y="110"/>
                    </a:lnTo>
                    <a:lnTo>
                      <a:pt x="66" y="112"/>
                    </a:lnTo>
                    <a:lnTo>
                      <a:pt x="60" y="112"/>
                    </a:lnTo>
                    <a:lnTo>
                      <a:pt x="50" y="116"/>
                    </a:lnTo>
                    <a:lnTo>
                      <a:pt x="40" y="121"/>
                    </a:lnTo>
                    <a:lnTo>
                      <a:pt x="39" y="123"/>
                    </a:lnTo>
                    <a:lnTo>
                      <a:pt x="36" y="126"/>
                    </a:lnTo>
                    <a:lnTo>
                      <a:pt x="33" y="130"/>
                    </a:lnTo>
                    <a:lnTo>
                      <a:pt x="28" y="140"/>
                    </a:lnTo>
                    <a:lnTo>
                      <a:pt x="26" y="151"/>
                    </a:lnTo>
                    <a:lnTo>
                      <a:pt x="26" y="154"/>
                    </a:lnTo>
                    <a:lnTo>
                      <a:pt x="26" y="158"/>
                    </a:lnTo>
                    <a:lnTo>
                      <a:pt x="26" y="154"/>
                    </a:lnTo>
                    <a:lnTo>
                      <a:pt x="26"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7" name="Freeform 302"/>
              <p:cNvSpPr>
                <a:spLocks/>
              </p:cNvSpPr>
              <p:nvPr/>
            </p:nvSpPr>
            <p:spPr bwMode="auto">
              <a:xfrm>
                <a:off x="1255" y="3404"/>
                <a:ext cx="24" cy="71"/>
              </a:xfrm>
              <a:custGeom>
                <a:avLst/>
                <a:gdLst>
                  <a:gd name="T0" fmla="*/ 80 w 80"/>
                  <a:gd name="T1" fmla="*/ 214 h 214"/>
                  <a:gd name="T2" fmla="*/ 76 w 80"/>
                  <a:gd name="T3" fmla="*/ 214 h 214"/>
                  <a:gd name="T4" fmla="*/ 63 w 80"/>
                  <a:gd name="T5" fmla="*/ 214 h 214"/>
                  <a:gd name="T6" fmla="*/ 53 w 80"/>
                  <a:gd name="T7" fmla="*/ 214 h 214"/>
                  <a:gd name="T8" fmla="*/ 53 w 80"/>
                  <a:gd name="T9" fmla="*/ 214 h 214"/>
                  <a:gd name="T10" fmla="*/ 53 w 80"/>
                  <a:gd name="T11" fmla="*/ 189 h 214"/>
                  <a:gd name="T12" fmla="*/ 52 w 80"/>
                  <a:gd name="T13" fmla="*/ 112 h 214"/>
                  <a:gd name="T14" fmla="*/ 52 w 80"/>
                  <a:gd name="T15" fmla="*/ 52 h 214"/>
                  <a:gd name="T16" fmla="*/ 53 w 80"/>
                  <a:gd name="T17" fmla="*/ 48 h 214"/>
                  <a:gd name="T18" fmla="*/ 50 w 80"/>
                  <a:gd name="T19" fmla="*/ 51 h 214"/>
                  <a:gd name="T20" fmla="*/ 48 w 80"/>
                  <a:gd name="T21" fmla="*/ 52 h 214"/>
                  <a:gd name="T22" fmla="*/ 39 w 80"/>
                  <a:gd name="T23" fmla="*/ 58 h 214"/>
                  <a:gd name="T24" fmla="*/ 29 w 80"/>
                  <a:gd name="T25" fmla="*/ 64 h 214"/>
                  <a:gd name="T26" fmla="*/ 28 w 80"/>
                  <a:gd name="T27" fmla="*/ 65 h 214"/>
                  <a:gd name="T28" fmla="*/ 25 w 80"/>
                  <a:gd name="T29" fmla="*/ 68 h 214"/>
                  <a:gd name="T30" fmla="*/ 19 w 80"/>
                  <a:gd name="T31" fmla="*/ 71 h 214"/>
                  <a:gd name="T32" fmla="*/ 11 w 80"/>
                  <a:gd name="T33" fmla="*/ 75 h 214"/>
                  <a:gd name="T34" fmla="*/ 2 w 80"/>
                  <a:gd name="T35" fmla="*/ 79 h 214"/>
                  <a:gd name="T36" fmla="*/ 1 w 80"/>
                  <a:gd name="T37" fmla="*/ 79 h 214"/>
                  <a:gd name="T38" fmla="*/ 1 w 80"/>
                  <a:gd name="T39" fmla="*/ 76 h 214"/>
                  <a:gd name="T40" fmla="*/ 0 w 80"/>
                  <a:gd name="T41" fmla="*/ 64 h 214"/>
                  <a:gd name="T42" fmla="*/ 0 w 80"/>
                  <a:gd name="T43" fmla="*/ 55 h 214"/>
                  <a:gd name="T44" fmla="*/ 1 w 80"/>
                  <a:gd name="T45" fmla="*/ 54 h 214"/>
                  <a:gd name="T46" fmla="*/ 4 w 80"/>
                  <a:gd name="T47" fmla="*/ 52 h 214"/>
                  <a:gd name="T48" fmla="*/ 11 w 80"/>
                  <a:gd name="T49" fmla="*/ 50 h 214"/>
                  <a:gd name="T50" fmla="*/ 24 w 80"/>
                  <a:gd name="T51" fmla="*/ 41 h 214"/>
                  <a:gd name="T52" fmla="*/ 35 w 80"/>
                  <a:gd name="T53" fmla="*/ 31 h 214"/>
                  <a:gd name="T54" fmla="*/ 39 w 80"/>
                  <a:gd name="T55" fmla="*/ 28 h 214"/>
                  <a:gd name="T56" fmla="*/ 41 w 80"/>
                  <a:gd name="T57" fmla="*/ 27 h 214"/>
                  <a:gd name="T58" fmla="*/ 46 w 80"/>
                  <a:gd name="T59" fmla="*/ 21 h 214"/>
                  <a:gd name="T60" fmla="*/ 55 w 80"/>
                  <a:gd name="T61" fmla="*/ 11 h 214"/>
                  <a:gd name="T62" fmla="*/ 60 w 80"/>
                  <a:gd name="T63" fmla="*/ 3 h 214"/>
                  <a:gd name="T64" fmla="*/ 63 w 80"/>
                  <a:gd name="T65" fmla="*/ 0 h 214"/>
                  <a:gd name="T66" fmla="*/ 65 w 80"/>
                  <a:gd name="T67" fmla="*/ 0 h 214"/>
                  <a:gd name="T68" fmla="*/ 73 w 80"/>
                  <a:gd name="T69" fmla="*/ 0 h 214"/>
                  <a:gd name="T70" fmla="*/ 79 w 80"/>
                  <a:gd name="T71" fmla="*/ 0 h 214"/>
                  <a:gd name="T72" fmla="*/ 80 w 80"/>
                  <a:gd name="T73" fmla="*/ 0 h 214"/>
                  <a:gd name="T74" fmla="*/ 79 w 80"/>
                  <a:gd name="T75" fmla="*/ 4 h 214"/>
                  <a:gd name="T76" fmla="*/ 80 w 80"/>
                  <a:gd name="T77" fmla="*/ 34 h 214"/>
                  <a:gd name="T78" fmla="*/ 79 w 80"/>
                  <a:gd name="T79" fmla="*/ 134 h 214"/>
                  <a:gd name="T80" fmla="*/ 79 w 80"/>
                  <a:gd name="T81" fmla="*/ 212 h 214"/>
                  <a:gd name="T82" fmla="*/ 80 w 80"/>
                  <a:gd name="T83" fmla="*/ 214 h 214"/>
                  <a:gd name="T84" fmla="*/ 80 w 80"/>
                  <a:gd name="T8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4">
                    <a:moveTo>
                      <a:pt x="80" y="214"/>
                    </a:moveTo>
                    <a:lnTo>
                      <a:pt x="76" y="214"/>
                    </a:lnTo>
                    <a:lnTo>
                      <a:pt x="63" y="214"/>
                    </a:lnTo>
                    <a:lnTo>
                      <a:pt x="53" y="214"/>
                    </a:lnTo>
                    <a:lnTo>
                      <a:pt x="53" y="214"/>
                    </a:lnTo>
                    <a:lnTo>
                      <a:pt x="53" y="189"/>
                    </a:lnTo>
                    <a:lnTo>
                      <a:pt x="52" y="112"/>
                    </a:lnTo>
                    <a:lnTo>
                      <a:pt x="52" y="52"/>
                    </a:lnTo>
                    <a:lnTo>
                      <a:pt x="53" y="48"/>
                    </a:lnTo>
                    <a:lnTo>
                      <a:pt x="50" y="51"/>
                    </a:lnTo>
                    <a:lnTo>
                      <a:pt x="48" y="52"/>
                    </a:lnTo>
                    <a:lnTo>
                      <a:pt x="39" y="58"/>
                    </a:lnTo>
                    <a:lnTo>
                      <a:pt x="29" y="64"/>
                    </a:lnTo>
                    <a:lnTo>
                      <a:pt x="28" y="65"/>
                    </a:lnTo>
                    <a:lnTo>
                      <a:pt x="25" y="68"/>
                    </a:lnTo>
                    <a:lnTo>
                      <a:pt x="19" y="71"/>
                    </a:lnTo>
                    <a:lnTo>
                      <a:pt x="11" y="75"/>
                    </a:lnTo>
                    <a:lnTo>
                      <a:pt x="2" y="79"/>
                    </a:lnTo>
                    <a:lnTo>
                      <a:pt x="1" y="79"/>
                    </a:lnTo>
                    <a:lnTo>
                      <a:pt x="1" y="76"/>
                    </a:lnTo>
                    <a:lnTo>
                      <a:pt x="0" y="64"/>
                    </a:lnTo>
                    <a:lnTo>
                      <a:pt x="0" y="55"/>
                    </a:lnTo>
                    <a:lnTo>
                      <a:pt x="1" y="54"/>
                    </a:lnTo>
                    <a:lnTo>
                      <a:pt x="4" y="52"/>
                    </a:lnTo>
                    <a:lnTo>
                      <a:pt x="11" y="50"/>
                    </a:lnTo>
                    <a:lnTo>
                      <a:pt x="24" y="41"/>
                    </a:lnTo>
                    <a:lnTo>
                      <a:pt x="35" y="31"/>
                    </a:lnTo>
                    <a:lnTo>
                      <a:pt x="39" y="28"/>
                    </a:lnTo>
                    <a:lnTo>
                      <a:pt x="41" y="27"/>
                    </a:lnTo>
                    <a:lnTo>
                      <a:pt x="46" y="21"/>
                    </a:lnTo>
                    <a:lnTo>
                      <a:pt x="55" y="11"/>
                    </a:lnTo>
                    <a:lnTo>
                      <a:pt x="60" y="3"/>
                    </a:lnTo>
                    <a:lnTo>
                      <a:pt x="63" y="0"/>
                    </a:lnTo>
                    <a:lnTo>
                      <a:pt x="65" y="0"/>
                    </a:lnTo>
                    <a:lnTo>
                      <a:pt x="73" y="0"/>
                    </a:lnTo>
                    <a:lnTo>
                      <a:pt x="79" y="0"/>
                    </a:lnTo>
                    <a:lnTo>
                      <a:pt x="80" y="0"/>
                    </a:lnTo>
                    <a:lnTo>
                      <a:pt x="79" y="4"/>
                    </a:lnTo>
                    <a:lnTo>
                      <a:pt x="80" y="34"/>
                    </a:lnTo>
                    <a:lnTo>
                      <a:pt x="79" y="134"/>
                    </a:lnTo>
                    <a:lnTo>
                      <a:pt x="79" y="212"/>
                    </a:lnTo>
                    <a:lnTo>
                      <a:pt x="80" y="214"/>
                    </a:lnTo>
                    <a:lnTo>
                      <a:pt x="80" y="2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8" name="Freeform 303"/>
              <p:cNvSpPr>
                <a:spLocks/>
              </p:cNvSpPr>
              <p:nvPr/>
            </p:nvSpPr>
            <p:spPr bwMode="auto">
              <a:xfrm>
                <a:off x="1085" y="3503"/>
                <a:ext cx="24" cy="73"/>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0 h 216"/>
                  <a:gd name="T12" fmla="*/ 54 w 81"/>
                  <a:gd name="T13" fmla="*/ 111 h 216"/>
                  <a:gd name="T14" fmla="*/ 54 w 81"/>
                  <a:gd name="T15" fmla="*/ 52 h 216"/>
                  <a:gd name="T16" fmla="*/ 55 w 81"/>
                  <a:gd name="T17" fmla="*/ 48 h 216"/>
                  <a:gd name="T18" fmla="*/ 52 w 81"/>
                  <a:gd name="T19" fmla="*/ 51 h 216"/>
                  <a:gd name="T20" fmla="*/ 50 w 81"/>
                  <a:gd name="T21" fmla="*/ 54 h 216"/>
                  <a:gd name="T22" fmla="*/ 41 w 81"/>
                  <a:gd name="T23" fmla="*/ 59 h 216"/>
                  <a:gd name="T24" fmla="*/ 31 w 81"/>
                  <a:gd name="T25" fmla="*/ 65 h 216"/>
                  <a:gd name="T26" fmla="*/ 30 w 81"/>
                  <a:gd name="T27" fmla="*/ 66 h 216"/>
                  <a:gd name="T28" fmla="*/ 27 w 81"/>
                  <a:gd name="T29" fmla="*/ 68 h 216"/>
                  <a:gd name="T30" fmla="*/ 21 w 81"/>
                  <a:gd name="T31" fmla="*/ 70 h 216"/>
                  <a:gd name="T32" fmla="*/ 11 w 81"/>
                  <a:gd name="T33" fmla="*/ 76 h 216"/>
                  <a:gd name="T34" fmla="*/ 3 w 81"/>
                  <a:gd name="T35" fmla="*/ 80 h 216"/>
                  <a:gd name="T36" fmla="*/ 2 w 81"/>
                  <a:gd name="T37" fmla="*/ 80 h 216"/>
                  <a:gd name="T38" fmla="*/ 2 w 81"/>
                  <a:gd name="T39" fmla="*/ 77 h 216"/>
                  <a:gd name="T40" fmla="*/ 0 w 81"/>
                  <a:gd name="T41" fmla="*/ 65 h 216"/>
                  <a:gd name="T42" fmla="*/ 0 w 81"/>
                  <a:gd name="T43" fmla="*/ 56 h 216"/>
                  <a:gd name="T44" fmla="*/ 2 w 81"/>
                  <a:gd name="T45" fmla="*/ 55 h 216"/>
                  <a:gd name="T46" fmla="*/ 4 w 81"/>
                  <a:gd name="T47" fmla="*/ 54 h 216"/>
                  <a:gd name="T48" fmla="*/ 11 w 81"/>
                  <a:gd name="T49" fmla="*/ 51 h 216"/>
                  <a:gd name="T50" fmla="*/ 26 w 81"/>
                  <a:gd name="T51" fmla="*/ 42 h 216"/>
                  <a:gd name="T52" fmla="*/ 37 w 81"/>
                  <a:gd name="T53" fmla="*/ 32 h 216"/>
                  <a:gd name="T54" fmla="*/ 41 w 81"/>
                  <a:gd name="T55" fmla="*/ 30 h 216"/>
                  <a:gd name="T56" fmla="*/ 42 w 81"/>
                  <a:gd name="T57" fmla="*/ 28 h 216"/>
                  <a:gd name="T58" fmla="*/ 48 w 81"/>
                  <a:gd name="T59" fmla="*/ 23 h 216"/>
                  <a:gd name="T60" fmla="*/ 55 w 81"/>
                  <a:gd name="T61" fmla="*/ 13 h 216"/>
                  <a:gd name="T62" fmla="*/ 62 w 81"/>
                  <a:gd name="T63" fmla="*/ 3 h 216"/>
                  <a:gd name="T64" fmla="*/ 64 w 81"/>
                  <a:gd name="T65" fmla="*/ 0 h 216"/>
                  <a:gd name="T66" fmla="*/ 65 w 81"/>
                  <a:gd name="T67" fmla="*/ 0 h 216"/>
                  <a:gd name="T68" fmla="*/ 74 w 81"/>
                  <a:gd name="T69" fmla="*/ 0 h 216"/>
                  <a:gd name="T70" fmla="*/ 79 w 81"/>
                  <a:gd name="T71" fmla="*/ 0 h 216"/>
                  <a:gd name="T72" fmla="*/ 81 w 81"/>
                  <a:gd name="T73" fmla="*/ 0 h 216"/>
                  <a:gd name="T74" fmla="*/ 79 w 81"/>
                  <a:gd name="T75" fmla="*/ 6 h 216"/>
                  <a:gd name="T76" fmla="*/ 81 w 81"/>
                  <a:gd name="T77" fmla="*/ 34 h 216"/>
                  <a:gd name="T78" fmla="*/ 79 w 81"/>
                  <a:gd name="T79" fmla="*/ 135 h 216"/>
                  <a:gd name="T80" fmla="*/ 79 w 81"/>
                  <a:gd name="T81" fmla="*/ 211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0"/>
                    </a:lnTo>
                    <a:lnTo>
                      <a:pt x="54" y="111"/>
                    </a:lnTo>
                    <a:lnTo>
                      <a:pt x="54" y="52"/>
                    </a:lnTo>
                    <a:lnTo>
                      <a:pt x="55" y="48"/>
                    </a:lnTo>
                    <a:lnTo>
                      <a:pt x="52" y="51"/>
                    </a:lnTo>
                    <a:lnTo>
                      <a:pt x="50" y="54"/>
                    </a:lnTo>
                    <a:lnTo>
                      <a:pt x="41" y="59"/>
                    </a:lnTo>
                    <a:lnTo>
                      <a:pt x="31" y="65"/>
                    </a:lnTo>
                    <a:lnTo>
                      <a:pt x="30" y="66"/>
                    </a:lnTo>
                    <a:lnTo>
                      <a:pt x="27" y="68"/>
                    </a:lnTo>
                    <a:lnTo>
                      <a:pt x="21" y="70"/>
                    </a:lnTo>
                    <a:lnTo>
                      <a:pt x="11" y="76"/>
                    </a:lnTo>
                    <a:lnTo>
                      <a:pt x="3" y="80"/>
                    </a:lnTo>
                    <a:lnTo>
                      <a:pt x="2" y="80"/>
                    </a:lnTo>
                    <a:lnTo>
                      <a:pt x="2" y="77"/>
                    </a:lnTo>
                    <a:lnTo>
                      <a:pt x="0" y="65"/>
                    </a:lnTo>
                    <a:lnTo>
                      <a:pt x="0" y="56"/>
                    </a:lnTo>
                    <a:lnTo>
                      <a:pt x="2" y="55"/>
                    </a:lnTo>
                    <a:lnTo>
                      <a:pt x="4" y="54"/>
                    </a:lnTo>
                    <a:lnTo>
                      <a:pt x="11" y="51"/>
                    </a:lnTo>
                    <a:lnTo>
                      <a:pt x="26" y="42"/>
                    </a:lnTo>
                    <a:lnTo>
                      <a:pt x="37" y="32"/>
                    </a:lnTo>
                    <a:lnTo>
                      <a:pt x="41" y="30"/>
                    </a:lnTo>
                    <a:lnTo>
                      <a:pt x="42" y="28"/>
                    </a:lnTo>
                    <a:lnTo>
                      <a:pt x="48" y="23"/>
                    </a:lnTo>
                    <a:lnTo>
                      <a:pt x="55" y="13"/>
                    </a:lnTo>
                    <a:lnTo>
                      <a:pt x="62" y="3"/>
                    </a:lnTo>
                    <a:lnTo>
                      <a:pt x="64" y="0"/>
                    </a:lnTo>
                    <a:lnTo>
                      <a:pt x="65" y="0"/>
                    </a:lnTo>
                    <a:lnTo>
                      <a:pt x="74" y="0"/>
                    </a:lnTo>
                    <a:lnTo>
                      <a:pt x="79" y="0"/>
                    </a:lnTo>
                    <a:lnTo>
                      <a:pt x="81" y="0"/>
                    </a:lnTo>
                    <a:lnTo>
                      <a:pt x="79" y="6"/>
                    </a:lnTo>
                    <a:lnTo>
                      <a:pt x="81" y="34"/>
                    </a:lnTo>
                    <a:lnTo>
                      <a:pt x="79" y="135"/>
                    </a:lnTo>
                    <a:lnTo>
                      <a:pt x="79" y="211"/>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9" name="Freeform 304"/>
              <p:cNvSpPr>
                <a:spLocks noEditPoints="1"/>
              </p:cNvSpPr>
              <p:nvPr/>
            </p:nvSpPr>
            <p:spPr bwMode="auto">
              <a:xfrm>
                <a:off x="1135" y="3503"/>
                <a:ext cx="47" cy="73"/>
              </a:xfrm>
              <a:custGeom>
                <a:avLst/>
                <a:gdLst>
                  <a:gd name="T0" fmla="*/ 20 w 141"/>
                  <a:gd name="T1" fmla="*/ 165 h 220"/>
                  <a:gd name="T2" fmla="*/ 30 w 141"/>
                  <a:gd name="T3" fmla="*/ 168 h 220"/>
                  <a:gd name="T4" fmla="*/ 40 w 141"/>
                  <a:gd name="T5" fmla="*/ 189 h 220"/>
                  <a:gd name="T6" fmla="*/ 47 w 141"/>
                  <a:gd name="T7" fmla="*/ 194 h 220"/>
                  <a:gd name="T8" fmla="*/ 65 w 141"/>
                  <a:gd name="T9" fmla="*/ 197 h 220"/>
                  <a:gd name="T10" fmla="*/ 78 w 141"/>
                  <a:gd name="T11" fmla="*/ 196 h 220"/>
                  <a:gd name="T12" fmla="*/ 89 w 141"/>
                  <a:gd name="T13" fmla="*/ 190 h 220"/>
                  <a:gd name="T14" fmla="*/ 102 w 141"/>
                  <a:gd name="T15" fmla="*/ 178 h 220"/>
                  <a:gd name="T16" fmla="*/ 109 w 141"/>
                  <a:gd name="T17" fmla="*/ 161 h 220"/>
                  <a:gd name="T18" fmla="*/ 113 w 141"/>
                  <a:gd name="T19" fmla="*/ 145 h 220"/>
                  <a:gd name="T20" fmla="*/ 116 w 141"/>
                  <a:gd name="T21" fmla="*/ 120 h 220"/>
                  <a:gd name="T22" fmla="*/ 113 w 141"/>
                  <a:gd name="T23" fmla="*/ 118 h 220"/>
                  <a:gd name="T24" fmla="*/ 95 w 141"/>
                  <a:gd name="T25" fmla="*/ 134 h 220"/>
                  <a:gd name="T26" fmla="*/ 86 w 141"/>
                  <a:gd name="T27" fmla="*/ 140 h 220"/>
                  <a:gd name="T28" fmla="*/ 64 w 141"/>
                  <a:gd name="T29" fmla="*/ 144 h 220"/>
                  <a:gd name="T30" fmla="*/ 35 w 141"/>
                  <a:gd name="T31" fmla="*/ 138 h 220"/>
                  <a:gd name="T32" fmla="*/ 14 w 141"/>
                  <a:gd name="T33" fmla="*/ 121 h 220"/>
                  <a:gd name="T34" fmla="*/ 0 w 141"/>
                  <a:gd name="T35" fmla="*/ 79 h 220"/>
                  <a:gd name="T36" fmla="*/ 0 w 141"/>
                  <a:gd name="T37" fmla="*/ 58 h 220"/>
                  <a:gd name="T38" fmla="*/ 20 w 141"/>
                  <a:gd name="T39" fmla="*/ 21 h 220"/>
                  <a:gd name="T40" fmla="*/ 44 w 141"/>
                  <a:gd name="T41" fmla="*/ 4 h 220"/>
                  <a:gd name="T42" fmla="*/ 78 w 141"/>
                  <a:gd name="T43" fmla="*/ 1 h 220"/>
                  <a:gd name="T44" fmla="*/ 106 w 141"/>
                  <a:gd name="T45" fmla="*/ 11 h 220"/>
                  <a:gd name="T46" fmla="*/ 130 w 141"/>
                  <a:gd name="T47" fmla="*/ 41 h 220"/>
                  <a:gd name="T48" fmla="*/ 136 w 141"/>
                  <a:gd name="T49" fmla="*/ 56 h 220"/>
                  <a:gd name="T50" fmla="*/ 141 w 141"/>
                  <a:gd name="T51" fmla="*/ 104 h 220"/>
                  <a:gd name="T52" fmla="*/ 137 w 141"/>
                  <a:gd name="T53" fmla="*/ 147 h 220"/>
                  <a:gd name="T54" fmla="*/ 130 w 141"/>
                  <a:gd name="T55" fmla="*/ 173 h 220"/>
                  <a:gd name="T56" fmla="*/ 107 w 141"/>
                  <a:gd name="T57" fmla="*/ 206 h 220"/>
                  <a:gd name="T58" fmla="*/ 96 w 141"/>
                  <a:gd name="T59" fmla="*/ 213 h 220"/>
                  <a:gd name="T60" fmla="*/ 65 w 141"/>
                  <a:gd name="T61" fmla="*/ 220 h 220"/>
                  <a:gd name="T62" fmla="*/ 38 w 141"/>
                  <a:gd name="T63" fmla="*/ 216 h 220"/>
                  <a:gd name="T64" fmla="*/ 20 w 141"/>
                  <a:gd name="T65" fmla="*/ 204 h 220"/>
                  <a:gd name="T66" fmla="*/ 4 w 141"/>
                  <a:gd name="T67" fmla="*/ 171 h 220"/>
                  <a:gd name="T68" fmla="*/ 4 w 141"/>
                  <a:gd name="T69" fmla="*/ 166 h 220"/>
                  <a:gd name="T70" fmla="*/ 4 w 141"/>
                  <a:gd name="T71" fmla="*/ 166 h 220"/>
                  <a:gd name="T72" fmla="*/ 107 w 141"/>
                  <a:gd name="T73" fmla="*/ 49 h 220"/>
                  <a:gd name="T74" fmla="*/ 97 w 141"/>
                  <a:gd name="T75" fmla="*/ 34 h 220"/>
                  <a:gd name="T76" fmla="*/ 72 w 141"/>
                  <a:gd name="T77" fmla="*/ 24 h 220"/>
                  <a:gd name="T78" fmla="*/ 57 w 141"/>
                  <a:gd name="T79" fmla="*/ 25 h 220"/>
                  <a:gd name="T80" fmla="*/ 38 w 141"/>
                  <a:gd name="T81" fmla="*/ 39 h 220"/>
                  <a:gd name="T82" fmla="*/ 27 w 141"/>
                  <a:gd name="T83" fmla="*/ 70 h 220"/>
                  <a:gd name="T84" fmla="*/ 27 w 141"/>
                  <a:gd name="T85" fmla="*/ 85 h 220"/>
                  <a:gd name="T86" fmla="*/ 40 w 141"/>
                  <a:gd name="T87" fmla="*/ 107 h 220"/>
                  <a:gd name="T88" fmla="*/ 55 w 141"/>
                  <a:gd name="T89" fmla="*/ 118 h 220"/>
                  <a:gd name="T90" fmla="*/ 72 w 141"/>
                  <a:gd name="T91" fmla="*/ 120 h 220"/>
                  <a:gd name="T92" fmla="*/ 97 w 141"/>
                  <a:gd name="T93" fmla="*/ 110 h 220"/>
                  <a:gd name="T94" fmla="*/ 105 w 141"/>
                  <a:gd name="T95" fmla="*/ 101 h 220"/>
                  <a:gd name="T96" fmla="*/ 112 w 141"/>
                  <a:gd name="T97" fmla="*/ 72 h 220"/>
                  <a:gd name="T98" fmla="*/ 112 w 141"/>
                  <a:gd name="T99" fmla="*/ 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20">
                    <a:moveTo>
                      <a:pt x="4" y="166"/>
                    </a:moveTo>
                    <a:lnTo>
                      <a:pt x="7" y="166"/>
                    </a:lnTo>
                    <a:lnTo>
                      <a:pt x="20" y="165"/>
                    </a:lnTo>
                    <a:lnTo>
                      <a:pt x="28" y="165"/>
                    </a:lnTo>
                    <a:lnTo>
                      <a:pt x="30" y="163"/>
                    </a:lnTo>
                    <a:lnTo>
                      <a:pt x="30" y="168"/>
                    </a:lnTo>
                    <a:lnTo>
                      <a:pt x="31" y="173"/>
                    </a:lnTo>
                    <a:lnTo>
                      <a:pt x="34" y="182"/>
                    </a:lnTo>
                    <a:lnTo>
                      <a:pt x="40" y="189"/>
                    </a:lnTo>
                    <a:lnTo>
                      <a:pt x="43" y="190"/>
                    </a:lnTo>
                    <a:lnTo>
                      <a:pt x="44" y="192"/>
                    </a:lnTo>
                    <a:lnTo>
                      <a:pt x="47" y="194"/>
                    </a:lnTo>
                    <a:lnTo>
                      <a:pt x="54" y="197"/>
                    </a:lnTo>
                    <a:lnTo>
                      <a:pt x="62" y="197"/>
                    </a:lnTo>
                    <a:lnTo>
                      <a:pt x="65" y="197"/>
                    </a:lnTo>
                    <a:lnTo>
                      <a:pt x="66" y="197"/>
                    </a:lnTo>
                    <a:lnTo>
                      <a:pt x="71" y="197"/>
                    </a:lnTo>
                    <a:lnTo>
                      <a:pt x="78" y="196"/>
                    </a:lnTo>
                    <a:lnTo>
                      <a:pt x="83" y="193"/>
                    </a:lnTo>
                    <a:lnTo>
                      <a:pt x="86" y="192"/>
                    </a:lnTo>
                    <a:lnTo>
                      <a:pt x="89" y="190"/>
                    </a:lnTo>
                    <a:lnTo>
                      <a:pt x="92" y="187"/>
                    </a:lnTo>
                    <a:lnTo>
                      <a:pt x="97" y="182"/>
                    </a:lnTo>
                    <a:lnTo>
                      <a:pt x="102" y="178"/>
                    </a:lnTo>
                    <a:lnTo>
                      <a:pt x="105" y="173"/>
                    </a:lnTo>
                    <a:lnTo>
                      <a:pt x="106" y="169"/>
                    </a:lnTo>
                    <a:lnTo>
                      <a:pt x="109" y="161"/>
                    </a:lnTo>
                    <a:lnTo>
                      <a:pt x="112" y="152"/>
                    </a:lnTo>
                    <a:lnTo>
                      <a:pt x="112" y="151"/>
                    </a:lnTo>
                    <a:lnTo>
                      <a:pt x="113" y="145"/>
                    </a:lnTo>
                    <a:lnTo>
                      <a:pt x="114" y="134"/>
                    </a:lnTo>
                    <a:lnTo>
                      <a:pt x="114" y="123"/>
                    </a:lnTo>
                    <a:lnTo>
                      <a:pt x="116" y="120"/>
                    </a:lnTo>
                    <a:lnTo>
                      <a:pt x="114" y="117"/>
                    </a:lnTo>
                    <a:lnTo>
                      <a:pt x="114" y="116"/>
                    </a:lnTo>
                    <a:lnTo>
                      <a:pt x="113" y="118"/>
                    </a:lnTo>
                    <a:lnTo>
                      <a:pt x="110" y="123"/>
                    </a:lnTo>
                    <a:lnTo>
                      <a:pt x="103" y="128"/>
                    </a:lnTo>
                    <a:lnTo>
                      <a:pt x="95" y="134"/>
                    </a:lnTo>
                    <a:lnTo>
                      <a:pt x="93" y="135"/>
                    </a:lnTo>
                    <a:lnTo>
                      <a:pt x="90" y="137"/>
                    </a:lnTo>
                    <a:lnTo>
                      <a:pt x="86" y="140"/>
                    </a:lnTo>
                    <a:lnTo>
                      <a:pt x="76" y="142"/>
                    </a:lnTo>
                    <a:lnTo>
                      <a:pt x="65" y="144"/>
                    </a:lnTo>
                    <a:lnTo>
                      <a:pt x="64" y="144"/>
                    </a:lnTo>
                    <a:lnTo>
                      <a:pt x="59" y="144"/>
                    </a:lnTo>
                    <a:lnTo>
                      <a:pt x="51" y="144"/>
                    </a:lnTo>
                    <a:lnTo>
                      <a:pt x="35" y="138"/>
                    </a:lnTo>
                    <a:lnTo>
                      <a:pt x="21" y="128"/>
                    </a:lnTo>
                    <a:lnTo>
                      <a:pt x="19" y="124"/>
                    </a:lnTo>
                    <a:lnTo>
                      <a:pt x="14" y="121"/>
                    </a:lnTo>
                    <a:lnTo>
                      <a:pt x="10" y="114"/>
                    </a:lnTo>
                    <a:lnTo>
                      <a:pt x="3" y="99"/>
                    </a:lnTo>
                    <a:lnTo>
                      <a:pt x="0" y="79"/>
                    </a:lnTo>
                    <a:lnTo>
                      <a:pt x="0" y="73"/>
                    </a:lnTo>
                    <a:lnTo>
                      <a:pt x="0" y="69"/>
                    </a:lnTo>
                    <a:lnTo>
                      <a:pt x="0" y="58"/>
                    </a:lnTo>
                    <a:lnTo>
                      <a:pt x="6" y="39"/>
                    </a:lnTo>
                    <a:lnTo>
                      <a:pt x="16" y="25"/>
                    </a:lnTo>
                    <a:lnTo>
                      <a:pt x="20" y="21"/>
                    </a:lnTo>
                    <a:lnTo>
                      <a:pt x="23" y="18"/>
                    </a:lnTo>
                    <a:lnTo>
                      <a:pt x="30" y="13"/>
                    </a:lnTo>
                    <a:lnTo>
                      <a:pt x="44" y="4"/>
                    </a:lnTo>
                    <a:lnTo>
                      <a:pt x="62" y="1"/>
                    </a:lnTo>
                    <a:lnTo>
                      <a:pt x="68" y="0"/>
                    </a:lnTo>
                    <a:lnTo>
                      <a:pt x="78" y="1"/>
                    </a:lnTo>
                    <a:lnTo>
                      <a:pt x="90" y="4"/>
                    </a:lnTo>
                    <a:lnTo>
                      <a:pt x="102" y="10"/>
                    </a:lnTo>
                    <a:lnTo>
                      <a:pt x="106" y="11"/>
                    </a:lnTo>
                    <a:lnTo>
                      <a:pt x="113" y="18"/>
                    </a:lnTo>
                    <a:lnTo>
                      <a:pt x="123" y="28"/>
                    </a:lnTo>
                    <a:lnTo>
                      <a:pt x="130" y="41"/>
                    </a:lnTo>
                    <a:lnTo>
                      <a:pt x="133" y="44"/>
                    </a:lnTo>
                    <a:lnTo>
                      <a:pt x="133" y="48"/>
                    </a:lnTo>
                    <a:lnTo>
                      <a:pt x="136" y="56"/>
                    </a:lnTo>
                    <a:lnTo>
                      <a:pt x="138" y="75"/>
                    </a:lnTo>
                    <a:lnTo>
                      <a:pt x="140" y="99"/>
                    </a:lnTo>
                    <a:lnTo>
                      <a:pt x="141" y="104"/>
                    </a:lnTo>
                    <a:lnTo>
                      <a:pt x="140" y="111"/>
                    </a:lnTo>
                    <a:lnTo>
                      <a:pt x="140" y="124"/>
                    </a:lnTo>
                    <a:lnTo>
                      <a:pt x="137" y="147"/>
                    </a:lnTo>
                    <a:lnTo>
                      <a:pt x="133" y="166"/>
                    </a:lnTo>
                    <a:lnTo>
                      <a:pt x="133" y="169"/>
                    </a:lnTo>
                    <a:lnTo>
                      <a:pt x="130" y="173"/>
                    </a:lnTo>
                    <a:lnTo>
                      <a:pt x="127" y="182"/>
                    </a:lnTo>
                    <a:lnTo>
                      <a:pt x="119" y="194"/>
                    </a:lnTo>
                    <a:lnTo>
                      <a:pt x="107" y="206"/>
                    </a:lnTo>
                    <a:lnTo>
                      <a:pt x="106" y="207"/>
                    </a:lnTo>
                    <a:lnTo>
                      <a:pt x="102" y="210"/>
                    </a:lnTo>
                    <a:lnTo>
                      <a:pt x="96" y="213"/>
                    </a:lnTo>
                    <a:lnTo>
                      <a:pt x="83" y="218"/>
                    </a:lnTo>
                    <a:lnTo>
                      <a:pt x="68" y="220"/>
                    </a:lnTo>
                    <a:lnTo>
                      <a:pt x="65" y="220"/>
                    </a:lnTo>
                    <a:lnTo>
                      <a:pt x="61" y="220"/>
                    </a:lnTo>
                    <a:lnTo>
                      <a:pt x="52" y="220"/>
                    </a:lnTo>
                    <a:lnTo>
                      <a:pt x="38" y="216"/>
                    </a:lnTo>
                    <a:lnTo>
                      <a:pt x="26" y="209"/>
                    </a:lnTo>
                    <a:lnTo>
                      <a:pt x="23" y="206"/>
                    </a:lnTo>
                    <a:lnTo>
                      <a:pt x="20" y="204"/>
                    </a:lnTo>
                    <a:lnTo>
                      <a:pt x="16" y="199"/>
                    </a:lnTo>
                    <a:lnTo>
                      <a:pt x="9" y="186"/>
                    </a:lnTo>
                    <a:lnTo>
                      <a:pt x="4" y="171"/>
                    </a:lnTo>
                    <a:lnTo>
                      <a:pt x="4" y="166"/>
                    </a:lnTo>
                    <a:lnTo>
                      <a:pt x="3" y="168"/>
                    </a:lnTo>
                    <a:lnTo>
                      <a:pt x="4" y="166"/>
                    </a:lnTo>
                    <a:lnTo>
                      <a:pt x="3" y="166"/>
                    </a:lnTo>
                    <a:lnTo>
                      <a:pt x="4" y="166"/>
                    </a:lnTo>
                    <a:lnTo>
                      <a:pt x="4" y="166"/>
                    </a:lnTo>
                    <a:close/>
                    <a:moveTo>
                      <a:pt x="112" y="72"/>
                    </a:moveTo>
                    <a:lnTo>
                      <a:pt x="110" y="62"/>
                    </a:lnTo>
                    <a:lnTo>
                      <a:pt x="107" y="49"/>
                    </a:lnTo>
                    <a:lnTo>
                      <a:pt x="102" y="38"/>
                    </a:lnTo>
                    <a:lnTo>
                      <a:pt x="100" y="35"/>
                    </a:lnTo>
                    <a:lnTo>
                      <a:pt x="97" y="34"/>
                    </a:lnTo>
                    <a:lnTo>
                      <a:pt x="93" y="31"/>
                    </a:lnTo>
                    <a:lnTo>
                      <a:pt x="83" y="25"/>
                    </a:lnTo>
                    <a:lnTo>
                      <a:pt x="72" y="24"/>
                    </a:lnTo>
                    <a:lnTo>
                      <a:pt x="71" y="23"/>
                    </a:lnTo>
                    <a:lnTo>
                      <a:pt x="62" y="24"/>
                    </a:lnTo>
                    <a:lnTo>
                      <a:pt x="57" y="25"/>
                    </a:lnTo>
                    <a:lnTo>
                      <a:pt x="47" y="31"/>
                    </a:lnTo>
                    <a:lnTo>
                      <a:pt x="41" y="37"/>
                    </a:lnTo>
                    <a:lnTo>
                      <a:pt x="38" y="39"/>
                    </a:lnTo>
                    <a:lnTo>
                      <a:pt x="34" y="45"/>
                    </a:lnTo>
                    <a:lnTo>
                      <a:pt x="28" y="58"/>
                    </a:lnTo>
                    <a:lnTo>
                      <a:pt x="27" y="70"/>
                    </a:lnTo>
                    <a:lnTo>
                      <a:pt x="27" y="73"/>
                    </a:lnTo>
                    <a:lnTo>
                      <a:pt x="27" y="77"/>
                    </a:lnTo>
                    <a:lnTo>
                      <a:pt x="27" y="85"/>
                    </a:lnTo>
                    <a:lnTo>
                      <a:pt x="31" y="96"/>
                    </a:lnTo>
                    <a:lnTo>
                      <a:pt x="37" y="106"/>
                    </a:lnTo>
                    <a:lnTo>
                      <a:pt x="40" y="107"/>
                    </a:lnTo>
                    <a:lnTo>
                      <a:pt x="41" y="110"/>
                    </a:lnTo>
                    <a:lnTo>
                      <a:pt x="45" y="113"/>
                    </a:lnTo>
                    <a:lnTo>
                      <a:pt x="55" y="118"/>
                    </a:lnTo>
                    <a:lnTo>
                      <a:pt x="66" y="120"/>
                    </a:lnTo>
                    <a:lnTo>
                      <a:pt x="71" y="120"/>
                    </a:lnTo>
                    <a:lnTo>
                      <a:pt x="72" y="120"/>
                    </a:lnTo>
                    <a:lnTo>
                      <a:pt x="78" y="120"/>
                    </a:lnTo>
                    <a:lnTo>
                      <a:pt x="88" y="116"/>
                    </a:lnTo>
                    <a:lnTo>
                      <a:pt x="97" y="110"/>
                    </a:lnTo>
                    <a:lnTo>
                      <a:pt x="100" y="107"/>
                    </a:lnTo>
                    <a:lnTo>
                      <a:pt x="102" y="106"/>
                    </a:lnTo>
                    <a:lnTo>
                      <a:pt x="105" y="101"/>
                    </a:lnTo>
                    <a:lnTo>
                      <a:pt x="109" y="90"/>
                    </a:lnTo>
                    <a:lnTo>
                      <a:pt x="110" y="76"/>
                    </a:lnTo>
                    <a:lnTo>
                      <a:pt x="112" y="72"/>
                    </a:lnTo>
                    <a:lnTo>
                      <a:pt x="112" y="66"/>
                    </a:lnTo>
                    <a:lnTo>
                      <a:pt x="110" y="72"/>
                    </a:lnTo>
                    <a:lnTo>
                      <a:pt x="112" y="72"/>
                    </a:lnTo>
                    <a:lnTo>
                      <a:pt x="1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0" name="Freeform 305"/>
              <p:cNvSpPr>
                <a:spLocks noEditPoints="1"/>
              </p:cNvSpPr>
              <p:nvPr/>
            </p:nvSpPr>
            <p:spPr bwMode="auto">
              <a:xfrm>
                <a:off x="1190" y="3503"/>
                <a:ext cx="47" cy="73"/>
              </a:xfrm>
              <a:custGeom>
                <a:avLst/>
                <a:gdLst>
                  <a:gd name="T0" fmla="*/ 32 w 141"/>
                  <a:gd name="T1" fmla="*/ 97 h 220"/>
                  <a:gd name="T2" fmla="*/ 16 w 141"/>
                  <a:gd name="T3" fmla="*/ 83 h 220"/>
                  <a:gd name="T4" fmla="*/ 9 w 141"/>
                  <a:gd name="T5" fmla="*/ 69 h 220"/>
                  <a:gd name="T6" fmla="*/ 8 w 141"/>
                  <a:gd name="T7" fmla="*/ 54 h 220"/>
                  <a:gd name="T8" fmla="*/ 22 w 141"/>
                  <a:gd name="T9" fmla="*/ 20 h 220"/>
                  <a:gd name="T10" fmla="*/ 33 w 141"/>
                  <a:gd name="T11" fmla="*/ 10 h 220"/>
                  <a:gd name="T12" fmla="*/ 70 w 141"/>
                  <a:gd name="T13" fmla="*/ 0 h 220"/>
                  <a:gd name="T14" fmla="*/ 98 w 141"/>
                  <a:gd name="T15" fmla="*/ 7 h 220"/>
                  <a:gd name="T16" fmla="*/ 122 w 141"/>
                  <a:gd name="T17" fmla="*/ 27 h 220"/>
                  <a:gd name="T18" fmla="*/ 132 w 141"/>
                  <a:gd name="T19" fmla="*/ 56 h 220"/>
                  <a:gd name="T20" fmla="*/ 124 w 141"/>
                  <a:gd name="T21" fmla="*/ 82 h 220"/>
                  <a:gd name="T22" fmla="*/ 119 w 141"/>
                  <a:gd name="T23" fmla="*/ 89 h 220"/>
                  <a:gd name="T24" fmla="*/ 101 w 141"/>
                  <a:gd name="T25" fmla="*/ 100 h 220"/>
                  <a:gd name="T26" fmla="*/ 119 w 141"/>
                  <a:gd name="T27" fmla="*/ 111 h 220"/>
                  <a:gd name="T28" fmla="*/ 132 w 141"/>
                  <a:gd name="T29" fmla="*/ 123 h 220"/>
                  <a:gd name="T30" fmla="*/ 139 w 141"/>
                  <a:gd name="T31" fmla="*/ 152 h 220"/>
                  <a:gd name="T32" fmla="*/ 139 w 141"/>
                  <a:gd name="T33" fmla="*/ 169 h 220"/>
                  <a:gd name="T34" fmla="*/ 121 w 141"/>
                  <a:gd name="T35" fmla="*/ 200 h 220"/>
                  <a:gd name="T36" fmla="*/ 94 w 141"/>
                  <a:gd name="T37" fmla="*/ 217 h 220"/>
                  <a:gd name="T38" fmla="*/ 64 w 141"/>
                  <a:gd name="T39" fmla="*/ 220 h 220"/>
                  <a:gd name="T40" fmla="*/ 22 w 141"/>
                  <a:gd name="T41" fmla="*/ 204 h 220"/>
                  <a:gd name="T42" fmla="*/ 11 w 141"/>
                  <a:gd name="T43" fmla="*/ 192 h 220"/>
                  <a:gd name="T44" fmla="*/ 0 w 141"/>
                  <a:gd name="T45" fmla="*/ 154 h 220"/>
                  <a:gd name="T46" fmla="*/ 2 w 141"/>
                  <a:gd name="T47" fmla="*/ 132 h 220"/>
                  <a:gd name="T48" fmla="*/ 12 w 141"/>
                  <a:gd name="T49" fmla="*/ 117 h 220"/>
                  <a:gd name="T50" fmla="*/ 36 w 141"/>
                  <a:gd name="T51" fmla="*/ 101 h 220"/>
                  <a:gd name="T52" fmla="*/ 35 w 141"/>
                  <a:gd name="T53" fmla="*/ 99 h 220"/>
                  <a:gd name="T54" fmla="*/ 40 w 141"/>
                  <a:gd name="T55" fmla="*/ 100 h 220"/>
                  <a:gd name="T56" fmla="*/ 35 w 141"/>
                  <a:gd name="T57" fmla="*/ 63 h 220"/>
                  <a:gd name="T58" fmla="*/ 45 w 141"/>
                  <a:gd name="T59" fmla="*/ 80 h 220"/>
                  <a:gd name="T60" fmla="*/ 57 w 141"/>
                  <a:gd name="T61" fmla="*/ 89 h 220"/>
                  <a:gd name="T62" fmla="*/ 71 w 141"/>
                  <a:gd name="T63" fmla="*/ 90 h 220"/>
                  <a:gd name="T64" fmla="*/ 93 w 141"/>
                  <a:gd name="T65" fmla="*/ 82 h 220"/>
                  <a:gd name="T66" fmla="*/ 102 w 141"/>
                  <a:gd name="T67" fmla="*/ 68 h 220"/>
                  <a:gd name="T68" fmla="*/ 104 w 141"/>
                  <a:gd name="T69" fmla="*/ 51 h 220"/>
                  <a:gd name="T70" fmla="*/ 95 w 141"/>
                  <a:gd name="T71" fmla="*/ 32 h 220"/>
                  <a:gd name="T72" fmla="*/ 81 w 141"/>
                  <a:gd name="T73" fmla="*/ 25 h 220"/>
                  <a:gd name="T74" fmla="*/ 62 w 141"/>
                  <a:gd name="T75" fmla="*/ 24 h 220"/>
                  <a:gd name="T76" fmla="*/ 45 w 141"/>
                  <a:gd name="T77" fmla="*/ 32 h 220"/>
                  <a:gd name="T78" fmla="*/ 36 w 141"/>
                  <a:gd name="T79" fmla="*/ 45 h 220"/>
                  <a:gd name="T80" fmla="*/ 35 w 141"/>
                  <a:gd name="T81" fmla="*/ 59 h 220"/>
                  <a:gd name="T82" fmla="*/ 26 w 141"/>
                  <a:gd name="T83" fmla="*/ 154 h 220"/>
                  <a:gd name="T84" fmla="*/ 28 w 141"/>
                  <a:gd name="T85" fmla="*/ 168 h 220"/>
                  <a:gd name="T86" fmla="*/ 33 w 141"/>
                  <a:gd name="T87" fmla="*/ 182 h 220"/>
                  <a:gd name="T88" fmla="*/ 48 w 141"/>
                  <a:gd name="T89" fmla="*/ 192 h 220"/>
                  <a:gd name="T90" fmla="*/ 60 w 141"/>
                  <a:gd name="T91" fmla="*/ 197 h 220"/>
                  <a:gd name="T92" fmla="*/ 73 w 141"/>
                  <a:gd name="T93" fmla="*/ 197 h 220"/>
                  <a:gd name="T94" fmla="*/ 98 w 141"/>
                  <a:gd name="T95" fmla="*/ 189 h 220"/>
                  <a:gd name="T96" fmla="*/ 105 w 141"/>
                  <a:gd name="T97" fmla="*/ 180 h 220"/>
                  <a:gd name="T98" fmla="*/ 114 w 141"/>
                  <a:gd name="T99" fmla="*/ 155 h 220"/>
                  <a:gd name="T100" fmla="*/ 105 w 141"/>
                  <a:gd name="T101" fmla="*/ 131 h 220"/>
                  <a:gd name="T102" fmla="*/ 94 w 141"/>
                  <a:gd name="T103" fmla="*/ 120 h 220"/>
                  <a:gd name="T104" fmla="*/ 70 w 141"/>
                  <a:gd name="T105" fmla="*/ 111 h 220"/>
                  <a:gd name="T106" fmla="*/ 50 w 141"/>
                  <a:gd name="T107" fmla="*/ 116 h 220"/>
                  <a:gd name="T108" fmla="*/ 36 w 141"/>
                  <a:gd name="T109" fmla="*/ 125 h 220"/>
                  <a:gd name="T110" fmla="*/ 26 w 141"/>
                  <a:gd name="T111" fmla="*/ 152 h 220"/>
                  <a:gd name="T112" fmla="*/ 26 w 141"/>
                  <a:gd name="T113"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220">
                    <a:moveTo>
                      <a:pt x="40" y="100"/>
                    </a:moveTo>
                    <a:lnTo>
                      <a:pt x="38" y="100"/>
                    </a:lnTo>
                    <a:lnTo>
                      <a:pt x="32" y="97"/>
                    </a:lnTo>
                    <a:lnTo>
                      <a:pt x="24" y="92"/>
                    </a:lnTo>
                    <a:lnTo>
                      <a:pt x="16" y="86"/>
                    </a:lnTo>
                    <a:lnTo>
                      <a:pt x="16" y="83"/>
                    </a:lnTo>
                    <a:lnTo>
                      <a:pt x="15" y="82"/>
                    </a:lnTo>
                    <a:lnTo>
                      <a:pt x="12" y="77"/>
                    </a:lnTo>
                    <a:lnTo>
                      <a:pt x="9" y="69"/>
                    </a:lnTo>
                    <a:lnTo>
                      <a:pt x="8" y="59"/>
                    </a:lnTo>
                    <a:lnTo>
                      <a:pt x="8" y="56"/>
                    </a:lnTo>
                    <a:lnTo>
                      <a:pt x="8" y="54"/>
                    </a:lnTo>
                    <a:lnTo>
                      <a:pt x="8" y="45"/>
                    </a:lnTo>
                    <a:lnTo>
                      <a:pt x="14" y="32"/>
                    </a:lnTo>
                    <a:lnTo>
                      <a:pt x="22" y="20"/>
                    </a:lnTo>
                    <a:lnTo>
                      <a:pt x="25" y="17"/>
                    </a:lnTo>
                    <a:lnTo>
                      <a:pt x="28" y="15"/>
                    </a:lnTo>
                    <a:lnTo>
                      <a:pt x="33" y="10"/>
                    </a:lnTo>
                    <a:lnTo>
                      <a:pt x="48" y="4"/>
                    </a:lnTo>
                    <a:lnTo>
                      <a:pt x="64" y="1"/>
                    </a:lnTo>
                    <a:lnTo>
                      <a:pt x="70" y="0"/>
                    </a:lnTo>
                    <a:lnTo>
                      <a:pt x="74" y="1"/>
                    </a:lnTo>
                    <a:lnTo>
                      <a:pt x="83" y="1"/>
                    </a:lnTo>
                    <a:lnTo>
                      <a:pt x="98" y="7"/>
                    </a:lnTo>
                    <a:lnTo>
                      <a:pt x="111" y="15"/>
                    </a:lnTo>
                    <a:lnTo>
                      <a:pt x="115" y="17"/>
                    </a:lnTo>
                    <a:lnTo>
                      <a:pt x="122" y="27"/>
                    </a:lnTo>
                    <a:lnTo>
                      <a:pt x="125" y="32"/>
                    </a:lnTo>
                    <a:lnTo>
                      <a:pt x="131" y="46"/>
                    </a:lnTo>
                    <a:lnTo>
                      <a:pt x="132" y="56"/>
                    </a:lnTo>
                    <a:lnTo>
                      <a:pt x="131" y="65"/>
                    </a:lnTo>
                    <a:lnTo>
                      <a:pt x="128" y="73"/>
                    </a:lnTo>
                    <a:lnTo>
                      <a:pt x="124" y="82"/>
                    </a:lnTo>
                    <a:lnTo>
                      <a:pt x="124" y="83"/>
                    </a:lnTo>
                    <a:lnTo>
                      <a:pt x="122" y="86"/>
                    </a:lnTo>
                    <a:lnTo>
                      <a:pt x="119" y="89"/>
                    </a:lnTo>
                    <a:lnTo>
                      <a:pt x="112" y="94"/>
                    </a:lnTo>
                    <a:lnTo>
                      <a:pt x="102" y="100"/>
                    </a:lnTo>
                    <a:lnTo>
                      <a:pt x="101" y="100"/>
                    </a:lnTo>
                    <a:lnTo>
                      <a:pt x="104" y="101"/>
                    </a:lnTo>
                    <a:lnTo>
                      <a:pt x="110" y="104"/>
                    </a:lnTo>
                    <a:lnTo>
                      <a:pt x="119" y="111"/>
                    </a:lnTo>
                    <a:lnTo>
                      <a:pt x="128" y="118"/>
                    </a:lnTo>
                    <a:lnTo>
                      <a:pt x="131" y="120"/>
                    </a:lnTo>
                    <a:lnTo>
                      <a:pt x="132" y="123"/>
                    </a:lnTo>
                    <a:lnTo>
                      <a:pt x="135" y="128"/>
                    </a:lnTo>
                    <a:lnTo>
                      <a:pt x="138" y="140"/>
                    </a:lnTo>
                    <a:lnTo>
                      <a:pt x="139" y="152"/>
                    </a:lnTo>
                    <a:lnTo>
                      <a:pt x="141" y="155"/>
                    </a:lnTo>
                    <a:lnTo>
                      <a:pt x="139" y="161"/>
                    </a:lnTo>
                    <a:lnTo>
                      <a:pt x="139" y="169"/>
                    </a:lnTo>
                    <a:lnTo>
                      <a:pt x="134" y="185"/>
                    </a:lnTo>
                    <a:lnTo>
                      <a:pt x="124" y="197"/>
                    </a:lnTo>
                    <a:lnTo>
                      <a:pt x="121" y="200"/>
                    </a:lnTo>
                    <a:lnTo>
                      <a:pt x="117" y="204"/>
                    </a:lnTo>
                    <a:lnTo>
                      <a:pt x="110" y="209"/>
                    </a:lnTo>
                    <a:lnTo>
                      <a:pt x="94" y="217"/>
                    </a:lnTo>
                    <a:lnTo>
                      <a:pt x="74" y="220"/>
                    </a:lnTo>
                    <a:lnTo>
                      <a:pt x="70" y="220"/>
                    </a:lnTo>
                    <a:lnTo>
                      <a:pt x="64" y="220"/>
                    </a:lnTo>
                    <a:lnTo>
                      <a:pt x="55" y="220"/>
                    </a:lnTo>
                    <a:lnTo>
                      <a:pt x="36" y="214"/>
                    </a:lnTo>
                    <a:lnTo>
                      <a:pt x="22" y="204"/>
                    </a:lnTo>
                    <a:lnTo>
                      <a:pt x="19" y="200"/>
                    </a:lnTo>
                    <a:lnTo>
                      <a:pt x="15" y="197"/>
                    </a:lnTo>
                    <a:lnTo>
                      <a:pt x="11" y="192"/>
                    </a:lnTo>
                    <a:lnTo>
                      <a:pt x="2" y="176"/>
                    </a:lnTo>
                    <a:lnTo>
                      <a:pt x="0" y="159"/>
                    </a:lnTo>
                    <a:lnTo>
                      <a:pt x="0" y="154"/>
                    </a:lnTo>
                    <a:lnTo>
                      <a:pt x="0" y="151"/>
                    </a:lnTo>
                    <a:lnTo>
                      <a:pt x="0" y="144"/>
                    </a:lnTo>
                    <a:lnTo>
                      <a:pt x="2" y="132"/>
                    </a:lnTo>
                    <a:lnTo>
                      <a:pt x="8" y="121"/>
                    </a:lnTo>
                    <a:lnTo>
                      <a:pt x="11" y="118"/>
                    </a:lnTo>
                    <a:lnTo>
                      <a:pt x="12" y="117"/>
                    </a:lnTo>
                    <a:lnTo>
                      <a:pt x="16" y="113"/>
                    </a:lnTo>
                    <a:lnTo>
                      <a:pt x="25" y="106"/>
                    </a:lnTo>
                    <a:lnTo>
                      <a:pt x="36" y="101"/>
                    </a:lnTo>
                    <a:lnTo>
                      <a:pt x="40" y="100"/>
                    </a:lnTo>
                    <a:lnTo>
                      <a:pt x="38" y="100"/>
                    </a:lnTo>
                    <a:lnTo>
                      <a:pt x="35" y="99"/>
                    </a:lnTo>
                    <a:lnTo>
                      <a:pt x="39" y="100"/>
                    </a:lnTo>
                    <a:lnTo>
                      <a:pt x="40" y="100"/>
                    </a:lnTo>
                    <a:lnTo>
                      <a:pt x="40" y="100"/>
                    </a:lnTo>
                    <a:close/>
                    <a:moveTo>
                      <a:pt x="35" y="55"/>
                    </a:moveTo>
                    <a:lnTo>
                      <a:pt x="35" y="58"/>
                    </a:lnTo>
                    <a:lnTo>
                      <a:pt x="35" y="63"/>
                    </a:lnTo>
                    <a:lnTo>
                      <a:pt x="38" y="72"/>
                    </a:lnTo>
                    <a:lnTo>
                      <a:pt x="43" y="79"/>
                    </a:lnTo>
                    <a:lnTo>
                      <a:pt x="45" y="80"/>
                    </a:lnTo>
                    <a:lnTo>
                      <a:pt x="46" y="82"/>
                    </a:lnTo>
                    <a:lnTo>
                      <a:pt x="49" y="85"/>
                    </a:lnTo>
                    <a:lnTo>
                      <a:pt x="57" y="89"/>
                    </a:lnTo>
                    <a:lnTo>
                      <a:pt x="67" y="90"/>
                    </a:lnTo>
                    <a:lnTo>
                      <a:pt x="70" y="90"/>
                    </a:lnTo>
                    <a:lnTo>
                      <a:pt x="71" y="90"/>
                    </a:lnTo>
                    <a:lnTo>
                      <a:pt x="77" y="90"/>
                    </a:lnTo>
                    <a:lnTo>
                      <a:pt x="86" y="87"/>
                    </a:lnTo>
                    <a:lnTo>
                      <a:pt x="93" y="82"/>
                    </a:lnTo>
                    <a:lnTo>
                      <a:pt x="95" y="80"/>
                    </a:lnTo>
                    <a:lnTo>
                      <a:pt x="98" y="76"/>
                    </a:lnTo>
                    <a:lnTo>
                      <a:pt x="102" y="68"/>
                    </a:lnTo>
                    <a:lnTo>
                      <a:pt x="104" y="59"/>
                    </a:lnTo>
                    <a:lnTo>
                      <a:pt x="105" y="56"/>
                    </a:lnTo>
                    <a:lnTo>
                      <a:pt x="104" y="51"/>
                    </a:lnTo>
                    <a:lnTo>
                      <a:pt x="102" y="46"/>
                    </a:lnTo>
                    <a:lnTo>
                      <a:pt x="98" y="38"/>
                    </a:lnTo>
                    <a:lnTo>
                      <a:pt x="95" y="32"/>
                    </a:lnTo>
                    <a:lnTo>
                      <a:pt x="93" y="31"/>
                    </a:lnTo>
                    <a:lnTo>
                      <a:pt x="90" y="28"/>
                    </a:lnTo>
                    <a:lnTo>
                      <a:pt x="81" y="25"/>
                    </a:lnTo>
                    <a:lnTo>
                      <a:pt x="71" y="24"/>
                    </a:lnTo>
                    <a:lnTo>
                      <a:pt x="70" y="23"/>
                    </a:lnTo>
                    <a:lnTo>
                      <a:pt x="62" y="24"/>
                    </a:lnTo>
                    <a:lnTo>
                      <a:pt x="53" y="27"/>
                    </a:lnTo>
                    <a:lnTo>
                      <a:pt x="46" y="31"/>
                    </a:lnTo>
                    <a:lnTo>
                      <a:pt x="45" y="32"/>
                    </a:lnTo>
                    <a:lnTo>
                      <a:pt x="43" y="35"/>
                    </a:lnTo>
                    <a:lnTo>
                      <a:pt x="40" y="38"/>
                    </a:lnTo>
                    <a:lnTo>
                      <a:pt x="36" y="45"/>
                    </a:lnTo>
                    <a:lnTo>
                      <a:pt x="35" y="54"/>
                    </a:lnTo>
                    <a:lnTo>
                      <a:pt x="35" y="55"/>
                    </a:lnTo>
                    <a:lnTo>
                      <a:pt x="35" y="59"/>
                    </a:lnTo>
                    <a:lnTo>
                      <a:pt x="35" y="55"/>
                    </a:lnTo>
                    <a:lnTo>
                      <a:pt x="35" y="55"/>
                    </a:lnTo>
                    <a:close/>
                    <a:moveTo>
                      <a:pt x="26" y="154"/>
                    </a:moveTo>
                    <a:lnTo>
                      <a:pt x="26" y="156"/>
                    </a:lnTo>
                    <a:lnTo>
                      <a:pt x="26" y="161"/>
                    </a:lnTo>
                    <a:lnTo>
                      <a:pt x="28" y="168"/>
                    </a:lnTo>
                    <a:lnTo>
                      <a:pt x="31" y="175"/>
                    </a:lnTo>
                    <a:lnTo>
                      <a:pt x="32" y="176"/>
                    </a:lnTo>
                    <a:lnTo>
                      <a:pt x="33" y="182"/>
                    </a:lnTo>
                    <a:lnTo>
                      <a:pt x="36" y="185"/>
                    </a:lnTo>
                    <a:lnTo>
                      <a:pt x="42" y="190"/>
                    </a:lnTo>
                    <a:lnTo>
                      <a:pt x="48" y="192"/>
                    </a:lnTo>
                    <a:lnTo>
                      <a:pt x="49" y="193"/>
                    </a:lnTo>
                    <a:lnTo>
                      <a:pt x="52" y="194"/>
                    </a:lnTo>
                    <a:lnTo>
                      <a:pt x="60" y="197"/>
                    </a:lnTo>
                    <a:lnTo>
                      <a:pt x="67" y="197"/>
                    </a:lnTo>
                    <a:lnTo>
                      <a:pt x="70" y="197"/>
                    </a:lnTo>
                    <a:lnTo>
                      <a:pt x="73" y="197"/>
                    </a:lnTo>
                    <a:lnTo>
                      <a:pt x="79" y="197"/>
                    </a:lnTo>
                    <a:lnTo>
                      <a:pt x="90" y="194"/>
                    </a:lnTo>
                    <a:lnTo>
                      <a:pt x="98" y="189"/>
                    </a:lnTo>
                    <a:lnTo>
                      <a:pt x="101" y="186"/>
                    </a:lnTo>
                    <a:lnTo>
                      <a:pt x="102" y="185"/>
                    </a:lnTo>
                    <a:lnTo>
                      <a:pt x="105" y="180"/>
                    </a:lnTo>
                    <a:lnTo>
                      <a:pt x="111" y="171"/>
                    </a:lnTo>
                    <a:lnTo>
                      <a:pt x="112" y="159"/>
                    </a:lnTo>
                    <a:lnTo>
                      <a:pt x="114" y="155"/>
                    </a:lnTo>
                    <a:lnTo>
                      <a:pt x="112" y="147"/>
                    </a:lnTo>
                    <a:lnTo>
                      <a:pt x="111" y="141"/>
                    </a:lnTo>
                    <a:lnTo>
                      <a:pt x="105" y="131"/>
                    </a:lnTo>
                    <a:lnTo>
                      <a:pt x="101" y="124"/>
                    </a:lnTo>
                    <a:lnTo>
                      <a:pt x="98" y="123"/>
                    </a:lnTo>
                    <a:lnTo>
                      <a:pt x="94" y="120"/>
                    </a:lnTo>
                    <a:lnTo>
                      <a:pt x="84" y="114"/>
                    </a:lnTo>
                    <a:lnTo>
                      <a:pt x="73" y="113"/>
                    </a:lnTo>
                    <a:lnTo>
                      <a:pt x="70" y="111"/>
                    </a:lnTo>
                    <a:lnTo>
                      <a:pt x="66" y="113"/>
                    </a:lnTo>
                    <a:lnTo>
                      <a:pt x="60" y="113"/>
                    </a:lnTo>
                    <a:lnTo>
                      <a:pt x="50" y="116"/>
                    </a:lnTo>
                    <a:lnTo>
                      <a:pt x="40" y="121"/>
                    </a:lnTo>
                    <a:lnTo>
                      <a:pt x="39" y="123"/>
                    </a:lnTo>
                    <a:lnTo>
                      <a:pt x="36" y="125"/>
                    </a:lnTo>
                    <a:lnTo>
                      <a:pt x="33" y="130"/>
                    </a:lnTo>
                    <a:lnTo>
                      <a:pt x="28" y="141"/>
                    </a:lnTo>
                    <a:lnTo>
                      <a:pt x="26" y="152"/>
                    </a:lnTo>
                    <a:lnTo>
                      <a:pt x="26" y="154"/>
                    </a:lnTo>
                    <a:lnTo>
                      <a:pt x="26" y="158"/>
                    </a:lnTo>
                    <a:lnTo>
                      <a:pt x="26" y="154"/>
                    </a:lnTo>
                    <a:lnTo>
                      <a:pt x="26"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1" name="Freeform 306"/>
              <p:cNvSpPr>
                <a:spLocks noEditPoints="1"/>
              </p:cNvSpPr>
              <p:nvPr/>
            </p:nvSpPr>
            <p:spPr bwMode="auto">
              <a:xfrm>
                <a:off x="1245" y="3503"/>
                <a:ext cx="48" cy="73"/>
              </a:xfrm>
              <a:custGeom>
                <a:avLst/>
                <a:gdLst>
                  <a:gd name="T0" fmla="*/ 121 w 142"/>
                  <a:gd name="T1" fmla="*/ 56 h 220"/>
                  <a:gd name="T2" fmla="*/ 109 w 142"/>
                  <a:gd name="T3" fmla="*/ 49 h 220"/>
                  <a:gd name="T4" fmla="*/ 102 w 142"/>
                  <a:gd name="T5" fmla="*/ 34 h 220"/>
                  <a:gd name="T6" fmla="*/ 87 w 142"/>
                  <a:gd name="T7" fmla="*/ 25 h 220"/>
                  <a:gd name="T8" fmla="*/ 69 w 142"/>
                  <a:gd name="T9" fmla="*/ 24 h 220"/>
                  <a:gd name="T10" fmla="*/ 53 w 142"/>
                  <a:gd name="T11" fmla="*/ 30 h 220"/>
                  <a:gd name="T12" fmla="*/ 40 w 142"/>
                  <a:gd name="T13" fmla="*/ 44 h 220"/>
                  <a:gd name="T14" fmla="*/ 32 w 142"/>
                  <a:gd name="T15" fmla="*/ 61 h 220"/>
                  <a:gd name="T16" fmla="*/ 26 w 142"/>
                  <a:gd name="T17" fmla="*/ 101 h 220"/>
                  <a:gd name="T18" fmla="*/ 31 w 142"/>
                  <a:gd name="T19" fmla="*/ 100 h 220"/>
                  <a:gd name="T20" fmla="*/ 50 w 142"/>
                  <a:gd name="T21" fmla="*/ 83 h 220"/>
                  <a:gd name="T22" fmla="*/ 76 w 142"/>
                  <a:gd name="T23" fmla="*/ 79 h 220"/>
                  <a:gd name="T24" fmla="*/ 98 w 142"/>
                  <a:gd name="T25" fmla="*/ 82 h 220"/>
                  <a:gd name="T26" fmla="*/ 125 w 142"/>
                  <a:gd name="T27" fmla="*/ 100 h 220"/>
                  <a:gd name="T28" fmla="*/ 140 w 142"/>
                  <a:gd name="T29" fmla="*/ 142 h 220"/>
                  <a:gd name="T30" fmla="*/ 140 w 142"/>
                  <a:gd name="T31" fmla="*/ 156 h 220"/>
                  <a:gd name="T32" fmla="*/ 133 w 142"/>
                  <a:gd name="T33" fmla="*/ 183 h 220"/>
                  <a:gd name="T34" fmla="*/ 121 w 142"/>
                  <a:gd name="T35" fmla="*/ 202 h 220"/>
                  <a:gd name="T36" fmla="*/ 107 w 142"/>
                  <a:gd name="T37" fmla="*/ 213 h 220"/>
                  <a:gd name="T38" fmla="*/ 77 w 142"/>
                  <a:gd name="T39" fmla="*/ 220 h 220"/>
                  <a:gd name="T40" fmla="*/ 59 w 142"/>
                  <a:gd name="T41" fmla="*/ 218 h 220"/>
                  <a:gd name="T42" fmla="*/ 21 w 142"/>
                  <a:gd name="T43" fmla="*/ 196 h 220"/>
                  <a:gd name="T44" fmla="*/ 2 w 142"/>
                  <a:gd name="T45" fmla="*/ 156 h 220"/>
                  <a:gd name="T46" fmla="*/ 0 w 142"/>
                  <a:gd name="T47" fmla="*/ 106 h 220"/>
                  <a:gd name="T48" fmla="*/ 19 w 142"/>
                  <a:gd name="T49" fmla="*/ 31 h 220"/>
                  <a:gd name="T50" fmla="*/ 33 w 142"/>
                  <a:gd name="T51" fmla="*/ 15 h 220"/>
                  <a:gd name="T52" fmla="*/ 77 w 142"/>
                  <a:gd name="T53" fmla="*/ 0 h 220"/>
                  <a:gd name="T54" fmla="*/ 109 w 142"/>
                  <a:gd name="T55" fmla="*/ 10 h 220"/>
                  <a:gd name="T56" fmla="*/ 129 w 142"/>
                  <a:gd name="T57" fmla="*/ 30 h 220"/>
                  <a:gd name="T58" fmla="*/ 136 w 142"/>
                  <a:gd name="T59" fmla="*/ 55 h 220"/>
                  <a:gd name="T60" fmla="*/ 138 w 142"/>
                  <a:gd name="T61" fmla="*/ 54 h 220"/>
                  <a:gd name="T62" fmla="*/ 31 w 142"/>
                  <a:gd name="T63" fmla="*/ 149 h 220"/>
                  <a:gd name="T64" fmla="*/ 35 w 142"/>
                  <a:gd name="T65" fmla="*/ 171 h 220"/>
                  <a:gd name="T66" fmla="*/ 45 w 142"/>
                  <a:gd name="T67" fmla="*/ 186 h 220"/>
                  <a:gd name="T68" fmla="*/ 53 w 142"/>
                  <a:gd name="T69" fmla="*/ 193 h 220"/>
                  <a:gd name="T70" fmla="*/ 71 w 142"/>
                  <a:gd name="T71" fmla="*/ 197 h 220"/>
                  <a:gd name="T72" fmla="*/ 81 w 142"/>
                  <a:gd name="T73" fmla="*/ 197 h 220"/>
                  <a:gd name="T74" fmla="*/ 102 w 142"/>
                  <a:gd name="T75" fmla="*/ 185 h 220"/>
                  <a:gd name="T76" fmla="*/ 112 w 142"/>
                  <a:gd name="T77" fmla="*/ 166 h 220"/>
                  <a:gd name="T78" fmla="*/ 114 w 142"/>
                  <a:gd name="T79" fmla="*/ 138 h 220"/>
                  <a:gd name="T80" fmla="*/ 102 w 142"/>
                  <a:gd name="T81" fmla="*/ 113 h 220"/>
                  <a:gd name="T82" fmla="*/ 87 w 142"/>
                  <a:gd name="T83" fmla="*/ 103 h 220"/>
                  <a:gd name="T84" fmla="*/ 64 w 142"/>
                  <a:gd name="T85" fmla="*/ 101 h 220"/>
                  <a:gd name="T86" fmla="*/ 43 w 142"/>
                  <a:gd name="T87" fmla="*/ 113 h 220"/>
                  <a:gd name="T88" fmla="*/ 32 w 142"/>
                  <a:gd name="T89" fmla="*/ 131 h 220"/>
                  <a:gd name="T90" fmla="*/ 31 w 142"/>
                  <a:gd name="T91" fmla="*/ 15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0">
                    <a:moveTo>
                      <a:pt x="138" y="54"/>
                    </a:moveTo>
                    <a:lnTo>
                      <a:pt x="133" y="55"/>
                    </a:lnTo>
                    <a:lnTo>
                      <a:pt x="121" y="56"/>
                    </a:lnTo>
                    <a:lnTo>
                      <a:pt x="112" y="56"/>
                    </a:lnTo>
                    <a:lnTo>
                      <a:pt x="112" y="56"/>
                    </a:lnTo>
                    <a:lnTo>
                      <a:pt x="109" y="49"/>
                    </a:lnTo>
                    <a:lnTo>
                      <a:pt x="107" y="41"/>
                    </a:lnTo>
                    <a:lnTo>
                      <a:pt x="102" y="35"/>
                    </a:lnTo>
                    <a:lnTo>
                      <a:pt x="102" y="34"/>
                    </a:lnTo>
                    <a:lnTo>
                      <a:pt x="100" y="32"/>
                    </a:lnTo>
                    <a:lnTo>
                      <a:pt x="95" y="30"/>
                    </a:lnTo>
                    <a:lnTo>
                      <a:pt x="87" y="25"/>
                    </a:lnTo>
                    <a:lnTo>
                      <a:pt x="77" y="24"/>
                    </a:lnTo>
                    <a:lnTo>
                      <a:pt x="76" y="23"/>
                    </a:lnTo>
                    <a:lnTo>
                      <a:pt x="69" y="24"/>
                    </a:lnTo>
                    <a:lnTo>
                      <a:pt x="62" y="25"/>
                    </a:lnTo>
                    <a:lnTo>
                      <a:pt x="54" y="30"/>
                    </a:lnTo>
                    <a:lnTo>
                      <a:pt x="53" y="30"/>
                    </a:lnTo>
                    <a:lnTo>
                      <a:pt x="50" y="32"/>
                    </a:lnTo>
                    <a:lnTo>
                      <a:pt x="46" y="35"/>
                    </a:lnTo>
                    <a:lnTo>
                      <a:pt x="40" y="44"/>
                    </a:lnTo>
                    <a:lnTo>
                      <a:pt x="35" y="54"/>
                    </a:lnTo>
                    <a:lnTo>
                      <a:pt x="33" y="56"/>
                    </a:lnTo>
                    <a:lnTo>
                      <a:pt x="32" y="61"/>
                    </a:lnTo>
                    <a:lnTo>
                      <a:pt x="29" y="66"/>
                    </a:lnTo>
                    <a:lnTo>
                      <a:pt x="26" y="82"/>
                    </a:lnTo>
                    <a:lnTo>
                      <a:pt x="26" y="101"/>
                    </a:lnTo>
                    <a:lnTo>
                      <a:pt x="26" y="106"/>
                    </a:lnTo>
                    <a:lnTo>
                      <a:pt x="28" y="104"/>
                    </a:lnTo>
                    <a:lnTo>
                      <a:pt x="31" y="100"/>
                    </a:lnTo>
                    <a:lnTo>
                      <a:pt x="39" y="92"/>
                    </a:lnTo>
                    <a:lnTo>
                      <a:pt x="47" y="86"/>
                    </a:lnTo>
                    <a:lnTo>
                      <a:pt x="50" y="83"/>
                    </a:lnTo>
                    <a:lnTo>
                      <a:pt x="56" y="82"/>
                    </a:lnTo>
                    <a:lnTo>
                      <a:pt x="66" y="79"/>
                    </a:lnTo>
                    <a:lnTo>
                      <a:pt x="76" y="79"/>
                    </a:lnTo>
                    <a:lnTo>
                      <a:pt x="78" y="77"/>
                    </a:lnTo>
                    <a:lnTo>
                      <a:pt x="90" y="79"/>
                    </a:lnTo>
                    <a:lnTo>
                      <a:pt x="98" y="82"/>
                    </a:lnTo>
                    <a:lnTo>
                      <a:pt x="112" y="89"/>
                    </a:lnTo>
                    <a:lnTo>
                      <a:pt x="124" y="96"/>
                    </a:lnTo>
                    <a:lnTo>
                      <a:pt x="125" y="100"/>
                    </a:lnTo>
                    <a:lnTo>
                      <a:pt x="131" y="107"/>
                    </a:lnTo>
                    <a:lnTo>
                      <a:pt x="138" y="123"/>
                    </a:lnTo>
                    <a:lnTo>
                      <a:pt x="140" y="142"/>
                    </a:lnTo>
                    <a:lnTo>
                      <a:pt x="142" y="147"/>
                    </a:lnTo>
                    <a:lnTo>
                      <a:pt x="140" y="151"/>
                    </a:lnTo>
                    <a:lnTo>
                      <a:pt x="140" y="156"/>
                    </a:lnTo>
                    <a:lnTo>
                      <a:pt x="138" y="169"/>
                    </a:lnTo>
                    <a:lnTo>
                      <a:pt x="133" y="180"/>
                    </a:lnTo>
                    <a:lnTo>
                      <a:pt x="133" y="183"/>
                    </a:lnTo>
                    <a:lnTo>
                      <a:pt x="131" y="187"/>
                    </a:lnTo>
                    <a:lnTo>
                      <a:pt x="128" y="193"/>
                    </a:lnTo>
                    <a:lnTo>
                      <a:pt x="121" y="202"/>
                    </a:lnTo>
                    <a:lnTo>
                      <a:pt x="111" y="209"/>
                    </a:lnTo>
                    <a:lnTo>
                      <a:pt x="109" y="210"/>
                    </a:lnTo>
                    <a:lnTo>
                      <a:pt x="107" y="213"/>
                    </a:lnTo>
                    <a:lnTo>
                      <a:pt x="101" y="216"/>
                    </a:lnTo>
                    <a:lnTo>
                      <a:pt x="90" y="218"/>
                    </a:lnTo>
                    <a:lnTo>
                      <a:pt x="77" y="220"/>
                    </a:lnTo>
                    <a:lnTo>
                      <a:pt x="74" y="220"/>
                    </a:lnTo>
                    <a:lnTo>
                      <a:pt x="69" y="220"/>
                    </a:lnTo>
                    <a:lnTo>
                      <a:pt x="59" y="218"/>
                    </a:lnTo>
                    <a:lnTo>
                      <a:pt x="39" y="213"/>
                    </a:lnTo>
                    <a:lnTo>
                      <a:pt x="23" y="200"/>
                    </a:lnTo>
                    <a:lnTo>
                      <a:pt x="21" y="196"/>
                    </a:lnTo>
                    <a:lnTo>
                      <a:pt x="16" y="192"/>
                    </a:lnTo>
                    <a:lnTo>
                      <a:pt x="11" y="182"/>
                    </a:lnTo>
                    <a:lnTo>
                      <a:pt x="2" y="156"/>
                    </a:lnTo>
                    <a:lnTo>
                      <a:pt x="0" y="125"/>
                    </a:lnTo>
                    <a:lnTo>
                      <a:pt x="0" y="116"/>
                    </a:lnTo>
                    <a:lnTo>
                      <a:pt x="0" y="106"/>
                    </a:lnTo>
                    <a:lnTo>
                      <a:pt x="1" y="87"/>
                    </a:lnTo>
                    <a:lnTo>
                      <a:pt x="7" y="55"/>
                    </a:lnTo>
                    <a:lnTo>
                      <a:pt x="19" y="31"/>
                    </a:lnTo>
                    <a:lnTo>
                      <a:pt x="23" y="25"/>
                    </a:lnTo>
                    <a:lnTo>
                      <a:pt x="26" y="23"/>
                    </a:lnTo>
                    <a:lnTo>
                      <a:pt x="33" y="15"/>
                    </a:lnTo>
                    <a:lnTo>
                      <a:pt x="50" y="6"/>
                    </a:lnTo>
                    <a:lnTo>
                      <a:pt x="71" y="1"/>
                    </a:lnTo>
                    <a:lnTo>
                      <a:pt x="77" y="0"/>
                    </a:lnTo>
                    <a:lnTo>
                      <a:pt x="88" y="1"/>
                    </a:lnTo>
                    <a:lnTo>
                      <a:pt x="95" y="4"/>
                    </a:lnTo>
                    <a:lnTo>
                      <a:pt x="109" y="10"/>
                    </a:lnTo>
                    <a:lnTo>
                      <a:pt x="118" y="15"/>
                    </a:lnTo>
                    <a:lnTo>
                      <a:pt x="125" y="24"/>
                    </a:lnTo>
                    <a:lnTo>
                      <a:pt x="129" y="30"/>
                    </a:lnTo>
                    <a:lnTo>
                      <a:pt x="135" y="42"/>
                    </a:lnTo>
                    <a:lnTo>
                      <a:pt x="138" y="54"/>
                    </a:lnTo>
                    <a:lnTo>
                      <a:pt x="136" y="55"/>
                    </a:lnTo>
                    <a:lnTo>
                      <a:pt x="138" y="54"/>
                    </a:lnTo>
                    <a:lnTo>
                      <a:pt x="136" y="54"/>
                    </a:lnTo>
                    <a:lnTo>
                      <a:pt x="138" y="54"/>
                    </a:lnTo>
                    <a:lnTo>
                      <a:pt x="138" y="54"/>
                    </a:lnTo>
                    <a:close/>
                    <a:moveTo>
                      <a:pt x="31" y="147"/>
                    </a:moveTo>
                    <a:lnTo>
                      <a:pt x="31" y="149"/>
                    </a:lnTo>
                    <a:lnTo>
                      <a:pt x="31" y="154"/>
                    </a:lnTo>
                    <a:lnTo>
                      <a:pt x="32" y="162"/>
                    </a:lnTo>
                    <a:lnTo>
                      <a:pt x="35" y="171"/>
                    </a:lnTo>
                    <a:lnTo>
                      <a:pt x="36" y="172"/>
                    </a:lnTo>
                    <a:lnTo>
                      <a:pt x="39" y="179"/>
                    </a:lnTo>
                    <a:lnTo>
                      <a:pt x="45" y="186"/>
                    </a:lnTo>
                    <a:lnTo>
                      <a:pt x="50" y="192"/>
                    </a:lnTo>
                    <a:lnTo>
                      <a:pt x="52" y="192"/>
                    </a:lnTo>
                    <a:lnTo>
                      <a:pt x="53" y="193"/>
                    </a:lnTo>
                    <a:lnTo>
                      <a:pt x="56" y="194"/>
                    </a:lnTo>
                    <a:lnTo>
                      <a:pt x="64" y="197"/>
                    </a:lnTo>
                    <a:lnTo>
                      <a:pt x="71" y="197"/>
                    </a:lnTo>
                    <a:lnTo>
                      <a:pt x="74" y="197"/>
                    </a:lnTo>
                    <a:lnTo>
                      <a:pt x="76" y="197"/>
                    </a:lnTo>
                    <a:lnTo>
                      <a:pt x="81" y="197"/>
                    </a:lnTo>
                    <a:lnTo>
                      <a:pt x="91" y="193"/>
                    </a:lnTo>
                    <a:lnTo>
                      <a:pt x="100" y="187"/>
                    </a:lnTo>
                    <a:lnTo>
                      <a:pt x="102" y="185"/>
                    </a:lnTo>
                    <a:lnTo>
                      <a:pt x="104" y="183"/>
                    </a:lnTo>
                    <a:lnTo>
                      <a:pt x="107" y="178"/>
                    </a:lnTo>
                    <a:lnTo>
                      <a:pt x="112" y="166"/>
                    </a:lnTo>
                    <a:lnTo>
                      <a:pt x="114" y="152"/>
                    </a:lnTo>
                    <a:lnTo>
                      <a:pt x="115" y="148"/>
                    </a:lnTo>
                    <a:lnTo>
                      <a:pt x="114" y="138"/>
                    </a:lnTo>
                    <a:lnTo>
                      <a:pt x="109" y="125"/>
                    </a:lnTo>
                    <a:lnTo>
                      <a:pt x="104" y="116"/>
                    </a:lnTo>
                    <a:lnTo>
                      <a:pt x="102" y="113"/>
                    </a:lnTo>
                    <a:lnTo>
                      <a:pt x="100" y="111"/>
                    </a:lnTo>
                    <a:lnTo>
                      <a:pt x="95" y="109"/>
                    </a:lnTo>
                    <a:lnTo>
                      <a:pt x="87" y="103"/>
                    </a:lnTo>
                    <a:lnTo>
                      <a:pt x="76" y="101"/>
                    </a:lnTo>
                    <a:lnTo>
                      <a:pt x="73" y="100"/>
                    </a:lnTo>
                    <a:lnTo>
                      <a:pt x="64" y="101"/>
                    </a:lnTo>
                    <a:lnTo>
                      <a:pt x="59" y="103"/>
                    </a:lnTo>
                    <a:lnTo>
                      <a:pt x="49" y="109"/>
                    </a:lnTo>
                    <a:lnTo>
                      <a:pt x="43" y="113"/>
                    </a:lnTo>
                    <a:lnTo>
                      <a:pt x="40" y="116"/>
                    </a:lnTo>
                    <a:lnTo>
                      <a:pt x="38" y="120"/>
                    </a:lnTo>
                    <a:lnTo>
                      <a:pt x="32" y="131"/>
                    </a:lnTo>
                    <a:lnTo>
                      <a:pt x="31" y="144"/>
                    </a:lnTo>
                    <a:lnTo>
                      <a:pt x="31" y="147"/>
                    </a:lnTo>
                    <a:lnTo>
                      <a:pt x="31" y="151"/>
                    </a:lnTo>
                    <a:lnTo>
                      <a:pt x="31" y="147"/>
                    </a:lnTo>
                    <a:lnTo>
                      <a:pt x="31"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2" name="Freeform 307"/>
              <p:cNvSpPr>
                <a:spLocks/>
              </p:cNvSpPr>
              <p:nvPr/>
            </p:nvSpPr>
            <p:spPr bwMode="auto">
              <a:xfrm>
                <a:off x="1093" y="3610"/>
                <a:ext cx="35" cy="71"/>
              </a:xfrm>
              <a:custGeom>
                <a:avLst/>
                <a:gdLst>
                  <a:gd name="T0" fmla="*/ 81 w 81"/>
                  <a:gd name="T1" fmla="*/ 215 h 215"/>
                  <a:gd name="T2" fmla="*/ 76 w 81"/>
                  <a:gd name="T3" fmla="*/ 215 h 215"/>
                  <a:gd name="T4" fmla="*/ 64 w 81"/>
                  <a:gd name="T5" fmla="*/ 215 h 215"/>
                  <a:gd name="T6" fmla="*/ 54 w 81"/>
                  <a:gd name="T7" fmla="*/ 215 h 215"/>
                  <a:gd name="T8" fmla="*/ 54 w 81"/>
                  <a:gd name="T9" fmla="*/ 215 h 215"/>
                  <a:gd name="T10" fmla="*/ 54 w 81"/>
                  <a:gd name="T11" fmla="*/ 190 h 215"/>
                  <a:gd name="T12" fmla="*/ 52 w 81"/>
                  <a:gd name="T13" fmla="*/ 111 h 215"/>
                  <a:gd name="T14" fmla="*/ 52 w 81"/>
                  <a:gd name="T15" fmla="*/ 52 h 215"/>
                  <a:gd name="T16" fmla="*/ 54 w 81"/>
                  <a:gd name="T17" fmla="*/ 48 h 215"/>
                  <a:gd name="T18" fmla="*/ 51 w 81"/>
                  <a:gd name="T19" fmla="*/ 50 h 215"/>
                  <a:gd name="T20" fmla="*/ 48 w 81"/>
                  <a:gd name="T21" fmla="*/ 53 h 215"/>
                  <a:gd name="T22" fmla="*/ 40 w 81"/>
                  <a:gd name="T23" fmla="*/ 59 h 215"/>
                  <a:gd name="T24" fmla="*/ 30 w 81"/>
                  <a:gd name="T25" fmla="*/ 64 h 215"/>
                  <a:gd name="T26" fmla="*/ 28 w 81"/>
                  <a:gd name="T27" fmla="*/ 66 h 215"/>
                  <a:gd name="T28" fmla="*/ 26 w 81"/>
                  <a:gd name="T29" fmla="*/ 67 h 215"/>
                  <a:gd name="T30" fmla="*/ 20 w 81"/>
                  <a:gd name="T31" fmla="*/ 70 h 215"/>
                  <a:gd name="T32" fmla="*/ 11 w 81"/>
                  <a:gd name="T33" fmla="*/ 74 h 215"/>
                  <a:gd name="T34" fmla="*/ 3 w 81"/>
                  <a:gd name="T35" fmla="*/ 79 h 215"/>
                  <a:gd name="T36" fmla="*/ 2 w 81"/>
                  <a:gd name="T37" fmla="*/ 79 h 215"/>
                  <a:gd name="T38" fmla="*/ 2 w 81"/>
                  <a:gd name="T39" fmla="*/ 76 h 215"/>
                  <a:gd name="T40" fmla="*/ 0 w 81"/>
                  <a:gd name="T41" fmla="*/ 63 h 215"/>
                  <a:gd name="T42" fmla="*/ 0 w 81"/>
                  <a:gd name="T43" fmla="*/ 55 h 215"/>
                  <a:gd name="T44" fmla="*/ 2 w 81"/>
                  <a:gd name="T45" fmla="*/ 53 h 215"/>
                  <a:gd name="T46" fmla="*/ 4 w 81"/>
                  <a:gd name="T47" fmla="*/ 52 h 215"/>
                  <a:gd name="T48" fmla="*/ 11 w 81"/>
                  <a:gd name="T49" fmla="*/ 49 h 215"/>
                  <a:gd name="T50" fmla="*/ 24 w 81"/>
                  <a:gd name="T51" fmla="*/ 41 h 215"/>
                  <a:gd name="T52" fmla="*/ 35 w 81"/>
                  <a:gd name="T53" fmla="*/ 32 h 215"/>
                  <a:gd name="T54" fmla="*/ 40 w 81"/>
                  <a:gd name="T55" fmla="*/ 29 h 215"/>
                  <a:gd name="T56" fmla="*/ 41 w 81"/>
                  <a:gd name="T57" fmla="*/ 28 h 215"/>
                  <a:gd name="T58" fmla="*/ 47 w 81"/>
                  <a:gd name="T59" fmla="*/ 22 h 215"/>
                  <a:gd name="T60" fmla="*/ 55 w 81"/>
                  <a:gd name="T61" fmla="*/ 12 h 215"/>
                  <a:gd name="T62" fmla="*/ 61 w 81"/>
                  <a:gd name="T63" fmla="*/ 2 h 215"/>
                  <a:gd name="T64" fmla="*/ 64 w 81"/>
                  <a:gd name="T65" fmla="*/ 0 h 215"/>
                  <a:gd name="T66" fmla="*/ 65 w 81"/>
                  <a:gd name="T67" fmla="*/ 0 h 215"/>
                  <a:gd name="T68" fmla="*/ 73 w 81"/>
                  <a:gd name="T69" fmla="*/ 0 h 215"/>
                  <a:gd name="T70" fmla="*/ 79 w 81"/>
                  <a:gd name="T71" fmla="*/ 0 h 215"/>
                  <a:gd name="T72" fmla="*/ 81 w 81"/>
                  <a:gd name="T73" fmla="*/ 0 h 215"/>
                  <a:gd name="T74" fmla="*/ 79 w 81"/>
                  <a:gd name="T75" fmla="*/ 5 h 215"/>
                  <a:gd name="T76" fmla="*/ 81 w 81"/>
                  <a:gd name="T77" fmla="*/ 33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6" y="215"/>
                    </a:lnTo>
                    <a:lnTo>
                      <a:pt x="64" y="215"/>
                    </a:lnTo>
                    <a:lnTo>
                      <a:pt x="54" y="215"/>
                    </a:lnTo>
                    <a:lnTo>
                      <a:pt x="54" y="215"/>
                    </a:lnTo>
                    <a:lnTo>
                      <a:pt x="54" y="190"/>
                    </a:lnTo>
                    <a:lnTo>
                      <a:pt x="52" y="111"/>
                    </a:lnTo>
                    <a:lnTo>
                      <a:pt x="52" y="52"/>
                    </a:lnTo>
                    <a:lnTo>
                      <a:pt x="54" y="48"/>
                    </a:lnTo>
                    <a:lnTo>
                      <a:pt x="51" y="50"/>
                    </a:lnTo>
                    <a:lnTo>
                      <a:pt x="48" y="53"/>
                    </a:lnTo>
                    <a:lnTo>
                      <a:pt x="40" y="59"/>
                    </a:lnTo>
                    <a:lnTo>
                      <a:pt x="30" y="64"/>
                    </a:lnTo>
                    <a:lnTo>
                      <a:pt x="28" y="66"/>
                    </a:lnTo>
                    <a:lnTo>
                      <a:pt x="26" y="67"/>
                    </a:lnTo>
                    <a:lnTo>
                      <a:pt x="20" y="70"/>
                    </a:lnTo>
                    <a:lnTo>
                      <a:pt x="11" y="74"/>
                    </a:lnTo>
                    <a:lnTo>
                      <a:pt x="3" y="79"/>
                    </a:lnTo>
                    <a:lnTo>
                      <a:pt x="2" y="79"/>
                    </a:lnTo>
                    <a:lnTo>
                      <a:pt x="2" y="76"/>
                    </a:lnTo>
                    <a:lnTo>
                      <a:pt x="0" y="63"/>
                    </a:lnTo>
                    <a:lnTo>
                      <a:pt x="0" y="55"/>
                    </a:lnTo>
                    <a:lnTo>
                      <a:pt x="2" y="53"/>
                    </a:lnTo>
                    <a:lnTo>
                      <a:pt x="4" y="52"/>
                    </a:lnTo>
                    <a:lnTo>
                      <a:pt x="11" y="49"/>
                    </a:lnTo>
                    <a:lnTo>
                      <a:pt x="24" y="41"/>
                    </a:lnTo>
                    <a:lnTo>
                      <a:pt x="35" y="32"/>
                    </a:lnTo>
                    <a:lnTo>
                      <a:pt x="40" y="29"/>
                    </a:lnTo>
                    <a:lnTo>
                      <a:pt x="41" y="28"/>
                    </a:lnTo>
                    <a:lnTo>
                      <a:pt x="47" y="22"/>
                    </a:lnTo>
                    <a:lnTo>
                      <a:pt x="55" y="12"/>
                    </a:lnTo>
                    <a:lnTo>
                      <a:pt x="61" y="2"/>
                    </a:lnTo>
                    <a:lnTo>
                      <a:pt x="64" y="0"/>
                    </a:lnTo>
                    <a:lnTo>
                      <a:pt x="65" y="0"/>
                    </a:lnTo>
                    <a:lnTo>
                      <a:pt x="73" y="0"/>
                    </a:lnTo>
                    <a:lnTo>
                      <a:pt x="79" y="0"/>
                    </a:lnTo>
                    <a:lnTo>
                      <a:pt x="81" y="0"/>
                    </a:lnTo>
                    <a:lnTo>
                      <a:pt x="79" y="5"/>
                    </a:lnTo>
                    <a:lnTo>
                      <a:pt x="81" y="33"/>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3" name="Freeform 308"/>
              <p:cNvSpPr>
                <a:spLocks noEditPoints="1"/>
              </p:cNvSpPr>
              <p:nvPr/>
            </p:nvSpPr>
            <p:spPr bwMode="auto">
              <a:xfrm>
                <a:off x="1146" y="3610"/>
                <a:ext cx="54" cy="72"/>
              </a:xfrm>
              <a:custGeom>
                <a:avLst/>
                <a:gdLst>
                  <a:gd name="T0" fmla="*/ 19 w 140"/>
                  <a:gd name="T1" fmla="*/ 165 h 218"/>
                  <a:gd name="T2" fmla="*/ 28 w 140"/>
                  <a:gd name="T3" fmla="*/ 166 h 218"/>
                  <a:gd name="T4" fmla="*/ 40 w 140"/>
                  <a:gd name="T5" fmla="*/ 189 h 218"/>
                  <a:gd name="T6" fmla="*/ 45 w 140"/>
                  <a:gd name="T7" fmla="*/ 193 h 218"/>
                  <a:gd name="T8" fmla="*/ 64 w 140"/>
                  <a:gd name="T9" fmla="*/ 197 h 218"/>
                  <a:gd name="T10" fmla="*/ 76 w 140"/>
                  <a:gd name="T11" fmla="*/ 196 h 218"/>
                  <a:gd name="T12" fmla="*/ 89 w 140"/>
                  <a:gd name="T13" fmla="*/ 190 h 218"/>
                  <a:gd name="T14" fmla="*/ 100 w 140"/>
                  <a:gd name="T15" fmla="*/ 177 h 218"/>
                  <a:gd name="T16" fmla="*/ 109 w 140"/>
                  <a:gd name="T17" fmla="*/ 155 h 218"/>
                  <a:gd name="T18" fmla="*/ 112 w 140"/>
                  <a:gd name="T19" fmla="*/ 145 h 218"/>
                  <a:gd name="T20" fmla="*/ 114 w 140"/>
                  <a:gd name="T21" fmla="*/ 119 h 218"/>
                  <a:gd name="T22" fmla="*/ 112 w 140"/>
                  <a:gd name="T23" fmla="*/ 117 h 218"/>
                  <a:gd name="T24" fmla="*/ 95 w 140"/>
                  <a:gd name="T25" fmla="*/ 134 h 218"/>
                  <a:gd name="T26" fmla="*/ 85 w 140"/>
                  <a:gd name="T27" fmla="*/ 139 h 218"/>
                  <a:gd name="T28" fmla="*/ 64 w 140"/>
                  <a:gd name="T29" fmla="*/ 142 h 218"/>
                  <a:gd name="T30" fmla="*/ 34 w 140"/>
                  <a:gd name="T31" fmla="*/ 136 h 218"/>
                  <a:gd name="T32" fmla="*/ 14 w 140"/>
                  <a:gd name="T33" fmla="*/ 121 h 218"/>
                  <a:gd name="T34" fmla="*/ 0 w 140"/>
                  <a:gd name="T35" fmla="*/ 79 h 218"/>
                  <a:gd name="T36" fmla="*/ 0 w 140"/>
                  <a:gd name="T37" fmla="*/ 57 h 218"/>
                  <a:gd name="T38" fmla="*/ 19 w 140"/>
                  <a:gd name="T39" fmla="*/ 19 h 218"/>
                  <a:gd name="T40" fmla="*/ 44 w 140"/>
                  <a:gd name="T41" fmla="*/ 4 h 218"/>
                  <a:gd name="T42" fmla="*/ 76 w 140"/>
                  <a:gd name="T43" fmla="*/ 1 h 218"/>
                  <a:gd name="T44" fmla="*/ 105 w 140"/>
                  <a:gd name="T45" fmla="*/ 11 h 218"/>
                  <a:gd name="T46" fmla="*/ 121 w 140"/>
                  <a:gd name="T47" fmla="*/ 28 h 218"/>
                  <a:gd name="T48" fmla="*/ 131 w 140"/>
                  <a:gd name="T49" fmla="*/ 48 h 218"/>
                  <a:gd name="T50" fmla="*/ 138 w 140"/>
                  <a:gd name="T51" fmla="*/ 98 h 218"/>
                  <a:gd name="T52" fmla="*/ 138 w 140"/>
                  <a:gd name="T53" fmla="*/ 124 h 218"/>
                  <a:gd name="T54" fmla="*/ 131 w 140"/>
                  <a:gd name="T55" fmla="*/ 169 h 218"/>
                  <a:gd name="T56" fmla="*/ 117 w 140"/>
                  <a:gd name="T57" fmla="*/ 194 h 218"/>
                  <a:gd name="T58" fmla="*/ 100 w 140"/>
                  <a:gd name="T59" fmla="*/ 208 h 218"/>
                  <a:gd name="T60" fmla="*/ 66 w 140"/>
                  <a:gd name="T61" fmla="*/ 218 h 218"/>
                  <a:gd name="T62" fmla="*/ 51 w 140"/>
                  <a:gd name="T63" fmla="*/ 218 h 218"/>
                  <a:gd name="T64" fmla="*/ 23 w 140"/>
                  <a:gd name="T65" fmla="*/ 205 h 218"/>
                  <a:gd name="T66" fmla="*/ 7 w 140"/>
                  <a:gd name="T67" fmla="*/ 186 h 218"/>
                  <a:gd name="T68" fmla="*/ 2 w 140"/>
                  <a:gd name="T69" fmla="*/ 167 h 218"/>
                  <a:gd name="T70" fmla="*/ 3 w 140"/>
                  <a:gd name="T71" fmla="*/ 166 h 218"/>
                  <a:gd name="T72" fmla="*/ 110 w 140"/>
                  <a:gd name="T73" fmla="*/ 62 h 218"/>
                  <a:gd name="T74" fmla="*/ 99 w 140"/>
                  <a:gd name="T75" fmla="*/ 35 h 218"/>
                  <a:gd name="T76" fmla="*/ 83 w 140"/>
                  <a:gd name="T77" fmla="*/ 25 h 218"/>
                  <a:gd name="T78" fmla="*/ 66 w 140"/>
                  <a:gd name="T79" fmla="*/ 24 h 218"/>
                  <a:gd name="T80" fmla="*/ 41 w 140"/>
                  <a:gd name="T81" fmla="*/ 35 h 218"/>
                  <a:gd name="T82" fmla="*/ 34 w 140"/>
                  <a:gd name="T83" fmla="*/ 45 h 218"/>
                  <a:gd name="T84" fmla="*/ 27 w 140"/>
                  <a:gd name="T85" fmla="*/ 73 h 218"/>
                  <a:gd name="T86" fmla="*/ 31 w 140"/>
                  <a:gd name="T87" fmla="*/ 95 h 218"/>
                  <a:gd name="T88" fmla="*/ 41 w 140"/>
                  <a:gd name="T89" fmla="*/ 110 h 218"/>
                  <a:gd name="T90" fmla="*/ 66 w 140"/>
                  <a:gd name="T91" fmla="*/ 119 h 218"/>
                  <a:gd name="T92" fmla="*/ 78 w 140"/>
                  <a:gd name="T93" fmla="*/ 119 h 218"/>
                  <a:gd name="T94" fmla="*/ 99 w 140"/>
                  <a:gd name="T95" fmla="*/ 107 h 218"/>
                  <a:gd name="T96" fmla="*/ 109 w 140"/>
                  <a:gd name="T97" fmla="*/ 88 h 218"/>
                  <a:gd name="T98" fmla="*/ 112 w 140"/>
                  <a:gd name="T99" fmla="*/ 66 h 218"/>
                  <a:gd name="T100" fmla="*/ 112 w 140"/>
                  <a:gd name="T101" fmla="*/ 7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218">
                    <a:moveTo>
                      <a:pt x="3" y="166"/>
                    </a:moveTo>
                    <a:lnTo>
                      <a:pt x="6" y="166"/>
                    </a:lnTo>
                    <a:lnTo>
                      <a:pt x="19" y="165"/>
                    </a:lnTo>
                    <a:lnTo>
                      <a:pt x="27" y="165"/>
                    </a:lnTo>
                    <a:lnTo>
                      <a:pt x="28" y="163"/>
                    </a:lnTo>
                    <a:lnTo>
                      <a:pt x="28" y="166"/>
                    </a:lnTo>
                    <a:lnTo>
                      <a:pt x="30" y="172"/>
                    </a:lnTo>
                    <a:lnTo>
                      <a:pt x="34" y="181"/>
                    </a:lnTo>
                    <a:lnTo>
                      <a:pt x="40" y="189"/>
                    </a:lnTo>
                    <a:lnTo>
                      <a:pt x="41" y="189"/>
                    </a:lnTo>
                    <a:lnTo>
                      <a:pt x="42" y="190"/>
                    </a:lnTo>
                    <a:lnTo>
                      <a:pt x="45" y="193"/>
                    </a:lnTo>
                    <a:lnTo>
                      <a:pt x="52" y="196"/>
                    </a:lnTo>
                    <a:lnTo>
                      <a:pt x="61" y="197"/>
                    </a:lnTo>
                    <a:lnTo>
                      <a:pt x="64" y="197"/>
                    </a:lnTo>
                    <a:lnTo>
                      <a:pt x="65" y="197"/>
                    </a:lnTo>
                    <a:lnTo>
                      <a:pt x="69" y="197"/>
                    </a:lnTo>
                    <a:lnTo>
                      <a:pt x="76" y="196"/>
                    </a:lnTo>
                    <a:lnTo>
                      <a:pt x="83" y="193"/>
                    </a:lnTo>
                    <a:lnTo>
                      <a:pt x="86" y="191"/>
                    </a:lnTo>
                    <a:lnTo>
                      <a:pt x="89" y="190"/>
                    </a:lnTo>
                    <a:lnTo>
                      <a:pt x="92" y="187"/>
                    </a:lnTo>
                    <a:lnTo>
                      <a:pt x="96" y="181"/>
                    </a:lnTo>
                    <a:lnTo>
                      <a:pt x="100" y="177"/>
                    </a:lnTo>
                    <a:lnTo>
                      <a:pt x="103" y="173"/>
                    </a:lnTo>
                    <a:lnTo>
                      <a:pt x="106" y="165"/>
                    </a:lnTo>
                    <a:lnTo>
                      <a:pt x="109" y="155"/>
                    </a:lnTo>
                    <a:lnTo>
                      <a:pt x="110" y="152"/>
                    </a:lnTo>
                    <a:lnTo>
                      <a:pt x="110" y="150"/>
                    </a:lnTo>
                    <a:lnTo>
                      <a:pt x="112" y="145"/>
                    </a:lnTo>
                    <a:lnTo>
                      <a:pt x="113" y="134"/>
                    </a:lnTo>
                    <a:lnTo>
                      <a:pt x="113" y="122"/>
                    </a:lnTo>
                    <a:lnTo>
                      <a:pt x="114" y="119"/>
                    </a:lnTo>
                    <a:lnTo>
                      <a:pt x="113" y="115"/>
                    </a:lnTo>
                    <a:lnTo>
                      <a:pt x="114" y="114"/>
                    </a:lnTo>
                    <a:lnTo>
                      <a:pt x="112" y="117"/>
                    </a:lnTo>
                    <a:lnTo>
                      <a:pt x="109" y="121"/>
                    </a:lnTo>
                    <a:lnTo>
                      <a:pt x="102" y="128"/>
                    </a:lnTo>
                    <a:lnTo>
                      <a:pt x="95" y="134"/>
                    </a:lnTo>
                    <a:lnTo>
                      <a:pt x="93" y="135"/>
                    </a:lnTo>
                    <a:lnTo>
                      <a:pt x="90" y="136"/>
                    </a:lnTo>
                    <a:lnTo>
                      <a:pt x="85" y="139"/>
                    </a:lnTo>
                    <a:lnTo>
                      <a:pt x="75" y="142"/>
                    </a:lnTo>
                    <a:lnTo>
                      <a:pt x="65" y="142"/>
                    </a:lnTo>
                    <a:lnTo>
                      <a:pt x="64" y="142"/>
                    </a:lnTo>
                    <a:lnTo>
                      <a:pt x="58" y="142"/>
                    </a:lnTo>
                    <a:lnTo>
                      <a:pt x="50" y="142"/>
                    </a:lnTo>
                    <a:lnTo>
                      <a:pt x="34" y="136"/>
                    </a:lnTo>
                    <a:lnTo>
                      <a:pt x="21" y="128"/>
                    </a:lnTo>
                    <a:lnTo>
                      <a:pt x="19" y="124"/>
                    </a:lnTo>
                    <a:lnTo>
                      <a:pt x="14" y="121"/>
                    </a:lnTo>
                    <a:lnTo>
                      <a:pt x="10" y="114"/>
                    </a:lnTo>
                    <a:lnTo>
                      <a:pt x="3" y="97"/>
                    </a:lnTo>
                    <a:lnTo>
                      <a:pt x="0" y="79"/>
                    </a:lnTo>
                    <a:lnTo>
                      <a:pt x="0" y="73"/>
                    </a:lnTo>
                    <a:lnTo>
                      <a:pt x="0" y="69"/>
                    </a:lnTo>
                    <a:lnTo>
                      <a:pt x="0" y="57"/>
                    </a:lnTo>
                    <a:lnTo>
                      <a:pt x="6" y="39"/>
                    </a:lnTo>
                    <a:lnTo>
                      <a:pt x="14" y="24"/>
                    </a:lnTo>
                    <a:lnTo>
                      <a:pt x="19" y="19"/>
                    </a:lnTo>
                    <a:lnTo>
                      <a:pt x="21" y="17"/>
                    </a:lnTo>
                    <a:lnTo>
                      <a:pt x="28" y="12"/>
                    </a:lnTo>
                    <a:lnTo>
                      <a:pt x="44" y="4"/>
                    </a:lnTo>
                    <a:lnTo>
                      <a:pt x="61" y="1"/>
                    </a:lnTo>
                    <a:lnTo>
                      <a:pt x="66" y="0"/>
                    </a:lnTo>
                    <a:lnTo>
                      <a:pt x="76" y="1"/>
                    </a:lnTo>
                    <a:lnTo>
                      <a:pt x="89" y="4"/>
                    </a:lnTo>
                    <a:lnTo>
                      <a:pt x="100" y="9"/>
                    </a:lnTo>
                    <a:lnTo>
                      <a:pt x="105" y="11"/>
                    </a:lnTo>
                    <a:lnTo>
                      <a:pt x="107" y="14"/>
                    </a:lnTo>
                    <a:lnTo>
                      <a:pt x="113" y="18"/>
                    </a:lnTo>
                    <a:lnTo>
                      <a:pt x="121" y="28"/>
                    </a:lnTo>
                    <a:lnTo>
                      <a:pt x="128" y="41"/>
                    </a:lnTo>
                    <a:lnTo>
                      <a:pt x="131" y="43"/>
                    </a:lnTo>
                    <a:lnTo>
                      <a:pt x="131" y="48"/>
                    </a:lnTo>
                    <a:lnTo>
                      <a:pt x="134" y="56"/>
                    </a:lnTo>
                    <a:lnTo>
                      <a:pt x="137" y="74"/>
                    </a:lnTo>
                    <a:lnTo>
                      <a:pt x="138" y="98"/>
                    </a:lnTo>
                    <a:lnTo>
                      <a:pt x="140" y="104"/>
                    </a:lnTo>
                    <a:lnTo>
                      <a:pt x="138" y="111"/>
                    </a:lnTo>
                    <a:lnTo>
                      <a:pt x="138" y="124"/>
                    </a:lnTo>
                    <a:lnTo>
                      <a:pt x="136" y="146"/>
                    </a:lnTo>
                    <a:lnTo>
                      <a:pt x="131" y="166"/>
                    </a:lnTo>
                    <a:lnTo>
                      <a:pt x="131" y="169"/>
                    </a:lnTo>
                    <a:lnTo>
                      <a:pt x="128" y="173"/>
                    </a:lnTo>
                    <a:lnTo>
                      <a:pt x="126" y="181"/>
                    </a:lnTo>
                    <a:lnTo>
                      <a:pt x="117" y="194"/>
                    </a:lnTo>
                    <a:lnTo>
                      <a:pt x="107" y="204"/>
                    </a:lnTo>
                    <a:lnTo>
                      <a:pt x="105" y="205"/>
                    </a:lnTo>
                    <a:lnTo>
                      <a:pt x="100" y="208"/>
                    </a:lnTo>
                    <a:lnTo>
                      <a:pt x="95" y="211"/>
                    </a:lnTo>
                    <a:lnTo>
                      <a:pt x="82" y="217"/>
                    </a:lnTo>
                    <a:lnTo>
                      <a:pt x="66" y="218"/>
                    </a:lnTo>
                    <a:lnTo>
                      <a:pt x="64" y="218"/>
                    </a:lnTo>
                    <a:lnTo>
                      <a:pt x="59" y="218"/>
                    </a:lnTo>
                    <a:lnTo>
                      <a:pt x="51" y="218"/>
                    </a:lnTo>
                    <a:lnTo>
                      <a:pt x="37" y="214"/>
                    </a:lnTo>
                    <a:lnTo>
                      <a:pt x="24" y="208"/>
                    </a:lnTo>
                    <a:lnTo>
                      <a:pt x="23" y="205"/>
                    </a:lnTo>
                    <a:lnTo>
                      <a:pt x="20" y="204"/>
                    </a:lnTo>
                    <a:lnTo>
                      <a:pt x="14" y="198"/>
                    </a:lnTo>
                    <a:lnTo>
                      <a:pt x="7" y="186"/>
                    </a:lnTo>
                    <a:lnTo>
                      <a:pt x="3" y="170"/>
                    </a:lnTo>
                    <a:lnTo>
                      <a:pt x="3" y="166"/>
                    </a:lnTo>
                    <a:lnTo>
                      <a:pt x="2" y="167"/>
                    </a:lnTo>
                    <a:lnTo>
                      <a:pt x="3" y="166"/>
                    </a:lnTo>
                    <a:lnTo>
                      <a:pt x="2" y="166"/>
                    </a:lnTo>
                    <a:lnTo>
                      <a:pt x="3" y="166"/>
                    </a:lnTo>
                    <a:lnTo>
                      <a:pt x="3" y="166"/>
                    </a:lnTo>
                    <a:close/>
                    <a:moveTo>
                      <a:pt x="112" y="72"/>
                    </a:moveTo>
                    <a:lnTo>
                      <a:pt x="110" y="62"/>
                    </a:lnTo>
                    <a:lnTo>
                      <a:pt x="106" y="48"/>
                    </a:lnTo>
                    <a:lnTo>
                      <a:pt x="100" y="38"/>
                    </a:lnTo>
                    <a:lnTo>
                      <a:pt x="99" y="35"/>
                    </a:lnTo>
                    <a:lnTo>
                      <a:pt x="96" y="33"/>
                    </a:lnTo>
                    <a:lnTo>
                      <a:pt x="92" y="31"/>
                    </a:lnTo>
                    <a:lnTo>
                      <a:pt x="83" y="25"/>
                    </a:lnTo>
                    <a:lnTo>
                      <a:pt x="72" y="24"/>
                    </a:lnTo>
                    <a:lnTo>
                      <a:pt x="71" y="22"/>
                    </a:lnTo>
                    <a:lnTo>
                      <a:pt x="66" y="24"/>
                    </a:lnTo>
                    <a:lnTo>
                      <a:pt x="61" y="24"/>
                    </a:lnTo>
                    <a:lnTo>
                      <a:pt x="51" y="28"/>
                    </a:lnTo>
                    <a:lnTo>
                      <a:pt x="41" y="35"/>
                    </a:lnTo>
                    <a:lnTo>
                      <a:pt x="40" y="36"/>
                    </a:lnTo>
                    <a:lnTo>
                      <a:pt x="37" y="39"/>
                    </a:lnTo>
                    <a:lnTo>
                      <a:pt x="34" y="45"/>
                    </a:lnTo>
                    <a:lnTo>
                      <a:pt x="28" y="56"/>
                    </a:lnTo>
                    <a:lnTo>
                      <a:pt x="27" y="70"/>
                    </a:lnTo>
                    <a:lnTo>
                      <a:pt x="27" y="73"/>
                    </a:lnTo>
                    <a:lnTo>
                      <a:pt x="27" y="77"/>
                    </a:lnTo>
                    <a:lnTo>
                      <a:pt x="27" y="84"/>
                    </a:lnTo>
                    <a:lnTo>
                      <a:pt x="31" y="95"/>
                    </a:lnTo>
                    <a:lnTo>
                      <a:pt x="37" y="105"/>
                    </a:lnTo>
                    <a:lnTo>
                      <a:pt x="40" y="107"/>
                    </a:lnTo>
                    <a:lnTo>
                      <a:pt x="41" y="110"/>
                    </a:lnTo>
                    <a:lnTo>
                      <a:pt x="45" y="112"/>
                    </a:lnTo>
                    <a:lnTo>
                      <a:pt x="55" y="118"/>
                    </a:lnTo>
                    <a:lnTo>
                      <a:pt x="66" y="119"/>
                    </a:lnTo>
                    <a:lnTo>
                      <a:pt x="69" y="119"/>
                    </a:lnTo>
                    <a:lnTo>
                      <a:pt x="72" y="119"/>
                    </a:lnTo>
                    <a:lnTo>
                      <a:pt x="78" y="119"/>
                    </a:lnTo>
                    <a:lnTo>
                      <a:pt x="88" y="115"/>
                    </a:lnTo>
                    <a:lnTo>
                      <a:pt x="96" y="110"/>
                    </a:lnTo>
                    <a:lnTo>
                      <a:pt x="99" y="107"/>
                    </a:lnTo>
                    <a:lnTo>
                      <a:pt x="100" y="105"/>
                    </a:lnTo>
                    <a:lnTo>
                      <a:pt x="103" y="100"/>
                    </a:lnTo>
                    <a:lnTo>
                      <a:pt x="109" y="88"/>
                    </a:lnTo>
                    <a:lnTo>
                      <a:pt x="110" y="76"/>
                    </a:lnTo>
                    <a:lnTo>
                      <a:pt x="112" y="72"/>
                    </a:lnTo>
                    <a:lnTo>
                      <a:pt x="112" y="66"/>
                    </a:lnTo>
                    <a:lnTo>
                      <a:pt x="110" y="72"/>
                    </a:lnTo>
                    <a:lnTo>
                      <a:pt x="112" y="72"/>
                    </a:lnTo>
                    <a:lnTo>
                      <a:pt x="1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4" name="Freeform 309"/>
              <p:cNvSpPr>
                <a:spLocks noEditPoints="1"/>
              </p:cNvSpPr>
              <p:nvPr/>
            </p:nvSpPr>
            <p:spPr bwMode="auto">
              <a:xfrm>
                <a:off x="1200" y="3610"/>
                <a:ext cx="55" cy="72"/>
              </a:xfrm>
              <a:custGeom>
                <a:avLst/>
                <a:gdLst>
                  <a:gd name="T0" fmla="*/ 18 w 141"/>
                  <a:gd name="T1" fmla="*/ 165 h 218"/>
                  <a:gd name="T2" fmla="*/ 28 w 141"/>
                  <a:gd name="T3" fmla="*/ 166 h 218"/>
                  <a:gd name="T4" fmla="*/ 39 w 141"/>
                  <a:gd name="T5" fmla="*/ 189 h 218"/>
                  <a:gd name="T6" fmla="*/ 45 w 141"/>
                  <a:gd name="T7" fmla="*/ 193 h 218"/>
                  <a:gd name="T8" fmla="*/ 64 w 141"/>
                  <a:gd name="T9" fmla="*/ 197 h 218"/>
                  <a:gd name="T10" fmla="*/ 76 w 141"/>
                  <a:gd name="T11" fmla="*/ 196 h 218"/>
                  <a:gd name="T12" fmla="*/ 88 w 141"/>
                  <a:gd name="T13" fmla="*/ 190 h 218"/>
                  <a:gd name="T14" fmla="*/ 100 w 141"/>
                  <a:gd name="T15" fmla="*/ 177 h 218"/>
                  <a:gd name="T16" fmla="*/ 108 w 141"/>
                  <a:gd name="T17" fmla="*/ 155 h 218"/>
                  <a:gd name="T18" fmla="*/ 111 w 141"/>
                  <a:gd name="T19" fmla="*/ 145 h 218"/>
                  <a:gd name="T20" fmla="*/ 114 w 141"/>
                  <a:gd name="T21" fmla="*/ 119 h 218"/>
                  <a:gd name="T22" fmla="*/ 111 w 141"/>
                  <a:gd name="T23" fmla="*/ 117 h 218"/>
                  <a:gd name="T24" fmla="*/ 94 w 141"/>
                  <a:gd name="T25" fmla="*/ 134 h 218"/>
                  <a:gd name="T26" fmla="*/ 84 w 141"/>
                  <a:gd name="T27" fmla="*/ 139 h 218"/>
                  <a:gd name="T28" fmla="*/ 63 w 141"/>
                  <a:gd name="T29" fmla="*/ 142 h 218"/>
                  <a:gd name="T30" fmla="*/ 33 w 141"/>
                  <a:gd name="T31" fmla="*/ 136 h 218"/>
                  <a:gd name="T32" fmla="*/ 14 w 141"/>
                  <a:gd name="T33" fmla="*/ 121 h 218"/>
                  <a:gd name="T34" fmla="*/ 0 w 141"/>
                  <a:gd name="T35" fmla="*/ 79 h 218"/>
                  <a:gd name="T36" fmla="*/ 0 w 141"/>
                  <a:gd name="T37" fmla="*/ 57 h 218"/>
                  <a:gd name="T38" fmla="*/ 18 w 141"/>
                  <a:gd name="T39" fmla="*/ 19 h 218"/>
                  <a:gd name="T40" fmla="*/ 43 w 141"/>
                  <a:gd name="T41" fmla="*/ 4 h 218"/>
                  <a:gd name="T42" fmla="*/ 76 w 141"/>
                  <a:gd name="T43" fmla="*/ 1 h 218"/>
                  <a:gd name="T44" fmla="*/ 105 w 141"/>
                  <a:gd name="T45" fmla="*/ 11 h 218"/>
                  <a:gd name="T46" fmla="*/ 128 w 141"/>
                  <a:gd name="T47" fmla="*/ 41 h 218"/>
                  <a:gd name="T48" fmla="*/ 133 w 141"/>
                  <a:gd name="T49" fmla="*/ 56 h 218"/>
                  <a:gd name="T50" fmla="*/ 141 w 141"/>
                  <a:gd name="T51" fmla="*/ 104 h 218"/>
                  <a:gd name="T52" fmla="*/ 136 w 141"/>
                  <a:gd name="T53" fmla="*/ 146 h 218"/>
                  <a:gd name="T54" fmla="*/ 128 w 141"/>
                  <a:gd name="T55" fmla="*/ 173 h 218"/>
                  <a:gd name="T56" fmla="*/ 107 w 141"/>
                  <a:gd name="T57" fmla="*/ 204 h 218"/>
                  <a:gd name="T58" fmla="*/ 94 w 141"/>
                  <a:gd name="T59" fmla="*/ 211 h 218"/>
                  <a:gd name="T60" fmla="*/ 63 w 141"/>
                  <a:gd name="T61" fmla="*/ 218 h 218"/>
                  <a:gd name="T62" fmla="*/ 36 w 141"/>
                  <a:gd name="T63" fmla="*/ 214 h 218"/>
                  <a:gd name="T64" fmla="*/ 19 w 141"/>
                  <a:gd name="T65" fmla="*/ 204 h 218"/>
                  <a:gd name="T66" fmla="*/ 2 w 141"/>
                  <a:gd name="T67" fmla="*/ 170 h 218"/>
                  <a:gd name="T68" fmla="*/ 2 w 141"/>
                  <a:gd name="T69" fmla="*/ 166 h 218"/>
                  <a:gd name="T70" fmla="*/ 2 w 141"/>
                  <a:gd name="T71" fmla="*/ 166 h 218"/>
                  <a:gd name="T72" fmla="*/ 105 w 141"/>
                  <a:gd name="T73" fmla="*/ 48 h 218"/>
                  <a:gd name="T74" fmla="*/ 95 w 141"/>
                  <a:gd name="T75" fmla="*/ 33 h 218"/>
                  <a:gd name="T76" fmla="*/ 71 w 141"/>
                  <a:gd name="T77" fmla="*/ 24 h 218"/>
                  <a:gd name="T78" fmla="*/ 60 w 141"/>
                  <a:gd name="T79" fmla="*/ 24 h 218"/>
                  <a:gd name="T80" fmla="*/ 39 w 141"/>
                  <a:gd name="T81" fmla="*/ 36 h 218"/>
                  <a:gd name="T82" fmla="*/ 28 w 141"/>
                  <a:gd name="T83" fmla="*/ 56 h 218"/>
                  <a:gd name="T84" fmla="*/ 26 w 141"/>
                  <a:gd name="T85" fmla="*/ 77 h 218"/>
                  <a:gd name="T86" fmla="*/ 36 w 141"/>
                  <a:gd name="T87" fmla="*/ 105 h 218"/>
                  <a:gd name="T88" fmla="*/ 45 w 141"/>
                  <a:gd name="T89" fmla="*/ 112 h 218"/>
                  <a:gd name="T90" fmla="*/ 69 w 141"/>
                  <a:gd name="T91" fmla="*/ 119 h 218"/>
                  <a:gd name="T92" fmla="*/ 87 w 141"/>
                  <a:gd name="T93" fmla="*/ 115 h 218"/>
                  <a:gd name="T94" fmla="*/ 101 w 141"/>
                  <a:gd name="T95" fmla="*/ 105 h 218"/>
                  <a:gd name="T96" fmla="*/ 110 w 141"/>
                  <a:gd name="T97" fmla="*/ 76 h 218"/>
                  <a:gd name="T98" fmla="*/ 110 w 141"/>
                  <a:gd name="T99" fmla="*/ 7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2" y="166"/>
                    </a:moveTo>
                    <a:lnTo>
                      <a:pt x="5" y="166"/>
                    </a:lnTo>
                    <a:lnTo>
                      <a:pt x="18" y="165"/>
                    </a:lnTo>
                    <a:lnTo>
                      <a:pt x="26" y="165"/>
                    </a:lnTo>
                    <a:lnTo>
                      <a:pt x="28" y="163"/>
                    </a:lnTo>
                    <a:lnTo>
                      <a:pt x="28" y="166"/>
                    </a:lnTo>
                    <a:lnTo>
                      <a:pt x="29" y="172"/>
                    </a:lnTo>
                    <a:lnTo>
                      <a:pt x="33" y="181"/>
                    </a:lnTo>
                    <a:lnTo>
                      <a:pt x="39" y="189"/>
                    </a:lnTo>
                    <a:lnTo>
                      <a:pt x="40" y="189"/>
                    </a:lnTo>
                    <a:lnTo>
                      <a:pt x="42" y="190"/>
                    </a:lnTo>
                    <a:lnTo>
                      <a:pt x="45" y="193"/>
                    </a:lnTo>
                    <a:lnTo>
                      <a:pt x="52" y="196"/>
                    </a:lnTo>
                    <a:lnTo>
                      <a:pt x="62" y="197"/>
                    </a:lnTo>
                    <a:lnTo>
                      <a:pt x="64" y="197"/>
                    </a:lnTo>
                    <a:lnTo>
                      <a:pt x="66" y="197"/>
                    </a:lnTo>
                    <a:lnTo>
                      <a:pt x="69" y="197"/>
                    </a:lnTo>
                    <a:lnTo>
                      <a:pt x="76" y="196"/>
                    </a:lnTo>
                    <a:lnTo>
                      <a:pt x="83" y="193"/>
                    </a:lnTo>
                    <a:lnTo>
                      <a:pt x="86" y="191"/>
                    </a:lnTo>
                    <a:lnTo>
                      <a:pt x="88" y="190"/>
                    </a:lnTo>
                    <a:lnTo>
                      <a:pt x="91" y="187"/>
                    </a:lnTo>
                    <a:lnTo>
                      <a:pt x="97" y="181"/>
                    </a:lnTo>
                    <a:lnTo>
                      <a:pt x="100" y="177"/>
                    </a:lnTo>
                    <a:lnTo>
                      <a:pt x="102" y="173"/>
                    </a:lnTo>
                    <a:lnTo>
                      <a:pt x="105" y="165"/>
                    </a:lnTo>
                    <a:lnTo>
                      <a:pt x="108" y="155"/>
                    </a:lnTo>
                    <a:lnTo>
                      <a:pt x="110" y="152"/>
                    </a:lnTo>
                    <a:lnTo>
                      <a:pt x="110" y="150"/>
                    </a:lnTo>
                    <a:lnTo>
                      <a:pt x="111" y="145"/>
                    </a:lnTo>
                    <a:lnTo>
                      <a:pt x="112" y="134"/>
                    </a:lnTo>
                    <a:lnTo>
                      <a:pt x="112" y="122"/>
                    </a:lnTo>
                    <a:lnTo>
                      <a:pt x="114" y="119"/>
                    </a:lnTo>
                    <a:lnTo>
                      <a:pt x="112" y="115"/>
                    </a:lnTo>
                    <a:lnTo>
                      <a:pt x="114" y="114"/>
                    </a:lnTo>
                    <a:lnTo>
                      <a:pt x="111" y="117"/>
                    </a:lnTo>
                    <a:lnTo>
                      <a:pt x="108" y="121"/>
                    </a:lnTo>
                    <a:lnTo>
                      <a:pt x="101" y="128"/>
                    </a:lnTo>
                    <a:lnTo>
                      <a:pt x="94" y="134"/>
                    </a:lnTo>
                    <a:lnTo>
                      <a:pt x="93" y="135"/>
                    </a:lnTo>
                    <a:lnTo>
                      <a:pt x="90" y="136"/>
                    </a:lnTo>
                    <a:lnTo>
                      <a:pt x="84" y="139"/>
                    </a:lnTo>
                    <a:lnTo>
                      <a:pt x="74" y="142"/>
                    </a:lnTo>
                    <a:lnTo>
                      <a:pt x="64" y="142"/>
                    </a:lnTo>
                    <a:lnTo>
                      <a:pt x="63" y="142"/>
                    </a:lnTo>
                    <a:lnTo>
                      <a:pt x="57" y="142"/>
                    </a:lnTo>
                    <a:lnTo>
                      <a:pt x="49" y="142"/>
                    </a:lnTo>
                    <a:lnTo>
                      <a:pt x="33" y="136"/>
                    </a:lnTo>
                    <a:lnTo>
                      <a:pt x="21" y="128"/>
                    </a:lnTo>
                    <a:lnTo>
                      <a:pt x="18" y="124"/>
                    </a:lnTo>
                    <a:lnTo>
                      <a:pt x="14" y="121"/>
                    </a:lnTo>
                    <a:lnTo>
                      <a:pt x="9" y="114"/>
                    </a:lnTo>
                    <a:lnTo>
                      <a:pt x="2" y="97"/>
                    </a:lnTo>
                    <a:lnTo>
                      <a:pt x="0" y="79"/>
                    </a:lnTo>
                    <a:lnTo>
                      <a:pt x="0" y="73"/>
                    </a:lnTo>
                    <a:lnTo>
                      <a:pt x="0" y="69"/>
                    </a:lnTo>
                    <a:lnTo>
                      <a:pt x="0" y="57"/>
                    </a:lnTo>
                    <a:lnTo>
                      <a:pt x="5" y="39"/>
                    </a:lnTo>
                    <a:lnTo>
                      <a:pt x="14" y="24"/>
                    </a:lnTo>
                    <a:lnTo>
                      <a:pt x="18" y="19"/>
                    </a:lnTo>
                    <a:lnTo>
                      <a:pt x="21" y="17"/>
                    </a:lnTo>
                    <a:lnTo>
                      <a:pt x="28" y="12"/>
                    </a:lnTo>
                    <a:lnTo>
                      <a:pt x="43" y="4"/>
                    </a:lnTo>
                    <a:lnTo>
                      <a:pt x="60" y="1"/>
                    </a:lnTo>
                    <a:lnTo>
                      <a:pt x="66" y="0"/>
                    </a:lnTo>
                    <a:lnTo>
                      <a:pt x="76" y="1"/>
                    </a:lnTo>
                    <a:lnTo>
                      <a:pt x="88" y="4"/>
                    </a:lnTo>
                    <a:lnTo>
                      <a:pt x="101" y="9"/>
                    </a:lnTo>
                    <a:lnTo>
                      <a:pt x="105" y="11"/>
                    </a:lnTo>
                    <a:lnTo>
                      <a:pt x="112" y="18"/>
                    </a:lnTo>
                    <a:lnTo>
                      <a:pt x="121" y="28"/>
                    </a:lnTo>
                    <a:lnTo>
                      <a:pt x="128" y="41"/>
                    </a:lnTo>
                    <a:lnTo>
                      <a:pt x="131" y="43"/>
                    </a:lnTo>
                    <a:lnTo>
                      <a:pt x="131" y="48"/>
                    </a:lnTo>
                    <a:lnTo>
                      <a:pt x="133" y="56"/>
                    </a:lnTo>
                    <a:lnTo>
                      <a:pt x="138" y="74"/>
                    </a:lnTo>
                    <a:lnTo>
                      <a:pt x="139" y="98"/>
                    </a:lnTo>
                    <a:lnTo>
                      <a:pt x="141" y="104"/>
                    </a:lnTo>
                    <a:lnTo>
                      <a:pt x="139" y="111"/>
                    </a:lnTo>
                    <a:lnTo>
                      <a:pt x="139" y="124"/>
                    </a:lnTo>
                    <a:lnTo>
                      <a:pt x="136" y="146"/>
                    </a:lnTo>
                    <a:lnTo>
                      <a:pt x="132" y="166"/>
                    </a:lnTo>
                    <a:lnTo>
                      <a:pt x="131" y="169"/>
                    </a:lnTo>
                    <a:lnTo>
                      <a:pt x="128" y="173"/>
                    </a:lnTo>
                    <a:lnTo>
                      <a:pt x="125" y="181"/>
                    </a:lnTo>
                    <a:lnTo>
                      <a:pt x="117" y="194"/>
                    </a:lnTo>
                    <a:lnTo>
                      <a:pt x="107" y="204"/>
                    </a:lnTo>
                    <a:lnTo>
                      <a:pt x="104" y="205"/>
                    </a:lnTo>
                    <a:lnTo>
                      <a:pt x="100" y="208"/>
                    </a:lnTo>
                    <a:lnTo>
                      <a:pt x="94" y="211"/>
                    </a:lnTo>
                    <a:lnTo>
                      <a:pt x="81" y="217"/>
                    </a:lnTo>
                    <a:lnTo>
                      <a:pt x="66" y="218"/>
                    </a:lnTo>
                    <a:lnTo>
                      <a:pt x="63" y="218"/>
                    </a:lnTo>
                    <a:lnTo>
                      <a:pt x="59" y="218"/>
                    </a:lnTo>
                    <a:lnTo>
                      <a:pt x="50" y="218"/>
                    </a:lnTo>
                    <a:lnTo>
                      <a:pt x="36" y="214"/>
                    </a:lnTo>
                    <a:lnTo>
                      <a:pt x="25" y="208"/>
                    </a:lnTo>
                    <a:lnTo>
                      <a:pt x="22" y="205"/>
                    </a:lnTo>
                    <a:lnTo>
                      <a:pt x="19" y="204"/>
                    </a:lnTo>
                    <a:lnTo>
                      <a:pt x="14" y="198"/>
                    </a:lnTo>
                    <a:lnTo>
                      <a:pt x="7" y="186"/>
                    </a:lnTo>
                    <a:lnTo>
                      <a:pt x="2" y="170"/>
                    </a:lnTo>
                    <a:lnTo>
                      <a:pt x="2" y="166"/>
                    </a:lnTo>
                    <a:lnTo>
                      <a:pt x="1" y="167"/>
                    </a:lnTo>
                    <a:lnTo>
                      <a:pt x="2" y="166"/>
                    </a:lnTo>
                    <a:lnTo>
                      <a:pt x="1" y="166"/>
                    </a:lnTo>
                    <a:lnTo>
                      <a:pt x="2" y="166"/>
                    </a:lnTo>
                    <a:lnTo>
                      <a:pt x="2" y="166"/>
                    </a:lnTo>
                    <a:close/>
                    <a:moveTo>
                      <a:pt x="111" y="72"/>
                    </a:moveTo>
                    <a:lnTo>
                      <a:pt x="110" y="62"/>
                    </a:lnTo>
                    <a:lnTo>
                      <a:pt x="105" y="48"/>
                    </a:lnTo>
                    <a:lnTo>
                      <a:pt x="100" y="38"/>
                    </a:lnTo>
                    <a:lnTo>
                      <a:pt x="98" y="35"/>
                    </a:lnTo>
                    <a:lnTo>
                      <a:pt x="95" y="33"/>
                    </a:lnTo>
                    <a:lnTo>
                      <a:pt x="91" y="31"/>
                    </a:lnTo>
                    <a:lnTo>
                      <a:pt x="83" y="25"/>
                    </a:lnTo>
                    <a:lnTo>
                      <a:pt x="71" y="24"/>
                    </a:lnTo>
                    <a:lnTo>
                      <a:pt x="70" y="22"/>
                    </a:lnTo>
                    <a:lnTo>
                      <a:pt x="66" y="24"/>
                    </a:lnTo>
                    <a:lnTo>
                      <a:pt x="60" y="24"/>
                    </a:lnTo>
                    <a:lnTo>
                      <a:pt x="50" y="28"/>
                    </a:lnTo>
                    <a:lnTo>
                      <a:pt x="40" y="35"/>
                    </a:lnTo>
                    <a:lnTo>
                      <a:pt x="39" y="36"/>
                    </a:lnTo>
                    <a:lnTo>
                      <a:pt x="36" y="39"/>
                    </a:lnTo>
                    <a:lnTo>
                      <a:pt x="33" y="45"/>
                    </a:lnTo>
                    <a:lnTo>
                      <a:pt x="28" y="56"/>
                    </a:lnTo>
                    <a:lnTo>
                      <a:pt x="26" y="70"/>
                    </a:lnTo>
                    <a:lnTo>
                      <a:pt x="26" y="73"/>
                    </a:lnTo>
                    <a:lnTo>
                      <a:pt x="26" y="77"/>
                    </a:lnTo>
                    <a:lnTo>
                      <a:pt x="26" y="84"/>
                    </a:lnTo>
                    <a:lnTo>
                      <a:pt x="31" y="95"/>
                    </a:lnTo>
                    <a:lnTo>
                      <a:pt x="36" y="105"/>
                    </a:lnTo>
                    <a:lnTo>
                      <a:pt x="39" y="107"/>
                    </a:lnTo>
                    <a:lnTo>
                      <a:pt x="40" y="110"/>
                    </a:lnTo>
                    <a:lnTo>
                      <a:pt x="45" y="112"/>
                    </a:lnTo>
                    <a:lnTo>
                      <a:pt x="55" y="118"/>
                    </a:lnTo>
                    <a:lnTo>
                      <a:pt x="66" y="119"/>
                    </a:lnTo>
                    <a:lnTo>
                      <a:pt x="69" y="119"/>
                    </a:lnTo>
                    <a:lnTo>
                      <a:pt x="71" y="119"/>
                    </a:lnTo>
                    <a:lnTo>
                      <a:pt x="77" y="119"/>
                    </a:lnTo>
                    <a:lnTo>
                      <a:pt x="87" y="115"/>
                    </a:lnTo>
                    <a:lnTo>
                      <a:pt x="97" y="110"/>
                    </a:lnTo>
                    <a:lnTo>
                      <a:pt x="100" y="107"/>
                    </a:lnTo>
                    <a:lnTo>
                      <a:pt x="101" y="105"/>
                    </a:lnTo>
                    <a:lnTo>
                      <a:pt x="104" y="100"/>
                    </a:lnTo>
                    <a:lnTo>
                      <a:pt x="108" y="88"/>
                    </a:lnTo>
                    <a:lnTo>
                      <a:pt x="110" y="76"/>
                    </a:lnTo>
                    <a:lnTo>
                      <a:pt x="111" y="72"/>
                    </a:lnTo>
                    <a:lnTo>
                      <a:pt x="111" y="66"/>
                    </a:lnTo>
                    <a:lnTo>
                      <a:pt x="110" y="72"/>
                    </a:lnTo>
                    <a:lnTo>
                      <a:pt x="111" y="72"/>
                    </a:lnTo>
                    <a:lnTo>
                      <a:pt x="111"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5" name="Freeform 310"/>
              <p:cNvSpPr>
                <a:spLocks/>
              </p:cNvSpPr>
              <p:nvPr/>
            </p:nvSpPr>
            <p:spPr bwMode="auto">
              <a:xfrm>
                <a:off x="1260" y="3610"/>
                <a:ext cx="31" cy="71"/>
              </a:xfrm>
              <a:custGeom>
                <a:avLst/>
                <a:gdLst>
                  <a:gd name="T0" fmla="*/ 81 w 81"/>
                  <a:gd name="T1" fmla="*/ 215 h 215"/>
                  <a:gd name="T2" fmla="*/ 76 w 81"/>
                  <a:gd name="T3" fmla="*/ 215 h 215"/>
                  <a:gd name="T4" fmla="*/ 64 w 81"/>
                  <a:gd name="T5" fmla="*/ 215 h 215"/>
                  <a:gd name="T6" fmla="*/ 54 w 81"/>
                  <a:gd name="T7" fmla="*/ 215 h 215"/>
                  <a:gd name="T8" fmla="*/ 54 w 81"/>
                  <a:gd name="T9" fmla="*/ 215 h 215"/>
                  <a:gd name="T10" fmla="*/ 54 w 81"/>
                  <a:gd name="T11" fmla="*/ 190 h 215"/>
                  <a:gd name="T12" fmla="*/ 52 w 81"/>
                  <a:gd name="T13" fmla="*/ 111 h 215"/>
                  <a:gd name="T14" fmla="*/ 52 w 81"/>
                  <a:gd name="T15" fmla="*/ 52 h 215"/>
                  <a:gd name="T16" fmla="*/ 54 w 81"/>
                  <a:gd name="T17" fmla="*/ 48 h 215"/>
                  <a:gd name="T18" fmla="*/ 51 w 81"/>
                  <a:gd name="T19" fmla="*/ 50 h 215"/>
                  <a:gd name="T20" fmla="*/ 48 w 81"/>
                  <a:gd name="T21" fmla="*/ 53 h 215"/>
                  <a:gd name="T22" fmla="*/ 41 w 81"/>
                  <a:gd name="T23" fmla="*/ 59 h 215"/>
                  <a:gd name="T24" fmla="*/ 31 w 81"/>
                  <a:gd name="T25" fmla="*/ 64 h 215"/>
                  <a:gd name="T26" fmla="*/ 30 w 81"/>
                  <a:gd name="T27" fmla="*/ 66 h 215"/>
                  <a:gd name="T28" fmla="*/ 27 w 81"/>
                  <a:gd name="T29" fmla="*/ 67 h 215"/>
                  <a:gd name="T30" fmla="*/ 21 w 81"/>
                  <a:gd name="T31" fmla="*/ 70 h 215"/>
                  <a:gd name="T32" fmla="*/ 11 w 81"/>
                  <a:gd name="T33" fmla="*/ 74 h 215"/>
                  <a:gd name="T34" fmla="*/ 3 w 81"/>
                  <a:gd name="T35" fmla="*/ 79 h 215"/>
                  <a:gd name="T36" fmla="*/ 2 w 81"/>
                  <a:gd name="T37" fmla="*/ 79 h 215"/>
                  <a:gd name="T38" fmla="*/ 2 w 81"/>
                  <a:gd name="T39" fmla="*/ 76 h 215"/>
                  <a:gd name="T40" fmla="*/ 0 w 81"/>
                  <a:gd name="T41" fmla="*/ 63 h 215"/>
                  <a:gd name="T42" fmla="*/ 0 w 81"/>
                  <a:gd name="T43" fmla="*/ 55 h 215"/>
                  <a:gd name="T44" fmla="*/ 2 w 81"/>
                  <a:gd name="T45" fmla="*/ 53 h 215"/>
                  <a:gd name="T46" fmla="*/ 4 w 81"/>
                  <a:gd name="T47" fmla="*/ 52 h 215"/>
                  <a:gd name="T48" fmla="*/ 11 w 81"/>
                  <a:gd name="T49" fmla="*/ 49 h 215"/>
                  <a:gd name="T50" fmla="*/ 24 w 81"/>
                  <a:gd name="T51" fmla="*/ 41 h 215"/>
                  <a:gd name="T52" fmla="*/ 37 w 81"/>
                  <a:gd name="T53" fmla="*/ 32 h 215"/>
                  <a:gd name="T54" fmla="*/ 40 w 81"/>
                  <a:gd name="T55" fmla="*/ 29 h 215"/>
                  <a:gd name="T56" fmla="*/ 41 w 81"/>
                  <a:gd name="T57" fmla="*/ 28 h 215"/>
                  <a:gd name="T58" fmla="*/ 47 w 81"/>
                  <a:gd name="T59" fmla="*/ 22 h 215"/>
                  <a:gd name="T60" fmla="*/ 55 w 81"/>
                  <a:gd name="T61" fmla="*/ 12 h 215"/>
                  <a:gd name="T62" fmla="*/ 62 w 81"/>
                  <a:gd name="T63" fmla="*/ 2 h 215"/>
                  <a:gd name="T64" fmla="*/ 64 w 81"/>
                  <a:gd name="T65" fmla="*/ 0 h 215"/>
                  <a:gd name="T66" fmla="*/ 65 w 81"/>
                  <a:gd name="T67" fmla="*/ 0 h 215"/>
                  <a:gd name="T68" fmla="*/ 74 w 81"/>
                  <a:gd name="T69" fmla="*/ 0 h 215"/>
                  <a:gd name="T70" fmla="*/ 79 w 81"/>
                  <a:gd name="T71" fmla="*/ 0 h 215"/>
                  <a:gd name="T72" fmla="*/ 81 w 81"/>
                  <a:gd name="T73" fmla="*/ 0 h 215"/>
                  <a:gd name="T74" fmla="*/ 79 w 81"/>
                  <a:gd name="T75" fmla="*/ 5 h 215"/>
                  <a:gd name="T76" fmla="*/ 81 w 81"/>
                  <a:gd name="T77" fmla="*/ 33 h 215"/>
                  <a:gd name="T78" fmla="*/ 79 w 81"/>
                  <a:gd name="T79" fmla="*/ 135 h 215"/>
                  <a:gd name="T80" fmla="*/ 79 w 81"/>
                  <a:gd name="T81" fmla="*/ 211 h 215"/>
                  <a:gd name="T82" fmla="*/ 81 w 81"/>
                  <a:gd name="T83" fmla="*/ 215 h 215"/>
                  <a:gd name="T84" fmla="*/ 81 w 81"/>
                  <a:gd name="T8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5">
                    <a:moveTo>
                      <a:pt x="81" y="215"/>
                    </a:moveTo>
                    <a:lnTo>
                      <a:pt x="76" y="215"/>
                    </a:lnTo>
                    <a:lnTo>
                      <a:pt x="64" y="215"/>
                    </a:lnTo>
                    <a:lnTo>
                      <a:pt x="54" y="215"/>
                    </a:lnTo>
                    <a:lnTo>
                      <a:pt x="54" y="215"/>
                    </a:lnTo>
                    <a:lnTo>
                      <a:pt x="54" y="190"/>
                    </a:lnTo>
                    <a:lnTo>
                      <a:pt x="52" y="111"/>
                    </a:lnTo>
                    <a:lnTo>
                      <a:pt x="52" y="52"/>
                    </a:lnTo>
                    <a:lnTo>
                      <a:pt x="54" y="48"/>
                    </a:lnTo>
                    <a:lnTo>
                      <a:pt x="51" y="50"/>
                    </a:lnTo>
                    <a:lnTo>
                      <a:pt x="48" y="53"/>
                    </a:lnTo>
                    <a:lnTo>
                      <a:pt x="41" y="59"/>
                    </a:lnTo>
                    <a:lnTo>
                      <a:pt x="31" y="64"/>
                    </a:lnTo>
                    <a:lnTo>
                      <a:pt x="30" y="66"/>
                    </a:lnTo>
                    <a:lnTo>
                      <a:pt x="27" y="67"/>
                    </a:lnTo>
                    <a:lnTo>
                      <a:pt x="21" y="70"/>
                    </a:lnTo>
                    <a:lnTo>
                      <a:pt x="11" y="74"/>
                    </a:lnTo>
                    <a:lnTo>
                      <a:pt x="3" y="79"/>
                    </a:lnTo>
                    <a:lnTo>
                      <a:pt x="2" y="79"/>
                    </a:lnTo>
                    <a:lnTo>
                      <a:pt x="2" y="76"/>
                    </a:lnTo>
                    <a:lnTo>
                      <a:pt x="0" y="63"/>
                    </a:lnTo>
                    <a:lnTo>
                      <a:pt x="0" y="55"/>
                    </a:lnTo>
                    <a:lnTo>
                      <a:pt x="2" y="53"/>
                    </a:lnTo>
                    <a:lnTo>
                      <a:pt x="4" y="52"/>
                    </a:lnTo>
                    <a:lnTo>
                      <a:pt x="11" y="49"/>
                    </a:lnTo>
                    <a:lnTo>
                      <a:pt x="24" y="41"/>
                    </a:lnTo>
                    <a:lnTo>
                      <a:pt x="37" y="32"/>
                    </a:lnTo>
                    <a:lnTo>
                      <a:pt x="40" y="29"/>
                    </a:lnTo>
                    <a:lnTo>
                      <a:pt x="41" y="28"/>
                    </a:lnTo>
                    <a:lnTo>
                      <a:pt x="47" y="22"/>
                    </a:lnTo>
                    <a:lnTo>
                      <a:pt x="55" y="12"/>
                    </a:lnTo>
                    <a:lnTo>
                      <a:pt x="62" y="2"/>
                    </a:lnTo>
                    <a:lnTo>
                      <a:pt x="64" y="0"/>
                    </a:lnTo>
                    <a:lnTo>
                      <a:pt x="65" y="0"/>
                    </a:lnTo>
                    <a:lnTo>
                      <a:pt x="74" y="0"/>
                    </a:lnTo>
                    <a:lnTo>
                      <a:pt x="79" y="0"/>
                    </a:lnTo>
                    <a:lnTo>
                      <a:pt x="81" y="0"/>
                    </a:lnTo>
                    <a:lnTo>
                      <a:pt x="79" y="5"/>
                    </a:lnTo>
                    <a:lnTo>
                      <a:pt x="81" y="33"/>
                    </a:lnTo>
                    <a:lnTo>
                      <a:pt x="79" y="135"/>
                    </a:lnTo>
                    <a:lnTo>
                      <a:pt x="79" y="211"/>
                    </a:lnTo>
                    <a:lnTo>
                      <a:pt x="81" y="215"/>
                    </a:lnTo>
                    <a:lnTo>
                      <a:pt x="81"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6" name="Freeform 311"/>
              <p:cNvSpPr>
                <a:spLocks/>
              </p:cNvSpPr>
              <p:nvPr/>
            </p:nvSpPr>
            <p:spPr bwMode="auto">
              <a:xfrm>
                <a:off x="1091" y="3703"/>
                <a:ext cx="24" cy="73"/>
              </a:xfrm>
              <a:custGeom>
                <a:avLst/>
                <a:gdLst>
                  <a:gd name="T0" fmla="*/ 80 w 80"/>
                  <a:gd name="T1" fmla="*/ 216 h 216"/>
                  <a:gd name="T2" fmla="*/ 76 w 80"/>
                  <a:gd name="T3" fmla="*/ 216 h 216"/>
                  <a:gd name="T4" fmla="*/ 63 w 80"/>
                  <a:gd name="T5" fmla="*/ 216 h 216"/>
                  <a:gd name="T6" fmla="*/ 53 w 80"/>
                  <a:gd name="T7" fmla="*/ 216 h 216"/>
                  <a:gd name="T8" fmla="*/ 53 w 80"/>
                  <a:gd name="T9" fmla="*/ 216 h 216"/>
                  <a:gd name="T10" fmla="*/ 53 w 80"/>
                  <a:gd name="T11" fmla="*/ 190 h 216"/>
                  <a:gd name="T12" fmla="*/ 52 w 80"/>
                  <a:gd name="T13" fmla="*/ 111 h 216"/>
                  <a:gd name="T14" fmla="*/ 52 w 80"/>
                  <a:gd name="T15" fmla="*/ 52 h 216"/>
                  <a:gd name="T16" fmla="*/ 53 w 80"/>
                  <a:gd name="T17" fmla="*/ 48 h 216"/>
                  <a:gd name="T18" fmla="*/ 50 w 80"/>
                  <a:gd name="T19" fmla="*/ 51 h 216"/>
                  <a:gd name="T20" fmla="*/ 48 w 80"/>
                  <a:gd name="T21" fmla="*/ 53 h 216"/>
                  <a:gd name="T22" fmla="*/ 39 w 80"/>
                  <a:gd name="T23" fmla="*/ 59 h 216"/>
                  <a:gd name="T24" fmla="*/ 29 w 80"/>
                  <a:gd name="T25" fmla="*/ 65 h 216"/>
                  <a:gd name="T26" fmla="*/ 28 w 80"/>
                  <a:gd name="T27" fmla="*/ 66 h 216"/>
                  <a:gd name="T28" fmla="*/ 25 w 80"/>
                  <a:gd name="T29" fmla="*/ 67 h 216"/>
                  <a:gd name="T30" fmla="*/ 19 w 80"/>
                  <a:gd name="T31" fmla="*/ 70 h 216"/>
                  <a:gd name="T32" fmla="*/ 11 w 80"/>
                  <a:gd name="T33" fmla="*/ 76 h 216"/>
                  <a:gd name="T34" fmla="*/ 2 w 80"/>
                  <a:gd name="T35" fmla="*/ 80 h 216"/>
                  <a:gd name="T36" fmla="*/ 1 w 80"/>
                  <a:gd name="T37" fmla="*/ 80 h 216"/>
                  <a:gd name="T38" fmla="*/ 1 w 80"/>
                  <a:gd name="T39" fmla="*/ 77 h 216"/>
                  <a:gd name="T40" fmla="*/ 0 w 80"/>
                  <a:gd name="T41" fmla="*/ 65 h 216"/>
                  <a:gd name="T42" fmla="*/ 0 w 80"/>
                  <a:gd name="T43" fmla="*/ 56 h 216"/>
                  <a:gd name="T44" fmla="*/ 1 w 80"/>
                  <a:gd name="T45" fmla="*/ 55 h 216"/>
                  <a:gd name="T46" fmla="*/ 4 w 80"/>
                  <a:gd name="T47" fmla="*/ 53 h 216"/>
                  <a:gd name="T48" fmla="*/ 11 w 80"/>
                  <a:gd name="T49" fmla="*/ 51 h 216"/>
                  <a:gd name="T50" fmla="*/ 24 w 80"/>
                  <a:gd name="T51" fmla="*/ 42 h 216"/>
                  <a:gd name="T52" fmla="*/ 35 w 80"/>
                  <a:gd name="T53" fmla="*/ 32 h 216"/>
                  <a:gd name="T54" fmla="*/ 39 w 80"/>
                  <a:gd name="T55" fmla="*/ 29 h 216"/>
                  <a:gd name="T56" fmla="*/ 41 w 80"/>
                  <a:gd name="T57" fmla="*/ 28 h 216"/>
                  <a:gd name="T58" fmla="*/ 46 w 80"/>
                  <a:gd name="T59" fmla="*/ 22 h 216"/>
                  <a:gd name="T60" fmla="*/ 55 w 80"/>
                  <a:gd name="T61" fmla="*/ 13 h 216"/>
                  <a:gd name="T62" fmla="*/ 62 w 80"/>
                  <a:gd name="T63" fmla="*/ 3 h 216"/>
                  <a:gd name="T64" fmla="*/ 63 w 80"/>
                  <a:gd name="T65" fmla="*/ 0 h 216"/>
                  <a:gd name="T66" fmla="*/ 65 w 80"/>
                  <a:gd name="T67" fmla="*/ 0 h 216"/>
                  <a:gd name="T68" fmla="*/ 73 w 80"/>
                  <a:gd name="T69" fmla="*/ 0 h 216"/>
                  <a:gd name="T70" fmla="*/ 79 w 80"/>
                  <a:gd name="T71" fmla="*/ 0 h 216"/>
                  <a:gd name="T72" fmla="*/ 80 w 80"/>
                  <a:gd name="T73" fmla="*/ 0 h 216"/>
                  <a:gd name="T74" fmla="*/ 79 w 80"/>
                  <a:gd name="T75" fmla="*/ 5 h 216"/>
                  <a:gd name="T76" fmla="*/ 80 w 80"/>
                  <a:gd name="T77" fmla="*/ 34 h 216"/>
                  <a:gd name="T78" fmla="*/ 79 w 80"/>
                  <a:gd name="T79" fmla="*/ 135 h 216"/>
                  <a:gd name="T80" fmla="*/ 79 w 80"/>
                  <a:gd name="T81" fmla="*/ 211 h 216"/>
                  <a:gd name="T82" fmla="*/ 80 w 80"/>
                  <a:gd name="T83" fmla="*/ 216 h 216"/>
                  <a:gd name="T84" fmla="*/ 80 w 80"/>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16">
                    <a:moveTo>
                      <a:pt x="80" y="216"/>
                    </a:moveTo>
                    <a:lnTo>
                      <a:pt x="76" y="216"/>
                    </a:lnTo>
                    <a:lnTo>
                      <a:pt x="63" y="216"/>
                    </a:lnTo>
                    <a:lnTo>
                      <a:pt x="53" y="216"/>
                    </a:lnTo>
                    <a:lnTo>
                      <a:pt x="53" y="216"/>
                    </a:lnTo>
                    <a:lnTo>
                      <a:pt x="53" y="190"/>
                    </a:lnTo>
                    <a:lnTo>
                      <a:pt x="52" y="111"/>
                    </a:lnTo>
                    <a:lnTo>
                      <a:pt x="52" y="52"/>
                    </a:lnTo>
                    <a:lnTo>
                      <a:pt x="53" y="48"/>
                    </a:lnTo>
                    <a:lnTo>
                      <a:pt x="50" y="51"/>
                    </a:lnTo>
                    <a:lnTo>
                      <a:pt x="48" y="53"/>
                    </a:lnTo>
                    <a:lnTo>
                      <a:pt x="39" y="59"/>
                    </a:lnTo>
                    <a:lnTo>
                      <a:pt x="29" y="65"/>
                    </a:lnTo>
                    <a:lnTo>
                      <a:pt x="28" y="66"/>
                    </a:lnTo>
                    <a:lnTo>
                      <a:pt x="25" y="67"/>
                    </a:lnTo>
                    <a:lnTo>
                      <a:pt x="19" y="70"/>
                    </a:lnTo>
                    <a:lnTo>
                      <a:pt x="11" y="76"/>
                    </a:lnTo>
                    <a:lnTo>
                      <a:pt x="2" y="80"/>
                    </a:lnTo>
                    <a:lnTo>
                      <a:pt x="1" y="80"/>
                    </a:lnTo>
                    <a:lnTo>
                      <a:pt x="1" y="77"/>
                    </a:lnTo>
                    <a:lnTo>
                      <a:pt x="0" y="65"/>
                    </a:lnTo>
                    <a:lnTo>
                      <a:pt x="0" y="56"/>
                    </a:lnTo>
                    <a:lnTo>
                      <a:pt x="1" y="55"/>
                    </a:lnTo>
                    <a:lnTo>
                      <a:pt x="4" y="53"/>
                    </a:lnTo>
                    <a:lnTo>
                      <a:pt x="11" y="51"/>
                    </a:lnTo>
                    <a:lnTo>
                      <a:pt x="24" y="42"/>
                    </a:lnTo>
                    <a:lnTo>
                      <a:pt x="35" y="32"/>
                    </a:lnTo>
                    <a:lnTo>
                      <a:pt x="39" y="29"/>
                    </a:lnTo>
                    <a:lnTo>
                      <a:pt x="41" y="28"/>
                    </a:lnTo>
                    <a:lnTo>
                      <a:pt x="46" y="22"/>
                    </a:lnTo>
                    <a:lnTo>
                      <a:pt x="55" y="13"/>
                    </a:lnTo>
                    <a:lnTo>
                      <a:pt x="62" y="3"/>
                    </a:lnTo>
                    <a:lnTo>
                      <a:pt x="63" y="0"/>
                    </a:lnTo>
                    <a:lnTo>
                      <a:pt x="65" y="0"/>
                    </a:lnTo>
                    <a:lnTo>
                      <a:pt x="73" y="0"/>
                    </a:lnTo>
                    <a:lnTo>
                      <a:pt x="79" y="0"/>
                    </a:lnTo>
                    <a:lnTo>
                      <a:pt x="80" y="0"/>
                    </a:lnTo>
                    <a:lnTo>
                      <a:pt x="79" y="5"/>
                    </a:lnTo>
                    <a:lnTo>
                      <a:pt x="80" y="34"/>
                    </a:lnTo>
                    <a:lnTo>
                      <a:pt x="79" y="135"/>
                    </a:lnTo>
                    <a:lnTo>
                      <a:pt x="79" y="211"/>
                    </a:lnTo>
                    <a:lnTo>
                      <a:pt x="80" y="216"/>
                    </a:lnTo>
                    <a:lnTo>
                      <a:pt x="80"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7" name="Freeform 312"/>
              <p:cNvSpPr>
                <a:spLocks noEditPoints="1"/>
              </p:cNvSpPr>
              <p:nvPr/>
            </p:nvSpPr>
            <p:spPr bwMode="auto">
              <a:xfrm>
                <a:off x="1138" y="3703"/>
                <a:ext cx="47" cy="73"/>
              </a:xfrm>
              <a:custGeom>
                <a:avLst/>
                <a:gdLst>
                  <a:gd name="T0" fmla="*/ 18 w 141"/>
                  <a:gd name="T1" fmla="*/ 165 h 220"/>
                  <a:gd name="T2" fmla="*/ 28 w 141"/>
                  <a:gd name="T3" fmla="*/ 168 h 220"/>
                  <a:gd name="T4" fmla="*/ 39 w 141"/>
                  <a:gd name="T5" fmla="*/ 189 h 220"/>
                  <a:gd name="T6" fmla="*/ 45 w 141"/>
                  <a:gd name="T7" fmla="*/ 194 h 220"/>
                  <a:gd name="T8" fmla="*/ 65 w 141"/>
                  <a:gd name="T9" fmla="*/ 197 h 220"/>
                  <a:gd name="T10" fmla="*/ 76 w 141"/>
                  <a:gd name="T11" fmla="*/ 196 h 220"/>
                  <a:gd name="T12" fmla="*/ 88 w 141"/>
                  <a:gd name="T13" fmla="*/ 190 h 220"/>
                  <a:gd name="T14" fmla="*/ 100 w 141"/>
                  <a:gd name="T15" fmla="*/ 177 h 220"/>
                  <a:gd name="T16" fmla="*/ 108 w 141"/>
                  <a:gd name="T17" fmla="*/ 155 h 220"/>
                  <a:gd name="T18" fmla="*/ 111 w 141"/>
                  <a:gd name="T19" fmla="*/ 145 h 220"/>
                  <a:gd name="T20" fmla="*/ 114 w 141"/>
                  <a:gd name="T21" fmla="*/ 120 h 220"/>
                  <a:gd name="T22" fmla="*/ 108 w 141"/>
                  <a:gd name="T23" fmla="*/ 121 h 220"/>
                  <a:gd name="T24" fmla="*/ 93 w 141"/>
                  <a:gd name="T25" fmla="*/ 135 h 220"/>
                  <a:gd name="T26" fmla="*/ 74 w 141"/>
                  <a:gd name="T27" fmla="*/ 142 h 220"/>
                  <a:gd name="T28" fmla="*/ 57 w 141"/>
                  <a:gd name="T29" fmla="*/ 144 h 220"/>
                  <a:gd name="T30" fmla="*/ 21 w 141"/>
                  <a:gd name="T31" fmla="*/ 128 h 220"/>
                  <a:gd name="T32" fmla="*/ 10 w 141"/>
                  <a:gd name="T33" fmla="*/ 114 h 220"/>
                  <a:gd name="T34" fmla="*/ 0 w 141"/>
                  <a:gd name="T35" fmla="*/ 73 h 220"/>
                  <a:gd name="T36" fmla="*/ 5 w 141"/>
                  <a:gd name="T37" fmla="*/ 39 h 220"/>
                  <a:gd name="T38" fmla="*/ 21 w 141"/>
                  <a:gd name="T39" fmla="*/ 18 h 220"/>
                  <a:gd name="T40" fmla="*/ 60 w 141"/>
                  <a:gd name="T41" fmla="*/ 1 h 220"/>
                  <a:gd name="T42" fmla="*/ 88 w 141"/>
                  <a:gd name="T43" fmla="*/ 4 h 220"/>
                  <a:gd name="T44" fmla="*/ 112 w 141"/>
                  <a:gd name="T45" fmla="*/ 18 h 220"/>
                  <a:gd name="T46" fmla="*/ 131 w 141"/>
                  <a:gd name="T47" fmla="*/ 44 h 220"/>
                  <a:gd name="T48" fmla="*/ 138 w 141"/>
                  <a:gd name="T49" fmla="*/ 75 h 220"/>
                  <a:gd name="T50" fmla="*/ 139 w 141"/>
                  <a:gd name="T51" fmla="*/ 111 h 220"/>
                  <a:gd name="T52" fmla="*/ 131 w 141"/>
                  <a:gd name="T53" fmla="*/ 166 h 220"/>
                  <a:gd name="T54" fmla="*/ 125 w 141"/>
                  <a:gd name="T55" fmla="*/ 182 h 220"/>
                  <a:gd name="T56" fmla="*/ 104 w 141"/>
                  <a:gd name="T57" fmla="*/ 207 h 220"/>
                  <a:gd name="T58" fmla="*/ 81 w 141"/>
                  <a:gd name="T59" fmla="*/ 218 h 220"/>
                  <a:gd name="T60" fmla="*/ 59 w 141"/>
                  <a:gd name="T61" fmla="*/ 220 h 220"/>
                  <a:gd name="T62" fmla="*/ 25 w 141"/>
                  <a:gd name="T63" fmla="*/ 208 h 220"/>
                  <a:gd name="T64" fmla="*/ 14 w 141"/>
                  <a:gd name="T65" fmla="*/ 199 h 220"/>
                  <a:gd name="T66" fmla="*/ 3 w 141"/>
                  <a:gd name="T67" fmla="*/ 166 h 220"/>
                  <a:gd name="T68" fmla="*/ 1 w 141"/>
                  <a:gd name="T69" fmla="*/ 166 h 220"/>
                  <a:gd name="T70" fmla="*/ 111 w 141"/>
                  <a:gd name="T71" fmla="*/ 72 h 220"/>
                  <a:gd name="T72" fmla="*/ 100 w 141"/>
                  <a:gd name="T73" fmla="*/ 38 h 220"/>
                  <a:gd name="T74" fmla="*/ 91 w 141"/>
                  <a:gd name="T75" fmla="*/ 31 h 220"/>
                  <a:gd name="T76" fmla="*/ 70 w 141"/>
                  <a:gd name="T77" fmla="*/ 22 h 220"/>
                  <a:gd name="T78" fmla="*/ 50 w 141"/>
                  <a:gd name="T79" fmla="*/ 28 h 220"/>
                  <a:gd name="T80" fmla="*/ 36 w 141"/>
                  <a:gd name="T81" fmla="*/ 39 h 220"/>
                  <a:gd name="T82" fmla="*/ 26 w 141"/>
                  <a:gd name="T83" fmla="*/ 70 h 220"/>
                  <a:gd name="T84" fmla="*/ 26 w 141"/>
                  <a:gd name="T85" fmla="*/ 84 h 220"/>
                  <a:gd name="T86" fmla="*/ 39 w 141"/>
                  <a:gd name="T87" fmla="*/ 107 h 220"/>
                  <a:gd name="T88" fmla="*/ 55 w 141"/>
                  <a:gd name="T89" fmla="*/ 118 h 220"/>
                  <a:gd name="T90" fmla="*/ 72 w 141"/>
                  <a:gd name="T91" fmla="*/ 120 h 220"/>
                  <a:gd name="T92" fmla="*/ 96 w 141"/>
                  <a:gd name="T93" fmla="*/ 110 h 220"/>
                  <a:gd name="T94" fmla="*/ 103 w 141"/>
                  <a:gd name="T95" fmla="*/ 101 h 220"/>
                  <a:gd name="T96" fmla="*/ 111 w 141"/>
                  <a:gd name="T97" fmla="*/ 72 h 220"/>
                  <a:gd name="T98" fmla="*/ 111 w 141"/>
                  <a:gd name="T99" fmla="*/ 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20">
                    <a:moveTo>
                      <a:pt x="3" y="166"/>
                    </a:moveTo>
                    <a:lnTo>
                      <a:pt x="5" y="166"/>
                    </a:lnTo>
                    <a:lnTo>
                      <a:pt x="18" y="165"/>
                    </a:lnTo>
                    <a:lnTo>
                      <a:pt x="26" y="165"/>
                    </a:lnTo>
                    <a:lnTo>
                      <a:pt x="28" y="163"/>
                    </a:lnTo>
                    <a:lnTo>
                      <a:pt x="28" y="168"/>
                    </a:lnTo>
                    <a:lnTo>
                      <a:pt x="29" y="173"/>
                    </a:lnTo>
                    <a:lnTo>
                      <a:pt x="34" y="182"/>
                    </a:lnTo>
                    <a:lnTo>
                      <a:pt x="39" y="189"/>
                    </a:lnTo>
                    <a:lnTo>
                      <a:pt x="41" y="190"/>
                    </a:lnTo>
                    <a:lnTo>
                      <a:pt x="42" y="192"/>
                    </a:lnTo>
                    <a:lnTo>
                      <a:pt x="45" y="194"/>
                    </a:lnTo>
                    <a:lnTo>
                      <a:pt x="52" y="197"/>
                    </a:lnTo>
                    <a:lnTo>
                      <a:pt x="62" y="197"/>
                    </a:lnTo>
                    <a:lnTo>
                      <a:pt x="65" y="197"/>
                    </a:lnTo>
                    <a:lnTo>
                      <a:pt x="66" y="197"/>
                    </a:lnTo>
                    <a:lnTo>
                      <a:pt x="69" y="197"/>
                    </a:lnTo>
                    <a:lnTo>
                      <a:pt x="76" y="196"/>
                    </a:lnTo>
                    <a:lnTo>
                      <a:pt x="83" y="193"/>
                    </a:lnTo>
                    <a:lnTo>
                      <a:pt x="86" y="192"/>
                    </a:lnTo>
                    <a:lnTo>
                      <a:pt x="88" y="190"/>
                    </a:lnTo>
                    <a:lnTo>
                      <a:pt x="91" y="187"/>
                    </a:lnTo>
                    <a:lnTo>
                      <a:pt x="96" y="182"/>
                    </a:lnTo>
                    <a:lnTo>
                      <a:pt x="100" y="177"/>
                    </a:lnTo>
                    <a:lnTo>
                      <a:pt x="103" y="173"/>
                    </a:lnTo>
                    <a:lnTo>
                      <a:pt x="105" y="165"/>
                    </a:lnTo>
                    <a:lnTo>
                      <a:pt x="108" y="155"/>
                    </a:lnTo>
                    <a:lnTo>
                      <a:pt x="110" y="152"/>
                    </a:lnTo>
                    <a:lnTo>
                      <a:pt x="110" y="151"/>
                    </a:lnTo>
                    <a:lnTo>
                      <a:pt x="111" y="145"/>
                    </a:lnTo>
                    <a:lnTo>
                      <a:pt x="112" y="134"/>
                    </a:lnTo>
                    <a:lnTo>
                      <a:pt x="112" y="122"/>
                    </a:lnTo>
                    <a:lnTo>
                      <a:pt x="114" y="120"/>
                    </a:lnTo>
                    <a:lnTo>
                      <a:pt x="114" y="115"/>
                    </a:lnTo>
                    <a:lnTo>
                      <a:pt x="111" y="118"/>
                    </a:lnTo>
                    <a:lnTo>
                      <a:pt x="108" y="121"/>
                    </a:lnTo>
                    <a:lnTo>
                      <a:pt x="101" y="128"/>
                    </a:lnTo>
                    <a:lnTo>
                      <a:pt x="94" y="134"/>
                    </a:lnTo>
                    <a:lnTo>
                      <a:pt x="93" y="135"/>
                    </a:lnTo>
                    <a:lnTo>
                      <a:pt x="90" y="137"/>
                    </a:lnTo>
                    <a:lnTo>
                      <a:pt x="84" y="139"/>
                    </a:lnTo>
                    <a:lnTo>
                      <a:pt x="74" y="142"/>
                    </a:lnTo>
                    <a:lnTo>
                      <a:pt x="65" y="144"/>
                    </a:lnTo>
                    <a:lnTo>
                      <a:pt x="63" y="144"/>
                    </a:lnTo>
                    <a:lnTo>
                      <a:pt x="57" y="144"/>
                    </a:lnTo>
                    <a:lnTo>
                      <a:pt x="49" y="144"/>
                    </a:lnTo>
                    <a:lnTo>
                      <a:pt x="34" y="138"/>
                    </a:lnTo>
                    <a:lnTo>
                      <a:pt x="21" y="128"/>
                    </a:lnTo>
                    <a:lnTo>
                      <a:pt x="18" y="124"/>
                    </a:lnTo>
                    <a:lnTo>
                      <a:pt x="14" y="121"/>
                    </a:lnTo>
                    <a:lnTo>
                      <a:pt x="10" y="114"/>
                    </a:lnTo>
                    <a:lnTo>
                      <a:pt x="3" y="99"/>
                    </a:lnTo>
                    <a:lnTo>
                      <a:pt x="0" y="79"/>
                    </a:lnTo>
                    <a:lnTo>
                      <a:pt x="0" y="73"/>
                    </a:lnTo>
                    <a:lnTo>
                      <a:pt x="0" y="69"/>
                    </a:lnTo>
                    <a:lnTo>
                      <a:pt x="0" y="58"/>
                    </a:lnTo>
                    <a:lnTo>
                      <a:pt x="5" y="39"/>
                    </a:lnTo>
                    <a:lnTo>
                      <a:pt x="14" y="25"/>
                    </a:lnTo>
                    <a:lnTo>
                      <a:pt x="18" y="21"/>
                    </a:lnTo>
                    <a:lnTo>
                      <a:pt x="21" y="18"/>
                    </a:lnTo>
                    <a:lnTo>
                      <a:pt x="28" y="13"/>
                    </a:lnTo>
                    <a:lnTo>
                      <a:pt x="43" y="4"/>
                    </a:lnTo>
                    <a:lnTo>
                      <a:pt x="60" y="1"/>
                    </a:lnTo>
                    <a:lnTo>
                      <a:pt x="66" y="0"/>
                    </a:lnTo>
                    <a:lnTo>
                      <a:pt x="76" y="1"/>
                    </a:lnTo>
                    <a:lnTo>
                      <a:pt x="88" y="4"/>
                    </a:lnTo>
                    <a:lnTo>
                      <a:pt x="101" y="10"/>
                    </a:lnTo>
                    <a:lnTo>
                      <a:pt x="105" y="11"/>
                    </a:lnTo>
                    <a:lnTo>
                      <a:pt x="112" y="18"/>
                    </a:lnTo>
                    <a:lnTo>
                      <a:pt x="121" y="28"/>
                    </a:lnTo>
                    <a:lnTo>
                      <a:pt x="128" y="41"/>
                    </a:lnTo>
                    <a:lnTo>
                      <a:pt x="131" y="44"/>
                    </a:lnTo>
                    <a:lnTo>
                      <a:pt x="131" y="48"/>
                    </a:lnTo>
                    <a:lnTo>
                      <a:pt x="134" y="56"/>
                    </a:lnTo>
                    <a:lnTo>
                      <a:pt x="138" y="75"/>
                    </a:lnTo>
                    <a:lnTo>
                      <a:pt x="139" y="99"/>
                    </a:lnTo>
                    <a:lnTo>
                      <a:pt x="141" y="104"/>
                    </a:lnTo>
                    <a:lnTo>
                      <a:pt x="139" y="111"/>
                    </a:lnTo>
                    <a:lnTo>
                      <a:pt x="139" y="124"/>
                    </a:lnTo>
                    <a:lnTo>
                      <a:pt x="136" y="146"/>
                    </a:lnTo>
                    <a:lnTo>
                      <a:pt x="131" y="166"/>
                    </a:lnTo>
                    <a:lnTo>
                      <a:pt x="131" y="169"/>
                    </a:lnTo>
                    <a:lnTo>
                      <a:pt x="128" y="173"/>
                    </a:lnTo>
                    <a:lnTo>
                      <a:pt x="125" y="182"/>
                    </a:lnTo>
                    <a:lnTo>
                      <a:pt x="117" y="194"/>
                    </a:lnTo>
                    <a:lnTo>
                      <a:pt x="107" y="206"/>
                    </a:lnTo>
                    <a:lnTo>
                      <a:pt x="104" y="207"/>
                    </a:lnTo>
                    <a:lnTo>
                      <a:pt x="100" y="210"/>
                    </a:lnTo>
                    <a:lnTo>
                      <a:pt x="94" y="213"/>
                    </a:lnTo>
                    <a:lnTo>
                      <a:pt x="81" y="218"/>
                    </a:lnTo>
                    <a:lnTo>
                      <a:pt x="66" y="220"/>
                    </a:lnTo>
                    <a:lnTo>
                      <a:pt x="63" y="220"/>
                    </a:lnTo>
                    <a:lnTo>
                      <a:pt x="59" y="220"/>
                    </a:lnTo>
                    <a:lnTo>
                      <a:pt x="50" y="220"/>
                    </a:lnTo>
                    <a:lnTo>
                      <a:pt x="36" y="216"/>
                    </a:lnTo>
                    <a:lnTo>
                      <a:pt x="25" y="208"/>
                    </a:lnTo>
                    <a:lnTo>
                      <a:pt x="22" y="206"/>
                    </a:lnTo>
                    <a:lnTo>
                      <a:pt x="19" y="204"/>
                    </a:lnTo>
                    <a:lnTo>
                      <a:pt x="14" y="199"/>
                    </a:lnTo>
                    <a:lnTo>
                      <a:pt x="7" y="186"/>
                    </a:lnTo>
                    <a:lnTo>
                      <a:pt x="3" y="170"/>
                    </a:lnTo>
                    <a:lnTo>
                      <a:pt x="3" y="166"/>
                    </a:lnTo>
                    <a:lnTo>
                      <a:pt x="1" y="168"/>
                    </a:lnTo>
                    <a:lnTo>
                      <a:pt x="3" y="166"/>
                    </a:lnTo>
                    <a:lnTo>
                      <a:pt x="1" y="166"/>
                    </a:lnTo>
                    <a:lnTo>
                      <a:pt x="3" y="166"/>
                    </a:lnTo>
                    <a:lnTo>
                      <a:pt x="3" y="166"/>
                    </a:lnTo>
                    <a:close/>
                    <a:moveTo>
                      <a:pt x="111" y="72"/>
                    </a:moveTo>
                    <a:lnTo>
                      <a:pt x="110" y="62"/>
                    </a:lnTo>
                    <a:lnTo>
                      <a:pt x="105" y="49"/>
                    </a:lnTo>
                    <a:lnTo>
                      <a:pt x="100" y="38"/>
                    </a:lnTo>
                    <a:lnTo>
                      <a:pt x="98" y="35"/>
                    </a:lnTo>
                    <a:lnTo>
                      <a:pt x="96" y="34"/>
                    </a:lnTo>
                    <a:lnTo>
                      <a:pt x="91" y="31"/>
                    </a:lnTo>
                    <a:lnTo>
                      <a:pt x="83" y="25"/>
                    </a:lnTo>
                    <a:lnTo>
                      <a:pt x="72" y="24"/>
                    </a:lnTo>
                    <a:lnTo>
                      <a:pt x="70" y="22"/>
                    </a:lnTo>
                    <a:lnTo>
                      <a:pt x="66" y="24"/>
                    </a:lnTo>
                    <a:lnTo>
                      <a:pt x="60" y="24"/>
                    </a:lnTo>
                    <a:lnTo>
                      <a:pt x="50" y="28"/>
                    </a:lnTo>
                    <a:lnTo>
                      <a:pt x="41" y="35"/>
                    </a:lnTo>
                    <a:lnTo>
                      <a:pt x="39" y="36"/>
                    </a:lnTo>
                    <a:lnTo>
                      <a:pt x="36" y="39"/>
                    </a:lnTo>
                    <a:lnTo>
                      <a:pt x="34" y="45"/>
                    </a:lnTo>
                    <a:lnTo>
                      <a:pt x="28" y="58"/>
                    </a:lnTo>
                    <a:lnTo>
                      <a:pt x="26" y="70"/>
                    </a:lnTo>
                    <a:lnTo>
                      <a:pt x="26" y="73"/>
                    </a:lnTo>
                    <a:lnTo>
                      <a:pt x="26" y="77"/>
                    </a:lnTo>
                    <a:lnTo>
                      <a:pt x="26" y="84"/>
                    </a:lnTo>
                    <a:lnTo>
                      <a:pt x="31" y="96"/>
                    </a:lnTo>
                    <a:lnTo>
                      <a:pt x="36" y="106"/>
                    </a:lnTo>
                    <a:lnTo>
                      <a:pt x="39" y="107"/>
                    </a:lnTo>
                    <a:lnTo>
                      <a:pt x="41" y="110"/>
                    </a:lnTo>
                    <a:lnTo>
                      <a:pt x="45" y="113"/>
                    </a:lnTo>
                    <a:lnTo>
                      <a:pt x="55" y="118"/>
                    </a:lnTo>
                    <a:lnTo>
                      <a:pt x="66" y="120"/>
                    </a:lnTo>
                    <a:lnTo>
                      <a:pt x="69" y="120"/>
                    </a:lnTo>
                    <a:lnTo>
                      <a:pt x="72" y="120"/>
                    </a:lnTo>
                    <a:lnTo>
                      <a:pt x="77" y="120"/>
                    </a:lnTo>
                    <a:lnTo>
                      <a:pt x="87" y="115"/>
                    </a:lnTo>
                    <a:lnTo>
                      <a:pt x="96" y="110"/>
                    </a:lnTo>
                    <a:lnTo>
                      <a:pt x="98" y="107"/>
                    </a:lnTo>
                    <a:lnTo>
                      <a:pt x="100" y="106"/>
                    </a:lnTo>
                    <a:lnTo>
                      <a:pt x="103" y="101"/>
                    </a:lnTo>
                    <a:lnTo>
                      <a:pt x="108" y="90"/>
                    </a:lnTo>
                    <a:lnTo>
                      <a:pt x="110" y="76"/>
                    </a:lnTo>
                    <a:lnTo>
                      <a:pt x="111" y="72"/>
                    </a:lnTo>
                    <a:lnTo>
                      <a:pt x="111" y="66"/>
                    </a:lnTo>
                    <a:lnTo>
                      <a:pt x="110" y="72"/>
                    </a:lnTo>
                    <a:lnTo>
                      <a:pt x="111" y="72"/>
                    </a:lnTo>
                    <a:lnTo>
                      <a:pt x="111"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8" name="Freeform 313"/>
              <p:cNvSpPr>
                <a:spLocks noEditPoints="1"/>
              </p:cNvSpPr>
              <p:nvPr/>
            </p:nvSpPr>
            <p:spPr bwMode="auto">
              <a:xfrm>
                <a:off x="1193" y="3703"/>
                <a:ext cx="47" cy="73"/>
              </a:xfrm>
              <a:custGeom>
                <a:avLst/>
                <a:gdLst>
                  <a:gd name="T0" fmla="*/ 18 w 141"/>
                  <a:gd name="T1" fmla="*/ 165 h 220"/>
                  <a:gd name="T2" fmla="*/ 28 w 141"/>
                  <a:gd name="T3" fmla="*/ 168 h 220"/>
                  <a:gd name="T4" fmla="*/ 40 w 141"/>
                  <a:gd name="T5" fmla="*/ 189 h 220"/>
                  <a:gd name="T6" fmla="*/ 45 w 141"/>
                  <a:gd name="T7" fmla="*/ 194 h 220"/>
                  <a:gd name="T8" fmla="*/ 65 w 141"/>
                  <a:gd name="T9" fmla="*/ 197 h 220"/>
                  <a:gd name="T10" fmla="*/ 76 w 141"/>
                  <a:gd name="T11" fmla="*/ 196 h 220"/>
                  <a:gd name="T12" fmla="*/ 89 w 141"/>
                  <a:gd name="T13" fmla="*/ 190 h 220"/>
                  <a:gd name="T14" fmla="*/ 100 w 141"/>
                  <a:gd name="T15" fmla="*/ 177 h 220"/>
                  <a:gd name="T16" fmla="*/ 109 w 141"/>
                  <a:gd name="T17" fmla="*/ 155 h 220"/>
                  <a:gd name="T18" fmla="*/ 111 w 141"/>
                  <a:gd name="T19" fmla="*/ 145 h 220"/>
                  <a:gd name="T20" fmla="*/ 114 w 141"/>
                  <a:gd name="T21" fmla="*/ 120 h 220"/>
                  <a:gd name="T22" fmla="*/ 109 w 141"/>
                  <a:gd name="T23" fmla="*/ 121 h 220"/>
                  <a:gd name="T24" fmla="*/ 93 w 141"/>
                  <a:gd name="T25" fmla="*/ 135 h 220"/>
                  <a:gd name="T26" fmla="*/ 75 w 141"/>
                  <a:gd name="T27" fmla="*/ 142 h 220"/>
                  <a:gd name="T28" fmla="*/ 58 w 141"/>
                  <a:gd name="T29" fmla="*/ 144 h 220"/>
                  <a:gd name="T30" fmla="*/ 21 w 141"/>
                  <a:gd name="T31" fmla="*/ 128 h 220"/>
                  <a:gd name="T32" fmla="*/ 10 w 141"/>
                  <a:gd name="T33" fmla="*/ 114 h 220"/>
                  <a:gd name="T34" fmla="*/ 0 w 141"/>
                  <a:gd name="T35" fmla="*/ 73 h 220"/>
                  <a:gd name="T36" fmla="*/ 6 w 141"/>
                  <a:gd name="T37" fmla="*/ 39 h 220"/>
                  <a:gd name="T38" fmla="*/ 21 w 141"/>
                  <a:gd name="T39" fmla="*/ 18 h 220"/>
                  <a:gd name="T40" fmla="*/ 62 w 141"/>
                  <a:gd name="T41" fmla="*/ 1 h 220"/>
                  <a:gd name="T42" fmla="*/ 89 w 141"/>
                  <a:gd name="T43" fmla="*/ 4 h 220"/>
                  <a:gd name="T44" fmla="*/ 113 w 141"/>
                  <a:gd name="T45" fmla="*/ 18 h 220"/>
                  <a:gd name="T46" fmla="*/ 131 w 141"/>
                  <a:gd name="T47" fmla="*/ 44 h 220"/>
                  <a:gd name="T48" fmla="*/ 138 w 141"/>
                  <a:gd name="T49" fmla="*/ 75 h 220"/>
                  <a:gd name="T50" fmla="*/ 140 w 141"/>
                  <a:gd name="T51" fmla="*/ 111 h 220"/>
                  <a:gd name="T52" fmla="*/ 133 w 141"/>
                  <a:gd name="T53" fmla="*/ 166 h 220"/>
                  <a:gd name="T54" fmla="*/ 126 w 141"/>
                  <a:gd name="T55" fmla="*/ 182 h 220"/>
                  <a:gd name="T56" fmla="*/ 106 w 141"/>
                  <a:gd name="T57" fmla="*/ 207 h 220"/>
                  <a:gd name="T58" fmla="*/ 82 w 141"/>
                  <a:gd name="T59" fmla="*/ 218 h 220"/>
                  <a:gd name="T60" fmla="*/ 59 w 141"/>
                  <a:gd name="T61" fmla="*/ 220 h 220"/>
                  <a:gd name="T62" fmla="*/ 25 w 141"/>
                  <a:gd name="T63" fmla="*/ 208 h 220"/>
                  <a:gd name="T64" fmla="*/ 16 w 141"/>
                  <a:gd name="T65" fmla="*/ 199 h 220"/>
                  <a:gd name="T66" fmla="*/ 3 w 141"/>
                  <a:gd name="T67" fmla="*/ 166 h 220"/>
                  <a:gd name="T68" fmla="*/ 1 w 141"/>
                  <a:gd name="T69" fmla="*/ 166 h 220"/>
                  <a:gd name="T70" fmla="*/ 111 w 141"/>
                  <a:gd name="T71" fmla="*/ 72 h 220"/>
                  <a:gd name="T72" fmla="*/ 100 w 141"/>
                  <a:gd name="T73" fmla="*/ 38 h 220"/>
                  <a:gd name="T74" fmla="*/ 92 w 141"/>
                  <a:gd name="T75" fmla="*/ 31 h 220"/>
                  <a:gd name="T76" fmla="*/ 71 w 141"/>
                  <a:gd name="T77" fmla="*/ 22 h 220"/>
                  <a:gd name="T78" fmla="*/ 51 w 141"/>
                  <a:gd name="T79" fmla="*/ 28 h 220"/>
                  <a:gd name="T80" fmla="*/ 37 w 141"/>
                  <a:gd name="T81" fmla="*/ 39 h 220"/>
                  <a:gd name="T82" fmla="*/ 27 w 141"/>
                  <a:gd name="T83" fmla="*/ 70 h 220"/>
                  <a:gd name="T84" fmla="*/ 27 w 141"/>
                  <a:gd name="T85" fmla="*/ 84 h 220"/>
                  <a:gd name="T86" fmla="*/ 40 w 141"/>
                  <a:gd name="T87" fmla="*/ 107 h 220"/>
                  <a:gd name="T88" fmla="*/ 55 w 141"/>
                  <a:gd name="T89" fmla="*/ 118 h 220"/>
                  <a:gd name="T90" fmla="*/ 72 w 141"/>
                  <a:gd name="T91" fmla="*/ 120 h 220"/>
                  <a:gd name="T92" fmla="*/ 97 w 141"/>
                  <a:gd name="T93" fmla="*/ 110 h 220"/>
                  <a:gd name="T94" fmla="*/ 104 w 141"/>
                  <a:gd name="T95" fmla="*/ 101 h 220"/>
                  <a:gd name="T96" fmla="*/ 111 w 141"/>
                  <a:gd name="T97" fmla="*/ 72 h 220"/>
                  <a:gd name="T98" fmla="*/ 111 w 141"/>
                  <a:gd name="T99" fmla="*/ 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20">
                    <a:moveTo>
                      <a:pt x="3" y="166"/>
                    </a:moveTo>
                    <a:lnTo>
                      <a:pt x="6" y="166"/>
                    </a:lnTo>
                    <a:lnTo>
                      <a:pt x="18" y="165"/>
                    </a:lnTo>
                    <a:lnTo>
                      <a:pt x="27" y="165"/>
                    </a:lnTo>
                    <a:lnTo>
                      <a:pt x="28" y="163"/>
                    </a:lnTo>
                    <a:lnTo>
                      <a:pt x="28" y="168"/>
                    </a:lnTo>
                    <a:lnTo>
                      <a:pt x="30" y="173"/>
                    </a:lnTo>
                    <a:lnTo>
                      <a:pt x="34" y="182"/>
                    </a:lnTo>
                    <a:lnTo>
                      <a:pt x="40" y="189"/>
                    </a:lnTo>
                    <a:lnTo>
                      <a:pt x="41" y="190"/>
                    </a:lnTo>
                    <a:lnTo>
                      <a:pt x="42" y="192"/>
                    </a:lnTo>
                    <a:lnTo>
                      <a:pt x="45" y="194"/>
                    </a:lnTo>
                    <a:lnTo>
                      <a:pt x="52" y="197"/>
                    </a:lnTo>
                    <a:lnTo>
                      <a:pt x="62" y="197"/>
                    </a:lnTo>
                    <a:lnTo>
                      <a:pt x="65" y="197"/>
                    </a:lnTo>
                    <a:lnTo>
                      <a:pt x="66" y="197"/>
                    </a:lnTo>
                    <a:lnTo>
                      <a:pt x="69" y="197"/>
                    </a:lnTo>
                    <a:lnTo>
                      <a:pt x="76" y="196"/>
                    </a:lnTo>
                    <a:lnTo>
                      <a:pt x="83" y="193"/>
                    </a:lnTo>
                    <a:lnTo>
                      <a:pt x="86" y="192"/>
                    </a:lnTo>
                    <a:lnTo>
                      <a:pt x="89" y="190"/>
                    </a:lnTo>
                    <a:lnTo>
                      <a:pt x="92" y="187"/>
                    </a:lnTo>
                    <a:lnTo>
                      <a:pt x="97" y="182"/>
                    </a:lnTo>
                    <a:lnTo>
                      <a:pt x="100" y="177"/>
                    </a:lnTo>
                    <a:lnTo>
                      <a:pt x="103" y="173"/>
                    </a:lnTo>
                    <a:lnTo>
                      <a:pt x="106" y="165"/>
                    </a:lnTo>
                    <a:lnTo>
                      <a:pt x="109" y="155"/>
                    </a:lnTo>
                    <a:lnTo>
                      <a:pt x="110" y="152"/>
                    </a:lnTo>
                    <a:lnTo>
                      <a:pt x="110" y="151"/>
                    </a:lnTo>
                    <a:lnTo>
                      <a:pt x="111" y="145"/>
                    </a:lnTo>
                    <a:lnTo>
                      <a:pt x="113" y="134"/>
                    </a:lnTo>
                    <a:lnTo>
                      <a:pt x="113" y="122"/>
                    </a:lnTo>
                    <a:lnTo>
                      <a:pt x="114" y="120"/>
                    </a:lnTo>
                    <a:lnTo>
                      <a:pt x="114" y="115"/>
                    </a:lnTo>
                    <a:lnTo>
                      <a:pt x="111" y="118"/>
                    </a:lnTo>
                    <a:lnTo>
                      <a:pt x="109" y="121"/>
                    </a:lnTo>
                    <a:lnTo>
                      <a:pt x="102" y="128"/>
                    </a:lnTo>
                    <a:lnTo>
                      <a:pt x="94" y="134"/>
                    </a:lnTo>
                    <a:lnTo>
                      <a:pt x="93" y="135"/>
                    </a:lnTo>
                    <a:lnTo>
                      <a:pt x="90" y="137"/>
                    </a:lnTo>
                    <a:lnTo>
                      <a:pt x="85" y="139"/>
                    </a:lnTo>
                    <a:lnTo>
                      <a:pt x="75" y="142"/>
                    </a:lnTo>
                    <a:lnTo>
                      <a:pt x="65" y="144"/>
                    </a:lnTo>
                    <a:lnTo>
                      <a:pt x="63" y="144"/>
                    </a:lnTo>
                    <a:lnTo>
                      <a:pt x="58" y="144"/>
                    </a:lnTo>
                    <a:lnTo>
                      <a:pt x="49" y="144"/>
                    </a:lnTo>
                    <a:lnTo>
                      <a:pt x="34" y="138"/>
                    </a:lnTo>
                    <a:lnTo>
                      <a:pt x="21" y="128"/>
                    </a:lnTo>
                    <a:lnTo>
                      <a:pt x="18" y="124"/>
                    </a:lnTo>
                    <a:lnTo>
                      <a:pt x="14" y="121"/>
                    </a:lnTo>
                    <a:lnTo>
                      <a:pt x="10" y="114"/>
                    </a:lnTo>
                    <a:lnTo>
                      <a:pt x="3" y="99"/>
                    </a:lnTo>
                    <a:lnTo>
                      <a:pt x="0" y="79"/>
                    </a:lnTo>
                    <a:lnTo>
                      <a:pt x="0" y="73"/>
                    </a:lnTo>
                    <a:lnTo>
                      <a:pt x="0" y="69"/>
                    </a:lnTo>
                    <a:lnTo>
                      <a:pt x="0" y="58"/>
                    </a:lnTo>
                    <a:lnTo>
                      <a:pt x="6" y="39"/>
                    </a:lnTo>
                    <a:lnTo>
                      <a:pt x="14" y="25"/>
                    </a:lnTo>
                    <a:lnTo>
                      <a:pt x="18" y="21"/>
                    </a:lnTo>
                    <a:lnTo>
                      <a:pt x="21" y="18"/>
                    </a:lnTo>
                    <a:lnTo>
                      <a:pt x="28" y="13"/>
                    </a:lnTo>
                    <a:lnTo>
                      <a:pt x="44" y="4"/>
                    </a:lnTo>
                    <a:lnTo>
                      <a:pt x="62" y="1"/>
                    </a:lnTo>
                    <a:lnTo>
                      <a:pt x="68" y="0"/>
                    </a:lnTo>
                    <a:lnTo>
                      <a:pt x="76" y="1"/>
                    </a:lnTo>
                    <a:lnTo>
                      <a:pt x="89" y="4"/>
                    </a:lnTo>
                    <a:lnTo>
                      <a:pt x="102" y="10"/>
                    </a:lnTo>
                    <a:lnTo>
                      <a:pt x="106" y="11"/>
                    </a:lnTo>
                    <a:lnTo>
                      <a:pt x="113" y="18"/>
                    </a:lnTo>
                    <a:lnTo>
                      <a:pt x="121" y="28"/>
                    </a:lnTo>
                    <a:lnTo>
                      <a:pt x="128" y="41"/>
                    </a:lnTo>
                    <a:lnTo>
                      <a:pt x="131" y="44"/>
                    </a:lnTo>
                    <a:lnTo>
                      <a:pt x="133" y="48"/>
                    </a:lnTo>
                    <a:lnTo>
                      <a:pt x="135" y="56"/>
                    </a:lnTo>
                    <a:lnTo>
                      <a:pt x="138" y="75"/>
                    </a:lnTo>
                    <a:lnTo>
                      <a:pt x="140" y="99"/>
                    </a:lnTo>
                    <a:lnTo>
                      <a:pt x="141" y="104"/>
                    </a:lnTo>
                    <a:lnTo>
                      <a:pt x="140" y="111"/>
                    </a:lnTo>
                    <a:lnTo>
                      <a:pt x="140" y="124"/>
                    </a:lnTo>
                    <a:lnTo>
                      <a:pt x="137" y="146"/>
                    </a:lnTo>
                    <a:lnTo>
                      <a:pt x="133" y="166"/>
                    </a:lnTo>
                    <a:lnTo>
                      <a:pt x="131" y="169"/>
                    </a:lnTo>
                    <a:lnTo>
                      <a:pt x="128" y="173"/>
                    </a:lnTo>
                    <a:lnTo>
                      <a:pt x="126" y="182"/>
                    </a:lnTo>
                    <a:lnTo>
                      <a:pt x="117" y="194"/>
                    </a:lnTo>
                    <a:lnTo>
                      <a:pt x="107" y="206"/>
                    </a:lnTo>
                    <a:lnTo>
                      <a:pt x="106" y="207"/>
                    </a:lnTo>
                    <a:lnTo>
                      <a:pt x="102" y="210"/>
                    </a:lnTo>
                    <a:lnTo>
                      <a:pt x="96" y="213"/>
                    </a:lnTo>
                    <a:lnTo>
                      <a:pt x="82" y="218"/>
                    </a:lnTo>
                    <a:lnTo>
                      <a:pt x="66" y="220"/>
                    </a:lnTo>
                    <a:lnTo>
                      <a:pt x="63" y="220"/>
                    </a:lnTo>
                    <a:lnTo>
                      <a:pt x="59" y="220"/>
                    </a:lnTo>
                    <a:lnTo>
                      <a:pt x="51" y="220"/>
                    </a:lnTo>
                    <a:lnTo>
                      <a:pt x="37" y="216"/>
                    </a:lnTo>
                    <a:lnTo>
                      <a:pt x="25" y="208"/>
                    </a:lnTo>
                    <a:lnTo>
                      <a:pt x="23" y="206"/>
                    </a:lnTo>
                    <a:lnTo>
                      <a:pt x="20" y="204"/>
                    </a:lnTo>
                    <a:lnTo>
                      <a:pt x="16" y="199"/>
                    </a:lnTo>
                    <a:lnTo>
                      <a:pt x="7" y="186"/>
                    </a:lnTo>
                    <a:lnTo>
                      <a:pt x="3" y="170"/>
                    </a:lnTo>
                    <a:lnTo>
                      <a:pt x="3" y="166"/>
                    </a:lnTo>
                    <a:lnTo>
                      <a:pt x="1" y="168"/>
                    </a:lnTo>
                    <a:lnTo>
                      <a:pt x="3" y="166"/>
                    </a:lnTo>
                    <a:lnTo>
                      <a:pt x="1" y="166"/>
                    </a:lnTo>
                    <a:lnTo>
                      <a:pt x="3" y="166"/>
                    </a:lnTo>
                    <a:lnTo>
                      <a:pt x="3" y="166"/>
                    </a:lnTo>
                    <a:close/>
                    <a:moveTo>
                      <a:pt x="111" y="72"/>
                    </a:moveTo>
                    <a:lnTo>
                      <a:pt x="110" y="62"/>
                    </a:lnTo>
                    <a:lnTo>
                      <a:pt x="106" y="49"/>
                    </a:lnTo>
                    <a:lnTo>
                      <a:pt x="100" y="38"/>
                    </a:lnTo>
                    <a:lnTo>
                      <a:pt x="99" y="35"/>
                    </a:lnTo>
                    <a:lnTo>
                      <a:pt x="96" y="34"/>
                    </a:lnTo>
                    <a:lnTo>
                      <a:pt x="92" y="31"/>
                    </a:lnTo>
                    <a:lnTo>
                      <a:pt x="83" y="25"/>
                    </a:lnTo>
                    <a:lnTo>
                      <a:pt x="72" y="24"/>
                    </a:lnTo>
                    <a:lnTo>
                      <a:pt x="71" y="22"/>
                    </a:lnTo>
                    <a:lnTo>
                      <a:pt x="66" y="24"/>
                    </a:lnTo>
                    <a:lnTo>
                      <a:pt x="61" y="24"/>
                    </a:lnTo>
                    <a:lnTo>
                      <a:pt x="51" y="28"/>
                    </a:lnTo>
                    <a:lnTo>
                      <a:pt x="41" y="35"/>
                    </a:lnTo>
                    <a:lnTo>
                      <a:pt x="40" y="36"/>
                    </a:lnTo>
                    <a:lnTo>
                      <a:pt x="37" y="39"/>
                    </a:lnTo>
                    <a:lnTo>
                      <a:pt x="34" y="45"/>
                    </a:lnTo>
                    <a:lnTo>
                      <a:pt x="28" y="58"/>
                    </a:lnTo>
                    <a:lnTo>
                      <a:pt x="27" y="70"/>
                    </a:lnTo>
                    <a:lnTo>
                      <a:pt x="27" y="73"/>
                    </a:lnTo>
                    <a:lnTo>
                      <a:pt x="27" y="77"/>
                    </a:lnTo>
                    <a:lnTo>
                      <a:pt x="27" y="84"/>
                    </a:lnTo>
                    <a:lnTo>
                      <a:pt x="31" y="96"/>
                    </a:lnTo>
                    <a:lnTo>
                      <a:pt x="37" y="106"/>
                    </a:lnTo>
                    <a:lnTo>
                      <a:pt x="40" y="107"/>
                    </a:lnTo>
                    <a:lnTo>
                      <a:pt x="41" y="110"/>
                    </a:lnTo>
                    <a:lnTo>
                      <a:pt x="45" y="113"/>
                    </a:lnTo>
                    <a:lnTo>
                      <a:pt x="55" y="118"/>
                    </a:lnTo>
                    <a:lnTo>
                      <a:pt x="66" y="120"/>
                    </a:lnTo>
                    <a:lnTo>
                      <a:pt x="69" y="120"/>
                    </a:lnTo>
                    <a:lnTo>
                      <a:pt x="72" y="120"/>
                    </a:lnTo>
                    <a:lnTo>
                      <a:pt x="78" y="120"/>
                    </a:lnTo>
                    <a:lnTo>
                      <a:pt x="87" y="115"/>
                    </a:lnTo>
                    <a:lnTo>
                      <a:pt x="97" y="110"/>
                    </a:lnTo>
                    <a:lnTo>
                      <a:pt x="100" y="107"/>
                    </a:lnTo>
                    <a:lnTo>
                      <a:pt x="102" y="106"/>
                    </a:lnTo>
                    <a:lnTo>
                      <a:pt x="104" y="101"/>
                    </a:lnTo>
                    <a:lnTo>
                      <a:pt x="109" y="90"/>
                    </a:lnTo>
                    <a:lnTo>
                      <a:pt x="110" y="76"/>
                    </a:lnTo>
                    <a:lnTo>
                      <a:pt x="111" y="72"/>
                    </a:lnTo>
                    <a:lnTo>
                      <a:pt x="111" y="66"/>
                    </a:lnTo>
                    <a:lnTo>
                      <a:pt x="110" y="72"/>
                    </a:lnTo>
                    <a:lnTo>
                      <a:pt x="111" y="72"/>
                    </a:lnTo>
                    <a:lnTo>
                      <a:pt x="111"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9" name="Freeform 314"/>
              <p:cNvSpPr>
                <a:spLocks noEditPoints="1"/>
              </p:cNvSpPr>
              <p:nvPr/>
            </p:nvSpPr>
            <p:spPr bwMode="auto">
              <a:xfrm>
                <a:off x="1248" y="3703"/>
                <a:ext cx="47" cy="73"/>
              </a:xfrm>
              <a:custGeom>
                <a:avLst/>
                <a:gdLst>
                  <a:gd name="T0" fmla="*/ 121 w 141"/>
                  <a:gd name="T1" fmla="*/ 56 h 220"/>
                  <a:gd name="T2" fmla="*/ 109 w 141"/>
                  <a:gd name="T3" fmla="*/ 49 h 220"/>
                  <a:gd name="T4" fmla="*/ 101 w 141"/>
                  <a:gd name="T5" fmla="*/ 34 h 220"/>
                  <a:gd name="T6" fmla="*/ 87 w 141"/>
                  <a:gd name="T7" fmla="*/ 25 h 220"/>
                  <a:gd name="T8" fmla="*/ 68 w 141"/>
                  <a:gd name="T9" fmla="*/ 24 h 220"/>
                  <a:gd name="T10" fmla="*/ 54 w 141"/>
                  <a:gd name="T11" fmla="*/ 29 h 220"/>
                  <a:gd name="T12" fmla="*/ 39 w 141"/>
                  <a:gd name="T13" fmla="*/ 44 h 220"/>
                  <a:gd name="T14" fmla="*/ 32 w 141"/>
                  <a:gd name="T15" fmla="*/ 60 h 220"/>
                  <a:gd name="T16" fmla="*/ 27 w 141"/>
                  <a:gd name="T17" fmla="*/ 101 h 220"/>
                  <a:gd name="T18" fmla="*/ 31 w 141"/>
                  <a:gd name="T19" fmla="*/ 100 h 220"/>
                  <a:gd name="T20" fmla="*/ 49 w 141"/>
                  <a:gd name="T21" fmla="*/ 83 h 220"/>
                  <a:gd name="T22" fmla="*/ 75 w 141"/>
                  <a:gd name="T23" fmla="*/ 79 h 220"/>
                  <a:gd name="T24" fmla="*/ 90 w 141"/>
                  <a:gd name="T25" fmla="*/ 79 h 220"/>
                  <a:gd name="T26" fmla="*/ 123 w 141"/>
                  <a:gd name="T27" fmla="*/ 96 h 220"/>
                  <a:gd name="T28" fmla="*/ 137 w 141"/>
                  <a:gd name="T29" fmla="*/ 122 h 220"/>
                  <a:gd name="T30" fmla="*/ 140 w 141"/>
                  <a:gd name="T31" fmla="*/ 151 h 220"/>
                  <a:gd name="T32" fmla="*/ 132 w 141"/>
                  <a:gd name="T33" fmla="*/ 180 h 220"/>
                  <a:gd name="T34" fmla="*/ 127 w 141"/>
                  <a:gd name="T35" fmla="*/ 193 h 220"/>
                  <a:gd name="T36" fmla="*/ 109 w 141"/>
                  <a:gd name="T37" fmla="*/ 210 h 220"/>
                  <a:gd name="T38" fmla="*/ 89 w 141"/>
                  <a:gd name="T39" fmla="*/ 218 h 220"/>
                  <a:gd name="T40" fmla="*/ 69 w 141"/>
                  <a:gd name="T41" fmla="*/ 220 h 220"/>
                  <a:gd name="T42" fmla="*/ 24 w 141"/>
                  <a:gd name="T43" fmla="*/ 200 h 220"/>
                  <a:gd name="T44" fmla="*/ 11 w 141"/>
                  <a:gd name="T45" fmla="*/ 182 h 220"/>
                  <a:gd name="T46" fmla="*/ 0 w 141"/>
                  <a:gd name="T47" fmla="*/ 115 h 220"/>
                  <a:gd name="T48" fmla="*/ 7 w 141"/>
                  <a:gd name="T49" fmla="*/ 55 h 220"/>
                  <a:gd name="T50" fmla="*/ 25 w 141"/>
                  <a:gd name="T51" fmla="*/ 22 h 220"/>
                  <a:gd name="T52" fmla="*/ 70 w 141"/>
                  <a:gd name="T53" fmla="*/ 1 h 220"/>
                  <a:gd name="T54" fmla="*/ 96 w 141"/>
                  <a:gd name="T55" fmla="*/ 4 h 220"/>
                  <a:gd name="T56" fmla="*/ 125 w 141"/>
                  <a:gd name="T57" fmla="*/ 24 h 220"/>
                  <a:gd name="T58" fmla="*/ 138 w 141"/>
                  <a:gd name="T59" fmla="*/ 53 h 220"/>
                  <a:gd name="T60" fmla="*/ 137 w 141"/>
                  <a:gd name="T61" fmla="*/ 53 h 220"/>
                  <a:gd name="T62" fmla="*/ 30 w 141"/>
                  <a:gd name="T63" fmla="*/ 146 h 220"/>
                  <a:gd name="T64" fmla="*/ 31 w 141"/>
                  <a:gd name="T65" fmla="*/ 162 h 220"/>
                  <a:gd name="T66" fmla="*/ 37 w 141"/>
                  <a:gd name="T67" fmla="*/ 175 h 220"/>
                  <a:gd name="T68" fmla="*/ 49 w 141"/>
                  <a:gd name="T69" fmla="*/ 192 h 220"/>
                  <a:gd name="T70" fmla="*/ 56 w 141"/>
                  <a:gd name="T71" fmla="*/ 194 h 220"/>
                  <a:gd name="T72" fmla="*/ 73 w 141"/>
                  <a:gd name="T73" fmla="*/ 197 h 220"/>
                  <a:gd name="T74" fmla="*/ 90 w 141"/>
                  <a:gd name="T75" fmla="*/ 193 h 220"/>
                  <a:gd name="T76" fmla="*/ 104 w 141"/>
                  <a:gd name="T77" fmla="*/ 183 h 220"/>
                  <a:gd name="T78" fmla="*/ 113 w 141"/>
                  <a:gd name="T79" fmla="*/ 152 h 220"/>
                  <a:gd name="T80" fmla="*/ 110 w 141"/>
                  <a:gd name="T81" fmla="*/ 125 h 220"/>
                  <a:gd name="T82" fmla="*/ 100 w 141"/>
                  <a:gd name="T83" fmla="*/ 111 h 220"/>
                  <a:gd name="T84" fmla="*/ 75 w 141"/>
                  <a:gd name="T85" fmla="*/ 101 h 220"/>
                  <a:gd name="T86" fmla="*/ 63 w 141"/>
                  <a:gd name="T87" fmla="*/ 101 h 220"/>
                  <a:gd name="T88" fmla="*/ 42 w 141"/>
                  <a:gd name="T89" fmla="*/ 113 h 220"/>
                  <a:gd name="T90" fmla="*/ 31 w 141"/>
                  <a:gd name="T91" fmla="*/ 131 h 220"/>
                  <a:gd name="T92" fmla="*/ 30 w 141"/>
                  <a:gd name="T93" fmla="*/ 15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220">
                    <a:moveTo>
                      <a:pt x="138" y="53"/>
                    </a:moveTo>
                    <a:lnTo>
                      <a:pt x="134" y="55"/>
                    </a:lnTo>
                    <a:lnTo>
                      <a:pt x="121" y="56"/>
                    </a:lnTo>
                    <a:lnTo>
                      <a:pt x="111" y="56"/>
                    </a:lnTo>
                    <a:lnTo>
                      <a:pt x="111" y="56"/>
                    </a:lnTo>
                    <a:lnTo>
                      <a:pt x="109" y="49"/>
                    </a:lnTo>
                    <a:lnTo>
                      <a:pt x="106" y="41"/>
                    </a:lnTo>
                    <a:lnTo>
                      <a:pt x="101" y="35"/>
                    </a:lnTo>
                    <a:lnTo>
                      <a:pt x="101" y="34"/>
                    </a:lnTo>
                    <a:lnTo>
                      <a:pt x="99" y="32"/>
                    </a:lnTo>
                    <a:lnTo>
                      <a:pt x="96" y="29"/>
                    </a:lnTo>
                    <a:lnTo>
                      <a:pt x="87" y="25"/>
                    </a:lnTo>
                    <a:lnTo>
                      <a:pt x="76" y="24"/>
                    </a:lnTo>
                    <a:lnTo>
                      <a:pt x="75" y="22"/>
                    </a:lnTo>
                    <a:lnTo>
                      <a:pt x="68" y="24"/>
                    </a:lnTo>
                    <a:lnTo>
                      <a:pt x="61" y="25"/>
                    </a:lnTo>
                    <a:lnTo>
                      <a:pt x="55" y="29"/>
                    </a:lnTo>
                    <a:lnTo>
                      <a:pt x="54" y="29"/>
                    </a:lnTo>
                    <a:lnTo>
                      <a:pt x="51" y="32"/>
                    </a:lnTo>
                    <a:lnTo>
                      <a:pt x="46" y="35"/>
                    </a:lnTo>
                    <a:lnTo>
                      <a:pt x="39" y="44"/>
                    </a:lnTo>
                    <a:lnTo>
                      <a:pt x="34" y="53"/>
                    </a:lnTo>
                    <a:lnTo>
                      <a:pt x="34" y="56"/>
                    </a:lnTo>
                    <a:lnTo>
                      <a:pt x="32" y="60"/>
                    </a:lnTo>
                    <a:lnTo>
                      <a:pt x="30" y="66"/>
                    </a:lnTo>
                    <a:lnTo>
                      <a:pt x="27" y="82"/>
                    </a:lnTo>
                    <a:lnTo>
                      <a:pt x="27" y="101"/>
                    </a:lnTo>
                    <a:lnTo>
                      <a:pt x="27" y="106"/>
                    </a:lnTo>
                    <a:lnTo>
                      <a:pt x="28" y="104"/>
                    </a:lnTo>
                    <a:lnTo>
                      <a:pt x="31" y="100"/>
                    </a:lnTo>
                    <a:lnTo>
                      <a:pt x="38" y="91"/>
                    </a:lnTo>
                    <a:lnTo>
                      <a:pt x="46" y="86"/>
                    </a:lnTo>
                    <a:lnTo>
                      <a:pt x="49" y="83"/>
                    </a:lnTo>
                    <a:lnTo>
                      <a:pt x="55" y="82"/>
                    </a:lnTo>
                    <a:lnTo>
                      <a:pt x="65" y="79"/>
                    </a:lnTo>
                    <a:lnTo>
                      <a:pt x="75" y="79"/>
                    </a:lnTo>
                    <a:lnTo>
                      <a:pt x="78" y="77"/>
                    </a:lnTo>
                    <a:lnTo>
                      <a:pt x="82" y="79"/>
                    </a:lnTo>
                    <a:lnTo>
                      <a:pt x="90" y="79"/>
                    </a:lnTo>
                    <a:lnTo>
                      <a:pt x="106" y="84"/>
                    </a:lnTo>
                    <a:lnTo>
                      <a:pt x="118" y="93"/>
                    </a:lnTo>
                    <a:lnTo>
                      <a:pt x="123" y="96"/>
                    </a:lnTo>
                    <a:lnTo>
                      <a:pt x="125" y="100"/>
                    </a:lnTo>
                    <a:lnTo>
                      <a:pt x="130" y="107"/>
                    </a:lnTo>
                    <a:lnTo>
                      <a:pt x="137" y="122"/>
                    </a:lnTo>
                    <a:lnTo>
                      <a:pt x="140" y="142"/>
                    </a:lnTo>
                    <a:lnTo>
                      <a:pt x="141" y="146"/>
                    </a:lnTo>
                    <a:lnTo>
                      <a:pt x="140" y="151"/>
                    </a:lnTo>
                    <a:lnTo>
                      <a:pt x="140" y="156"/>
                    </a:lnTo>
                    <a:lnTo>
                      <a:pt x="137" y="169"/>
                    </a:lnTo>
                    <a:lnTo>
                      <a:pt x="132" y="180"/>
                    </a:lnTo>
                    <a:lnTo>
                      <a:pt x="132" y="183"/>
                    </a:lnTo>
                    <a:lnTo>
                      <a:pt x="130" y="187"/>
                    </a:lnTo>
                    <a:lnTo>
                      <a:pt x="127" y="193"/>
                    </a:lnTo>
                    <a:lnTo>
                      <a:pt x="120" y="201"/>
                    </a:lnTo>
                    <a:lnTo>
                      <a:pt x="110" y="208"/>
                    </a:lnTo>
                    <a:lnTo>
                      <a:pt x="109" y="210"/>
                    </a:lnTo>
                    <a:lnTo>
                      <a:pt x="106" y="213"/>
                    </a:lnTo>
                    <a:lnTo>
                      <a:pt x="100" y="216"/>
                    </a:lnTo>
                    <a:lnTo>
                      <a:pt x="89" y="218"/>
                    </a:lnTo>
                    <a:lnTo>
                      <a:pt x="78" y="220"/>
                    </a:lnTo>
                    <a:lnTo>
                      <a:pt x="75" y="220"/>
                    </a:lnTo>
                    <a:lnTo>
                      <a:pt x="69" y="220"/>
                    </a:lnTo>
                    <a:lnTo>
                      <a:pt x="58" y="218"/>
                    </a:lnTo>
                    <a:lnTo>
                      <a:pt x="39" y="213"/>
                    </a:lnTo>
                    <a:lnTo>
                      <a:pt x="24" y="200"/>
                    </a:lnTo>
                    <a:lnTo>
                      <a:pt x="21" y="196"/>
                    </a:lnTo>
                    <a:lnTo>
                      <a:pt x="17" y="192"/>
                    </a:lnTo>
                    <a:lnTo>
                      <a:pt x="11" y="182"/>
                    </a:lnTo>
                    <a:lnTo>
                      <a:pt x="3" y="156"/>
                    </a:lnTo>
                    <a:lnTo>
                      <a:pt x="0" y="125"/>
                    </a:lnTo>
                    <a:lnTo>
                      <a:pt x="0" y="115"/>
                    </a:lnTo>
                    <a:lnTo>
                      <a:pt x="0" y="106"/>
                    </a:lnTo>
                    <a:lnTo>
                      <a:pt x="0" y="87"/>
                    </a:lnTo>
                    <a:lnTo>
                      <a:pt x="7" y="55"/>
                    </a:lnTo>
                    <a:lnTo>
                      <a:pt x="18" y="31"/>
                    </a:lnTo>
                    <a:lnTo>
                      <a:pt x="23" y="25"/>
                    </a:lnTo>
                    <a:lnTo>
                      <a:pt x="25" y="22"/>
                    </a:lnTo>
                    <a:lnTo>
                      <a:pt x="32" y="15"/>
                    </a:lnTo>
                    <a:lnTo>
                      <a:pt x="51" y="5"/>
                    </a:lnTo>
                    <a:lnTo>
                      <a:pt x="70" y="1"/>
                    </a:lnTo>
                    <a:lnTo>
                      <a:pt x="78" y="0"/>
                    </a:lnTo>
                    <a:lnTo>
                      <a:pt x="89" y="1"/>
                    </a:lnTo>
                    <a:lnTo>
                      <a:pt x="96" y="4"/>
                    </a:lnTo>
                    <a:lnTo>
                      <a:pt x="109" y="10"/>
                    </a:lnTo>
                    <a:lnTo>
                      <a:pt x="118" y="15"/>
                    </a:lnTo>
                    <a:lnTo>
                      <a:pt x="125" y="24"/>
                    </a:lnTo>
                    <a:lnTo>
                      <a:pt x="130" y="29"/>
                    </a:lnTo>
                    <a:lnTo>
                      <a:pt x="135" y="42"/>
                    </a:lnTo>
                    <a:lnTo>
                      <a:pt x="138" y="53"/>
                    </a:lnTo>
                    <a:lnTo>
                      <a:pt x="137" y="55"/>
                    </a:lnTo>
                    <a:lnTo>
                      <a:pt x="138" y="53"/>
                    </a:lnTo>
                    <a:lnTo>
                      <a:pt x="137" y="53"/>
                    </a:lnTo>
                    <a:lnTo>
                      <a:pt x="138" y="53"/>
                    </a:lnTo>
                    <a:lnTo>
                      <a:pt x="138" y="53"/>
                    </a:lnTo>
                    <a:close/>
                    <a:moveTo>
                      <a:pt x="30" y="146"/>
                    </a:moveTo>
                    <a:lnTo>
                      <a:pt x="30" y="149"/>
                    </a:lnTo>
                    <a:lnTo>
                      <a:pt x="30" y="153"/>
                    </a:lnTo>
                    <a:lnTo>
                      <a:pt x="31" y="162"/>
                    </a:lnTo>
                    <a:lnTo>
                      <a:pt x="35" y="170"/>
                    </a:lnTo>
                    <a:lnTo>
                      <a:pt x="37" y="172"/>
                    </a:lnTo>
                    <a:lnTo>
                      <a:pt x="37" y="175"/>
                    </a:lnTo>
                    <a:lnTo>
                      <a:pt x="38" y="179"/>
                    </a:lnTo>
                    <a:lnTo>
                      <a:pt x="44" y="186"/>
                    </a:lnTo>
                    <a:lnTo>
                      <a:pt x="49" y="192"/>
                    </a:lnTo>
                    <a:lnTo>
                      <a:pt x="52" y="192"/>
                    </a:lnTo>
                    <a:lnTo>
                      <a:pt x="54" y="193"/>
                    </a:lnTo>
                    <a:lnTo>
                      <a:pt x="56" y="194"/>
                    </a:lnTo>
                    <a:lnTo>
                      <a:pt x="63" y="197"/>
                    </a:lnTo>
                    <a:lnTo>
                      <a:pt x="70" y="197"/>
                    </a:lnTo>
                    <a:lnTo>
                      <a:pt x="73" y="197"/>
                    </a:lnTo>
                    <a:lnTo>
                      <a:pt x="75" y="197"/>
                    </a:lnTo>
                    <a:lnTo>
                      <a:pt x="80" y="197"/>
                    </a:lnTo>
                    <a:lnTo>
                      <a:pt x="90" y="193"/>
                    </a:lnTo>
                    <a:lnTo>
                      <a:pt x="100" y="187"/>
                    </a:lnTo>
                    <a:lnTo>
                      <a:pt x="103" y="184"/>
                    </a:lnTo>
                    <a:lnTo>
                      <a:pt x="104" y="183"/>
                    </a:lnTo>
                    <a:lnTo>
                      <a:pt x="107" y="177"/>
                    </a:lnTo>
                    <a:lnTo>
                      <a:pt x="111" y="166"/>
                    </a:lnTo>
                    <a:lnTo>
                      <a:pt x="113" y="152"/>
                    </a:lnTo>
                    <a:lnTo>
                      <a:pt x="114" y="148"/>
                    </a:lnTo>
                    <a:lnTo>
                      <a:pt x="113" y="138"/>
                    </a:lnTo>
                    <a:lnTo>
                      <a:pt x="110" y="125"/>
                    </a:lnTo>
                    <a:lnTo>
                      <a:pt x="104" y="115"/>
                    </a:lnTo>
                    <a:lnTo>
                      <a:pt x="103" y="113"/>
                    </a:lnTo>
                    <a:lnTo>
                      <a:pt x="100" y="111"/>
                    </a:lnTo>
                    <a:lnTo>
                      <a:pt x="96" y="108"/>
                    </a:lnTo>
                    <a:lnTo>
                      <a:pt x="86" y="103"/>
                    </a:lnTo>
                    <a:lnTo>
                      <a:pt x="75" y="101"/>
                    </a:lnTo>
                    <a:lnTo>
                      <a:pt x="73" y="100"/>
                    </a:lnTo>
                    <a:lnTo>
                      <a:pt x="69" y="101"/>
                    </a:lnTo>
                    <a:lnTo>
                      <a:pt x="63" y="101"/>
                    </a:lnTo>
                    <a:lnTo>
                      <a:pt x="54" y="106"/>
                    </a:lnTo>
                    <a:lnTo>
                      <a:pt x="44" y="111"/>
                    </a:lnTo>
                    <a:lnTo>
                      <a:pt x="42" y="113"/>
                    </a:lnTo>
                    <a:lnTo>
                      <a:pt x="39" y="115"/>
                    </a:lnTo>
                    <a:lnTo>
                      <a:pt x="37" y="120"/>
                    </a:lnTo>
                    <a:lnTo>
                      <a:pt x="31" y="131"/>
                    </a:lnTo>
                    <a:lnTo>
                      <a:pt x="30" y="144"/>
                    </a:lnTo>
                    <a:lnTo>
                      <a:pt x="30" y="146"/>
                    </a:lnTo>
                    <a:lnTo>
                      <a:pt x="30" y="151"/>
                    </a:lnTo>
                    <a:lnTo>
                      <a:pt x="30" y="146"/>
                    </a:lnTo>
                    <a:lnTo>
                      <a:pt x="3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0" name="Freeform 315"/>
              <p:cNvSpPr>
                <a:spLocks/>
              </p:cNvSpPr>
              <p:nvPr/>
            </p:nvSpPr>
            <p:spPr bwMode="auto">
              <a:xfrm>
                <a:off x="1085" y="2482"/>
                <a:ext cx="24" cy="73"/>
              </a:xfrm>
              <a:custGeom>
                <a:avLst/>
                <a:gdLst>
                  <a:gd name="T0" fmla="*/ 81 w 81"/>
                  <a:gd name="T1" fmla="*/ 216 h 216"/>
                  <a:gd name="T2" fmla="*/ 76 w 81"/>
                  <a:gd name="T3" fmla="*/ 216 h 216"/>
                  <a:gd name="T4" fmla="*/ 64 w 81"/>
                  <a:gd name="T5" fmla="*/ 216 h 216"/>
                  <a:gd name="T6" fmla="*/ 55 w 81"/>
                  <a:gd name="T7" fmla="*/ 216 h 216"/>
                  <a:gd name="T8" fmla="*/ 55 w 81"/>
                  <a:gd name="T9" fmla="*/ 216 h 216"/>
                  <a:gd name="T10" fmla="*/ 55 w 81"/>
                  <a:gd name="T11" fmla="*/ 190 h 216"/>
                  <a:gd name="T12" fmla="*/ 54 w 81"/>
                  <a:gd name="T13" fmla="*/ 111 h 216"/>
                  <a:gd name="T14" fmla="*/ 54 w 81"/>
                  <a:gd name="T15" fmla="*/ 52 h 216"/>
                  <a:gd name="T16" fmla="*/ 55 w 81"/>
                  <a:gd name="T17" fmla="*/ 48 h 216"/>
                  <a:gd name="T18" fmla="*/ 52 w 81"/>
                  <a:gd name="T19" fmla="*/ 51 h 216"/>
                  <a:gd name="T20" fmla="*/ 50 w 81"/>
                  <a:gd name="T21" fmla="*/ 54 h 216"/>
                  <a:gd name="T22" fmla="*/ 41 w 81"/>
                  <a:gd name="T23" fmla="*/ 59 h 216"/>
                  <a:gd name="T24" fmla="*/ 31 w 81"/>
                  <a:gd name="T25" fmla="*/ 65 h 216"/>
                  <a:gd name="T26" fmla="*/ 30 w 81"/>
                  <a:gd name="T27" fmla="*/ 66 h 216"/>
                  <a:gd name="T28" fmla="*/ 27 w 81"/>
                  <a:gd name="T29" fmla="*/ 68 h 216"/>
                  <a:gd name="T30" fmla="*/ 21 w 81"/>
                  <a:gd name="T31" fmla="*/ 71 h 216"/>
                  <a:gd name="T32" fmla="*/ 11 w 81"/>
                  <a:gd name="T33" fmla="*/ 75 h 216"/>
                  <a:gd name="T34" fmla="*/ 3 w 81"/>
                  <a:gd name="T35" fmla="*/ 79 h 216"/>
                  <a:gd name="T36" fmla="*/ 2 w 81"/>
                  <a:gd name="T37" fmla="*/ 79 h 216"/>
                  <a:gd name="T38" fmla="*/ 2 w 81"/>
                  <a:gd name="T39" fmla="*/ 76 h 216"/>
                  <a:gd name="T40" fmla="*/ 0 w 81"/>
                  <a:gd name="T41" fmla="*/ 63 h 216"/>
                  <a:gd name="T42" fmla="*/ 0 w 81"/>
                  <a:gd name="T43" fmla="*/ 55 h 216"/>
                  <a:gd name="T44" fmla="*/ 2 w 81"/>
                  <a:gd name="T45" fmla="*/ 54 h 216"/>
                  <a:gd name="T46" fmla="*/ 4 w 81"/>
                  <a:gd name="T47" fmla="*/ 52 h 216"/>
                  <a:gd name="T48" fmla="*/ 11 w 81"/>
                  <a:gd name="T49" fmla="*/ 49 h 216"/>
                  <a:gd name="T50" fmla="*/ 26 w 81"/>
                  <a:gd name="T51" fmla="*/ 42 h 216"/>
                  <a:gd name="T52" fmla="*/ 37 w 81"/>
                  <a:gd name="T53" fmla="*/ 32 h 216"/>
                  <a:gd name="T54" fmla="*/ 41 w 81"/>
                  <a:gd name="T55" fmla="*/ 30 h 216"/>
                  <a:gd name="T56" fmla="*/ 42 w 81"/>
                  <a:gd name="T57" fmla="*/ 28 h 216"/>
                  <a:gd name="T58" fmla="*/ 48 w 81"/>
                  <a:gd name="T59" fmla="*/ 23 h 216"/>
                  <a:gd name="T60" fmla="*/ 55 w 81"/>
                  <a:gd name="T61" fmla="*/ 13 h 216"/>
                  <a:gd name="T62" fmla="*/ 62 w 81"/>
                  <a:gd name="T63" fmla="*/ 3 h 216"/>
                  <a:gd name="T64" fmla="*/ 64 w 81"/>
                  <a:gd name="T65" fmla="*/ 0 h 216"/>
                  <a:gd name="T66" fmla="*/ 65 w 81"/>
                  <a:gd name="T67" fmla="*/ 0 h 216"/>
                  <a:gd name="T68" fmla="*/ 74 w 81"/>
                  <a:gd name="T69" fmla="*/ 0 h 216"/>
                  <a:gd name="T70" fmla="*/ 79 w 81"/>
                  <a:gd name="T71" fmla="*/ 0 h 216"/>
                  <a:gd name="T72" fmla="*/ 81 w 81"/>
                  <a:gd name="T73" fmla="*/ 0 h 216"/>
                  <a:gd name="T74" fmla="*/ 79 w 81"/>
                  <a:gd name="T75" fmla="*/ 6 h 216"/>
                  <a:gd name="T76" fmla="*/ 81 w 81"/>
                  <a:gd name="T77" fmla="*/ 34 h 216"/>
                  <a:gd name="T78" fmla="*/ 79 w 81"/>
                  <a:gd name="T79" fmla="*/ 135 h 216"/>
                  <a:gd name="T80" fmla="*/ 79 w 81"/>
                  <a:gd name="T81" fmla="*/ 211 h 216"/>
                  <a:gd name="T82" fmla="*/ 81 w 81"/>
                  <a:gd name="T83" fmla="*/ 216 h 216"/>
                  <a:gd name="T84" fmla="*/ 81 w 81"/>
                  <a:gd name="T8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16">
                    <a:moveTo>
                      <a:pt x="81" y="216"/>
                    </a:moveTo>
                    <a:lnTo>
                      <a:pt x="76" y="216"/>
                    </a:lnTo>
                    <a:lnTo>
                      <a:pt x="64" y="216"/>
                    </a:lnTo>
                    <a:lnTo>
                      <a:pt x="55" y="216"/>
                    </a:lnTo>
                    <a:lnTo>
                      <a:pt x="55" y="216"/>
                    </a:lnTo>
                    <a:lnTo>
                      <a:pt x="55" y="190"/>
                    </a:lnTo>
                    <a:lnTo>
                      <a:pt x="54" y="111"/>
                    </a:lnTo>
                    <a:lnTo>
                      <a:pt x="54" y="52"/>
                    </a:lnTo>
                    <a:lnTo>
                      <a:pt x="55" y="48"/>
                    </a:lnTo>
                    <a:lnTo>
                      <a:pt x="52" y="51"/>
                    </a:lnTo>
                    <a:lnTo>
                      <a:pt x="50" y="54"/>
                    </a:lnTo>
                    <a:lnTo>
                      <a:pt x="41" y="59"/>
                    </a:lnTo>
                    <a:lnTo>
                      <a:pt x="31" y="65"/>
                    </a:lnTo>
                    <a:lnTo>
                      <a:pt x="30" y="66"/>
                    </a:lnTo>
                    <a:lnTo>
                      <a:pt x="27" y="68"/>
                    </a:lnTo>
                    <a:lnTo>
                      <a:pt x="21" y="71"/>
                    </a:lnTo>
                    <a:lnTo>
                      <a:pt x="11" y="75"/>
                    </a:lnTo>
                    <a:lnTo>
                      <a:pt x="3" y="79"/>
                    </a:lnTo>
                    <a:lnTo>
                      <a:pt x="2" y="79"/>
                    </a:lnTo>
                    <a:lnTo>
                      <a:pt x="2" y="76"/>
                    </a:lnTo>
                    <a:lnTo>
                      <a:pt x="0" y="63"/>
                    </a:lnTo>
                    <a:lnTo>
                      <a:pt x="0" y="55"/>
                    </a:lnTo>
                    <a:lnTo>
                      <a:pt x="2" y="54"/>
                    </a:lnTo>
                    <a:lnTo>
                      <a:pt x="4" y="52"/>
                    </a:lnTo>
                    <a:lnTo>
                      <a:pt x="11" y="49"/>
                    </a:lnTo>
                    <a:lnTo>
                      <a:pt x="26" y="42"/>
                    </a:lnTo>
                    <a:lnTo>
                      <a:pt x="37" y="32"/>
                    </a:lnTo>
                    <a:lnTo>
                      <a:pt x="41" y="30"/>
                    </a:lnTo>
                    <a:lnTo>
                      <a:pt x="42" y="28"/>
                    </a:lnTo>
                    <a:lnTo>
                      <a:pt x="48" y="23"/>
                    </a:lnTo>
                    <a:lnTo>
                      <a:pt x="55" y="13"/>
                    </a:lnTo>
                    <a:lnTo>
                      <a:pt x="62" y="3"/>
                    </a:lnTo>
                    <a:lnTo>
                      <a:pt x="64" y="0"/>
                    </a:lnTo>
                    <a:lnTo>
                      <a:pt x="65" y="0"/>
                    </a:lnTo>
                    <a:lnTo>
                      <a:pt x="74" y="0"/>
                    </a:lnTo>
                    <a:lnTo>
                      <a:pt x="79" y="0"/>
                    </a:lnTo>
                    <a:lnTo>
                      <a:pt x="81" y="0"/>
                    </a:lnTo>
                    <a:lnTo>
                      <a:pt x="79" y="6"/>
                    </a:lnTo>
                    <a:lnTo>
                      <a:pt x="81" y="34"/>
                    </a:lnTo>
                    <a:lnTo>
                      <a:pt x="79" y="135"/>
                    </a:lnTo>
                    <a:lnTo>
                      <a:pt x="79" y="211"/>
                    </a:lnTo>
                    <a:lnTo>
                      <a:pt x="81" y="216"/>
                    </a:lnTo>
                    <a:lnTo>
                      <a:pt x="81"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1" name="Freeform 316"/>
              <p:cNvSpPr>
                <a:spLocks noEditPoints="1"/>
              </p:cNvSpPr>
              <p:nvPr/>
            </p:nvSpPr>
            <p:spPr bwMode="auto">
              <a:xfrm>
                <a:off x="1135" y="2482"/>
                <a:ext cx="47" cy="73"/>
              </a:xfrm>
              <a:custGeom>
                <a:avLst/>
                <a:gdLst>
                  <a:gd name="T0" fmla="*/ 20 w 141"/>
                  <a:gd name="T1" fmla="*/ 165 h 219"/>
                  <a:gd name="T2" fmla="*/ 30 w 141"/>
                  <a:gd name="T3" fmla="*/ 168 h 219"/>
                  <a:gd name="T4" fmla="*/ 40 w 141"/>
                  <a:gd name="T5" fmla="*/ 189 h 219"/>
                  <a:gd name="T6" fmla="*/ 47 w 141"/>
                  <a:gd name="T7" fmla="*/ 193 h 219"/>
                  <a:gd name="T8" fmla="*/ 65 w 141"/>
                  <a:gd name="T9" fmla="*/ 197 h 219"/>
                  <a:gd name="T10" fmla="*/ 78 w 141"/>
                  <a:gd name="T11" fmla="*/ 196 h 219"/>
                  <a:gd name="T12" fmla="*/ 89 w 141"/>
                  <a:gd name="T13" fmla="*/ 190 h 219"/>
                  <a:gd name="T14" fmla="*/ 102 w 141"/>
                  <a:gd name="T15" fmla="*/ 178 h 219"/>
                  <a:gd name="T16" fmla="*/ 110 w 141"/>
                  <a:gd name="T17" fmla="*/ 155 h 219"/>
                  <a:gd name="T18" fmla="*/ 113 w 141"/>
                  <a:gd name="T19" fmla="*/ 145 h 219"/>
                  <a:gd name="T20" fmla="*/ 116 w 141"/>
                  <a:gd name="T21" fmla="*/ 120 h 219"/>
                  <a:gd name="T22" fmla="*/ 114 w 141"/>
                  <a:gd name="T23" fmla="*/ 114 h 219"/>
                  <a:gd name="T24" fmla="*/ 103 w 141"/>
                  <a:gd name="T25" fmla="*/ 128 h 219"/>
                  <a:gd name="T26" fmla="*/ 90 w 141"/>
                  <a:gd name="T27" fmla="*/ 137 h 219"/>
                  <a:gd name="T28" fmla="*/ 65 w 141"/>
                  <a:gd name="T29" fmla="*/ 142 h 219"/>
                  <a:gd name="T30" fmla="*/ 51 w 141"/>
                  <a:gd name="T31" fmla="*/ 142 h 219"/>
                  <a:gd name="T32" fmla="*/ 19 w 141"/>
                  <a:gd name="T33" fmla="*/ 124 h 219"/>
                  <a:gd name="T34" fmla="*/ 3 w 141"/>
                  <a:gd name="T35" fmla="*/ 99 h 219"/>
                  <a:gd name="T36" fmla="*/ 0 w 141"/>
                  <a:gd name="T37" fmla="*/ 69 h 219"/>
                  <a:gd name="T38" fmla="*/ 16 w 141"/>
                  <a:gd name="T39" fmla="*/ 24 h 219"/>
                  <a:gd name="T40" fmla="*/ 30 w 141"/>
                  <a:gd name="T41" fmla="*/ 13 h 219"/>
                  <a:gd name="T42" fmla="*/ 68 w 141"/>
                  <a:gd name="T43" fmla="*/ 0 h 219"/>
                  <a:gd name="T44" fmla="*/ 102 w 141"/>
                  <a:gd name="T45" fmla="*/ 10 h 219"/>
                  <a:gd name="T46" fmla="*/ 123 w 141"/>
                  <a:gd name="T47" fmla="*/ 28 h 219"/>
                  <a:gd name="T48" fmla="*/ 133 w 141"/>
                  <a:gd name="T49" fmla="*/ 48 h 219"/>
                  <a:gd name="T50" fmla="*/ 140 w 141"/>
                  <a:gd name="T51" fmla="*/ 99 h 219"/>
                  <a:gd name="T52" fmla="*/ 140 w 141"/>
                  <a:gd name="T53" fmla="*/ 124 h 219"/>
                  <a:gd name="T54" fmla="*/ 133 w 141"/>
                  <a:gd name="T55" fmla="*/ 169 h 219"/>
                  <a:gd name="T56" fmla="*/ 119 w 141"/>
                  <a:gd name="T57" fmla="*/ 195 h 219"/>
                  <a:gd name="T58" fmla="*/ 102 w 141"/>
                  <a:gd name="T59" fmla="*/ 209 h 219"/>
                  <a:gd name="T60" fmla="*/ 68 w 141"/>
                  <a:gd name="T61" fmla="*/ 219 h 219"/>
                  <a:gd name="T62" fmla="*/ 52 w 141"/>
                  <a:gd name="T63" fmla="*/ 219 h 219"/>
                  <a:gd name="T64" fmla="*/ 23 w 141"/>
                  <a:gd name="T65" fmla="*/ 206 h 219"/>
                  <a:gd name="T66" fmla="*/ 9 w 141"/>
                  <a:gd name="T67" fmla="*/ 186 h 219"/>
                  <a:gd name="T68" fmla="*/ 3 w 141"/>
                  <a:gd name="T69" fmla="*/ 168 h 219"/>
                  <a:gd name="T70" fmla="*/ 4 w 141"/>
                  <a:gd name="T71" fmla="*/ 166 h 219"/>
                  <a:gd name="T72" fmla="*/ 110 w 141"/>
                  <a:gd name="T73" fmla="*/ 62 h 219"/>
                  <a:gd name="T74" fmla="*/ 100 w 141"/>
                  <a:gd name="T75" fmla="*/ 35 h 219"/>
                  <a:gd name="T76" fmla="*/ 83 w 141"/>
                  <a:gd name="T77" fmla="*/ 25 h 219"/>
                  <a:gd name="T78" fmla="*/ 62 w 141"/>
                  <a:gd name="T79" fmla="*/ 24 h 219"/>
                  <a:gd name="T80" fmla="*/ 41 w 141"/>
                  <a:gd name="T81" fmla="*/ 37 h 219"/>
                  <a:gd name="T82" fmla="*/ 28 w 141"/>
                  <a:gd name="T83" fmla="*/ 56 h 219"/>
                  <a:gd name="T84" fmla="*/ 27 w 141"/>
                  <a:gd name="T85" fmla="*/ 78 h 219"/>
                  <a:gd name="T86" fmla="*/ 37 w 141"/>
                  <a:gd name="T87" fmla="*/ 106 h 219"/>
                  <a:gd name="T88" fmla="*/ 45 w 141"/>
                  <a:gd name="T89" fmla="*/ 113 h 219"/>
                  <a:gd name="T90" fmla="*/ 71 w 141"/>
                  <a:gd name="T91" fmla="*/ 120 h 219"/>
                  <a:gd name="T92" fmla="*/ 88 w 141"/>
                  <a:gd name="T93" fmla="*/ 116 h 219"/>
                  <a:gd name="T94" fmla="*/ 102 w 141"/>
                  <a:gd name="T95" fmla="*/ 106 h 219"/>
                  <a:gd name="T96" fmla="*/ 110 w 141"/>
                  <a:gd name="T97" fmla="*/ 83 h 219"/>
                  <a:gd name="T98" fmla="*/ 110 w 141"/>
                  <a:gd name="T99" fmla="*/ 7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9">
                    <a:moveTo>
                      <a:pt x="4" y="166"/>
                    </a:moveTo>
                    <a:lnTo>
                      <a:pt x="7" y="166"/>
                    </a:lnTo>
                    <a:lnTo>
                      <a:pt x="20" y="165"/>
                    </a:lnTo>
                    <a:lnTo>
                      <a:pt x="28" y="165"/>
                    </a:lnTo>
                    <a:lnTo>
                      <a:pt x="30" y="164"/>
                    </a:lnTo>
                    <a:lnTo>
                      <a:pt x="30" y="168"/>
                    </a:lnTo>
                    <a:lnTo>
                      <a:pt x="31" y="173"/>
                    </a:lnTo>
                    <a:lnTo>
                      <a:pt x="34" y="182"/>
                    </a:lnTo>
                    <a:lnTo>
                      <a:pt x="40" y="189"/>
                    </a:lnTo>
                    <a:lnTo>
                      <a:pt x="43" y="189"/>
                    </a:lnTo>
                    <a:lnTo>
                      <a:pt x="44" y="190"/>
                    </a:lnTo>
                    <a:lnTo>
                      <a:pt x="47" y="193"/>
                    </a:lnTo>
                    <a:lnTo>
                      <a:pt x="54" y="196"/>
                    </a:lnTo>
                    <a:lnTo>
                      <a:pt x="62" y="197"/>
                    </a:lnTo>
                    <a:lnTo>
                      <a:pt x="65" y="197"/>
                    </a:lnTo>
                    <a:lnTo>
                      <a:pt x="66" y="197"/>
                    </a:lnTo>
                    <a:lnTo>
                      <a:pt x="71" y="197"/>
                    </a:lnTo>
                    <a:lnTo>
                      <a:pt x="78" y="196"/>
                    </a:lnTo>
                    <a:lnTo>
                      <a:pt x="83" y="193"/>
                    </a:lnTo>
                    <a:lnTo>
                      <a:pt x="86" y="192"/>
                    </a:lnTo>
                    <a:lnTo>
                      <a:pt x="89" y="190"/>
                    </a:lnTo>
                    <a:lnTo>
                      <a:pt x="92" y="188"/>
                    </a:lnTo>
                    <a:lnTo>
                      <a:pt x="97" y="182"/>
                    </a:lnTo>
                    <a:lnTo>
                      <a:pt x="102" y="178"/>
                    </a:lnTo>
                    <a:lnTo>
                      <a:pt x="105" y="173"/>
                    </a:lnTo>
                    <a:lnTo>
                      <a:pt x="107" y="165"/>
                    </a:lnTo>
                    <a:lnTo>
                      <a:pt x="110" y="155"/>
                    </a:lnTo>
                    <a:lnTo>
                      <a:pt x="112" y="152"/>
                    </a:lnTo>
                    <a:lnTo>
                      <a:pt x="112" y="151"/>
                    </a:lnTo>
                    <a:lnTo>
                      <a:pt x="113" y="145"/>
                    </a:lnTo>
                    <a:lnTo>
                      <a:pt x="114" y="134"/>
                    </a:lnTo>
                    <a:lnTo>
                      <a:pt x="114" y="123"/>
                    </a:lnTo>
                    <a:lnTo>
                      <a:pt x="116" y="120"/>
                    </a:lnTo>
                    <a:lnTo>
                      <a:pt x="114" y="117"/>
                    </a:lnTo>
                    <a:lnTo>
                      <a:pt x="114" y="116"/>
                    </a:lnTo>
                    <a:lnTo>
                      <a:pt x="114" y="114"/>
                    </a:lnTo>
                    <a:lnTo>
                      <a:pt x="113" y="117"/>
                    </a:lnTo>
                    <a:lnTo>
                      <a:pt x="110" y="121"/>
                    </a:lnTo>
                    <a:lnTo>
                      <a:pt x="103" y="128"/>
                    </a:lnTo>
                    <a:lnTo>
                      <a:pt x="95" y="134"/>
                    </a:lnTo>
                    <a:lnTo>
                      <a:pt x="93" y="135"/>
                    </a:lnTo>
                    <a:lnTo>
                      <a:pt x="90" y="137"/>
                    </a:lnTo>
                    <a:lnTo>
                      <a:pt x="86" y="140"/>
                    </a:lnTo>
                    <a:lnTo>
                      <a:pt x="76" y="142"/>
                    </a:lnTo>
                    <a:lnTo>
                      <a:pt x="65" y="142"/>
                    </a:lnTo>
                    <a:lnTo>
                      <a:pt x="64" y="142"/>
                    </a:lnTo>
                    <a:lnTo>
                      <a:pt x="59" y="142"/>
                    </a:lnTo>
                    <a:lnTo>
                      <a:pt x="51" y="142"/>
                    </a:lnTo>
                    <a:lnTo>
                      <a:pt x="35" y="137"/>
                    </a:lnTo>
                    <a:lnTo>
                      <a:pt x="21" y="128"/>
                    </a:lnTo>
                    <a:lnTo>
                      <a:pt x="19" y="124"/>
                    </a:lnTo>
                    <a:lnTo>
                      <a:pt x="14" y="121"/>
                    </a:lnTo>
                    <a:lnTo>
                      <a:pt x="10" y="114"/>
                    </a:lnTo>
                    <a:lnTo>
                      <a:pt x="3" y="99"/>
                    </a:lnTo>
                    <a:lnTo>
                      <a:pt x="0" y="79"/>
                    </a:lnTo>
                    <a:lnTo>
                      <a:pt x="0" y="73"/>
                    </a:lnTo>
                    <a:lnTo>
                      <a:pt x="0" y="69"/>
                    </a:lnTo>
                    <a:lnTo>
                      <a:pt x="0" y="58"/>
                    </a:lnTo>
                    <a:lnTo>
                      <a:pt x="6" y="40"/>
                    </a:lnTo>
                    <a:lnTo>
                      <a:pt x="16" y="24"/>
                    </a:lnTo>
                    <a:lnTo>
                      <a:pt x="20" y="20"/>
                    </a:lnTo>
                    <a:lnTo>
                      <a:pt x="23" y="17"/>
                    </a:lnTo>
                    <a:lnTo>
                      <a:pt x="30" y="13"/>
                    </a:lnTo>
                    <a:lnTo>
                      <a:pt x="44" y="4"/>
                    </a:lnTo>
                    <a:lnTo>
                      <a:pt x="62" y="1"/>
                    </a:lnTo>
                    <a:lnTo>
                      <a:pt x="68" y="0"/>
                    </a:lnTo>
                    <a:lnTo>
                      <a:pt x="78" y="1"/>
                    </a:lnTo>
                    <a:lnTo>
                      <a:pt x="90" y="4"/>
                    </a:lnTo>
                    <a:lnTo>
                      <a:pt x="102" y="10"/>
                    </a:lnTo>
                    <a:lnTo>
                      <a:pt x="106" y="11"/>
                    </a:lnTo>
                    <a:lnTo>
                      <a:pt x="113" y="18"/>
                    </a:lnTo>
                    <a:lnTo>
                      <a:pt x="123" y="28"/>
                    </a:lnTo>
                    <a:lnTo>
                      <a:pt x="130" y="41"/>
                    </a:lnTo>
                    <a:lnTo>
                      <a:pt x="133" y="44"/>
                    </a:lnTo>
                    <a:lnTo>
                      <a:pt x="133" y="48"/>
                    </a:lnTo>
                    <a:lnTo>
                      <a:pt x="136" y="56"/>
                    </a:lnTo>
                    <a:lnTo>
                      <a:pt x="138" y="75"/>
                    </a:lnTo>
                    <a:lnTo>
                      <a:pt x="140" y="99"/>
                    </a:lnTo>
                    <a:lnTo>
                      <a:pt x="141" y="104"/>
                    </a:lnTo>
                    <a:lnTo>
                      <a:pt x="140" y="111"/>
                    </a:lnTo>
                    <a:lnTo>
                      <a:pt x="140" y="124"/>
                    </a:lnTo>
                    <a:lnTo>
                      <a:pt x="137" y="147"/>
                    </a:lnTo>
                    <a:lnTo>
                      <a:pt x="133" y="166"/>
                    </a:lnTo>
                    <a:lnTo>
                      <a:pt x="133" y="169"/>
                    </a:lnTo>
                    <a:lnTo>
                      <a:pt x="130" y="173"/>
                    </a:lnTo>
                    <a:lnTo>
                      <a:pt x="127" y="182"/>
                    </a:lnTo>
                    <a:lnTo>
                      <a:pt x="119" y="195"/>
                    </a:lnTo>
                    <a:lnTo>
                      <a:pt x="107" y="204"/>
                    </a:lnTo>
                    <a:lnTo>
                      <a:pt x="106" y="206"/>
                    </a:lnTo>
                    <a:lnTo>
                      <a:pt x="102" y="209"/>
                    </a:lnTo>
                    <a:lnTo>
                      <a:pt x="96" y="211"/>
                    </a:lnTo>
                    <a:lnTo>
                      <a:pt x="83" y="217"/>
                    </a:lnTo>
                    <a:lnTo>
                      <a:pt x="68" y="219"/>
                    </a:lnTo>
                    <a:lnTo>
                      <a:pt x="65" y="219"/>
                    </a:lnTo>
                    <a:lnTo>
                      <a:pt x="61" y="219"/>
                    </a:lnTo>
                    <a:lnTo>
                      <a:pt x="52" y="219"/>
                    </a:lnTo>
                    <a:lnTo>
                      <a:pt x="38" y="214"/>
                    </a:lnTo>
                    <a:lnTo>
                      <a:pt x="26" y="209"/>
                    </a:lnTo>
                    <a:lnTo>
                      <a:pt x="23" y="206"/>
                    </a:lnTo>
                    <a:lnTo>
                      <a:pt x="20" y="204"/>
                    </a:lnTo>
                    <a:lnTo>
                      <a:pt x="16" y="199"/>
                    </a:lnTo>
                    <a:lnTo>
                      <a:pt x="9" y="186"/>
                    </a:lnTo>
                    <a:lnTo>
                      <a:pt x="4" y="171"/>
                    </a:lnTo>
                    <a:lnTo>
                      <a:pt x="4" y="166"/>
                    </a:lnTo>
                    <a:lnTo>
                      <a:pt x="3" y="168"/>
                    </a:lnTo>
                    <a:lnTo>
                      <a:pt x="4" y="166"/>
                    </a:lnTo>
                    <a:lnTo>
                      <a:pt x="3" y="166"/>
                    </a:lnTo>
                    <a:lnTo>
                      <a:pt x="4" y="166"/>
                    </a:lnTo>
                    <a:lnTo>
                      <a:pt x="4" y="166"/>
                    </a:lnTo>
                    <a:close/>
                    <a:moveTo>
                      <a:pt x="112" y="72"/>
                    </a:moveTo>
                    <a:lnTo>
                      <a:pt x="110" y="62"/>
                    </a:lnTo>
                    <a:lnTo>
                      <a:pt x="107" y="48"/>
                    </a:lnTo>
                    <a:lnTo>
                      <a:pt x="102" y="38"/>
                    </a:lnTo>
                    <a:lnTo>
                      <a:pt x="100" y="35"/>
                    </a:lnTo>
                    <a:lnTo>
                      <a:pt x="97" y="34"/>
                    </a:lnTo>
                    <a:lnTo>
                      <a:pt x="93" y="31"/>
                    </a:lnTo>
                    <a:lnTo>
                      <a:pt x="83" y="25"/>
                    </a:lnTo>
                    <a:lnTo>
                      <a:pt x="72" y="24"/>
                    </a:lnTo>
                    <a:lnTo>
                      <a:pt x="71" y="23"/>
                    </a:lnTo>
                    <a:lnTo>
                      <a:pt x="62" y="24"/>
                    </a:lnTo>
                    <a:lnTo>
                      <a:pt x="57" y="25"/>
                    </a:lnTo>
                    <a:lnTo>
                      <a:pt x="47" y="31"/>
                    </a:lnTo>
                    <a:lnTo>
                      <a:pt x="41" y="37"/>
                    </a:lnTo>
                    <a:lnTo>
                      <a:pt x="38" y="40"/>
                    </a:lnTo>
                    <a:lnTo>
                      <a:pt x="34" y="45"/>
                    </a:lnTo>
                    <a:lnTo>
                      <a:pt x="28" y="56"/>
                    </a:lnTo>
                    <a:lnTo>
                      <a:pt x="27" y="71"/>
                    </a:lnTo>
                    <a:lnTo>
                      <a:pt x="27" y="73"/>
                    </a:lnTo>
                    <a:lnTo>
                      <a:pt x="27" y="78"/>
                    </a:lnTo>
                    <a:lnTo>
                      <a:pt x="27" y="85"/>
                    </a:lnTo>
                    <a:lnTo>
                      <a:pt x="31" y="96"/>
                    </a:lnTo>
                    <a:lnTo>
                      <a:pt x="37" y="106"/>
                    </a:lnTo>
                    <a:lnTo>
                      <a:pt x="40" y="107"/>
                    </a:lnTo>
                    <a:lnTo>
                      <a:pt x="41" y="110"/>
                    </a:lnTo>
                    <a:lnTo>
                      <a:pt x="45" y="113"/>
                    </a:lnTo>
                    <a:lnTo>
                      <a:pt x="55" y="118"/>
                    </a:lnTo>
                    <a:lnTo>
                      <a:pt x="66" y="120"/>
                    </a:lnTo>
                    <a:lnTo>
                      <a:pt x="71" y="120"/>
                    </a:lnTo>
                    <a:lnTo>
                      <a:pt x="72" y="120"/>
                    </a:lnTo>
                    <a:lnTo>
                      <a:pt x="78" y="120"/>
                    </a:lnTo>
                    <a:lnTo>
                      <a:pt x="88" y="116"/>
                    </a:lnTo>
                    <a:lnTo>
                      <a:pt x="97" y="110"/>
                    </a:lnTo>
                    <a:lnTo>
                      <a:pt x="100" y="107"/>
                    </a:lnTo>
                    <a:lnTo>
                      <a:pt x="102" y="106"/>
                    </a:lnTo>
                    <a:lnTo>
                      <a:pt x="105" y="100"/>
                    </a:lnTo>
                    <a:lnTo>
                      <a:pt x="107" y="96"/>
                    </a:lnTo>
                    <a:lnTo>
                      <a:pt x="110" y="83"/>
                    </a:lnTo>
                    <a:lnTo>
                      <a:pt x="112" y="72"/>
                    </a:lnTo>
                    <a:lnTo>
                      <a:pt x="112" y="66"/>
                    </a:lnTo>
                    <a:lnTo>
                      <a:pt x="110" y="72"/>
                    </a:lnTo>
                    <a:lnTo>
                      <a:pt x="112" y="72"/>
                    </a:lnTo>
                    <a:lnTo>
                      <a:pt x="1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2" name="Freeform 317"/>
              <p:cNvSpPr>
                <a:spLocks/>
              </p:cNvSpPr>
              <p:nvPr/>
            </p:nvSpPr>
            <p:spPr bwMode="auto">
              <a:xfrm>
                <a:off x="1190" y="2482"/>
                <a:ext cx="47" cy="73"/>
              </a:xfrm>
              <a:custGeom>
                <a:avLst/>
                <a:gdLst>
                  <a:gd name="T0" fmla="*/ 15 w 141"/>
                  <a:gd name="T1" fmla="*/ 158 h 220"/>
                  <a:gd name="T2" fmla="*/ 26 w 141"/>
                  <a:gd name="T3" fmla="*/ 159 h 220"/>
                  <a:gd name="T4" fmla="*/ 39 w 141"/>
                  <a:gd name="T5" fmla="*/ 186 h 220"/>
                  <a:gd name="T6" fmla="*/ 46 w 141"/>
                  <a:gd name="T7" fmla="*/ 193 h 220"/>
                  <a:gd name="T8" fmla="*/ 69 w 141"/>
                  <a:gd name="T9" fmla="*/ 197 h 220"/>
                  <a:gd name="T10" fmla="*/ 87 w 141"/>
                  <a:gd name="T11" fmla="*/ 193 h 220"/>
                  <a:gd name="T12" fmla="*/ 101 w 141"/>
                  <a:gd name="T13" fmla="*/ 183 h 220"/>
                  <a:gd name="T14" fmla="*/ 111 w 141"/>
                  <a:gd name="T15" fmla="*/ 157 h 220"/>
                  <a:gd name="T16" fmla="*/ 110 w 141"/>
                  <a:gd name="T17" fmla="*/ 140 h 220"/>
                  <a:gd name="T18" fmla="*/ 98 w 141"/>
                  <a:gd name="T19" fmla="*/ 121 h 220"/>
                  <a:gd name="T20" fmla="*/ 73 w 141"/>
                  <a:gd name="T21" fmla="*/ 113 h 220"/>
                  <a:gd name="T22" fmla="*/ 60 w 141"/>
                  <a:gd name="T23" fmla="*/ 113 h 220"/>
                  <a:gd name="T24" fmla="*/ 52 w 141"/>
                  <a:gd name="T25" fmla="*/ 111 h 220"/>
                  <a:gd name="T26" fmla="*/ 55 w 141"/>
                  <a:gd name="T27" fmla="*/ 92 h 220"/>
                  <a:gd name="T28" fmla="*/ 59 w 141"/>
                  <a:gd name="T29" fmla="*/ 92 h 220"/>
                  <a:gd name="T30" fmla="*/ 77 w 141"/>
                  <a:gd name="T31" fmla="*/ 89 h 220"/>
                  <a:gd name="T32" fmla="*/ 91 w 141"/>
                  <a:gd name="T33" fmla="*/ 82 h 220"/>
                  <a:gd name="T34" fmla="*/ 101 w 141"/>
                  <a:gd name="T35" fmla="*/ 59 h 220"/>
                  <a:gd name="T36" fmla="*/ 100 w 141"/>
                  <a:gd name="T37" fmla="*/ 45 h 220"/>
                  <a:gd name="T38" fmla="*/ 87 w 141"/>
                  <a:gd name="T39" fmla="*/ 28 h 220"/>
                  <a:gd name="T40" fmla="*/ 67 w 141"/>
                  <a:gd name="T41" fmla="*/ 23 h 220"/>
                  <a:gd name="T42" fmla="*/ 43 w 141"/>
                  <a:gd name="T43" fmla="*/ 31 h 220"/>
                  <a:gd name="T44" fmla="*/ 36 w 141"/>
                  <a:gd name="T45" fmla="*/ 38 h 220"/>
                  <a:gd name="T46" fmla="*/ 29 w 141"/>
                  <a:gd name="T47" fmla="*/ 61 h 220"/>
                  <a:gd name="T48" fmla="*/ 12 w 141"/>
                  <a:gd name="T49" fmla="*/ 59 h 220"/>
                  <a:gd name="T50" fmla="*/ 2 w 141"/>
                  <a:gd name="T51" fmla="*/ 52 h 220"/>
                  <a:gd name="T52" fmla="*/ 22 w 141"/>
                  <a:gd name="T53" fmla="*/ 18 h 220"/>
                  <a:gd name="T54" fmla="*/ 33 w 141"/>
                  <a:gd name="T55" fmla="*/ 10 h 220"/>
                  <a:gd name="T56" fmla="*/ 67 w 141"/>
                  <a:gd name="T57" fmla="*/ 0 h 220"/>
                  <a:gd name="T58" fmla="*/ 97 w 141"/>
                  <a:gd name="T59" fmla="*/ 9 h 220"/>
                  <a:gd name="T60" fmla="*/ 105 w 141"/>
                  <a:gd name="T61" fmla="*/ 13 h 220"/>
                  <a:gd name="T62" fmla="*/ 122 w 141"/>
                  <a:gd name="T63" fmla="*/ 28 h 220"/>
                  <a:gd name="T64" fmla="*/ 128 w 141"/>
                  <a:gd name="T65" fmla="*/ 49 h 220"/>
                  <a:gd name="T66" fmla="*/ 126 w 141"/>
                  <a:gd name="T67" fmla="*/ 72 h 220"/>
                  <a:gd name="T68" fmla="*/ 121 w 141"/>
                  <a:gd name="T69" fmla="*/ 85 h 220"/>
                  <a:gd name="T70" fmla="*/ 101 w 141"/>
                  <a:gd name="T71" fmla="*/ 99 h 220"/>
                  <a:gd name="T72" fmla="*/ 108 w 141"/>
                  <a:gd name="T73" fmla="*/ 103 h 220"/>
                  <a:gd name="T74" fmla="*/ 129 w 141"/>
                  <a:gd name="T75" fmla="*/ 118 h 220"/>
                  <a:gd name="T76" fmla="*/ 138 w 141"/>
                  <a:gd name="T77" fmla="*/ 137 h 220"/>
                  <a:gd name="T78" fmla="*/ 139 w 141"/>
                  <a:gd name="T79" fmla="*/ 158 h 220"/>
                  <a:gd name="T80" fmla="*/ 122 w 141"/>
                  <a:gd name="T81" fmla="*/ 197 h 220"/>
                  <a:gd name="T82" fmla="*/ 108 w 141"/>
                  <a:gd name="T83" fmla="*/ 209 h 220"/>
                  <a:gd name="T84" fmla="*/ 69 w 141"/>
                  <a:gd name="T85" fmla="*/ 220 h 220"/>
                  <a:gd name="T86" fmla="*/ 38 w 141"/>
                  <a:gd name="T87" fmla="*/ 214 h 220"/>
                  <a:gd name="T88" fmla="*/ 18 w 141"/>
                  <a:gd name="T89" fmla="*/ 200 h 220"/>
                  <a:gd name="T90" fmla="*/ 0 w 141"/>
                  <a:gd name="T91" fmla="*/ 16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220">
                    <a:moveTo>
                      <a:pt x="0" y="159"/>
                    </a:moveTo>
                    <a:lnTo>
                      <a:pt x="2" y="159"/>
                    </a:lnTo>
                    <a:lnTo>
                      <a:pt x="15" y="158"/>
                    </a:lnTo>
                    <a:lnTo>
                      <a:pt x="25" y="157"/>
                    </a:lnTo>
                    <a:lnTo>
                      <a:pt x="26" y="155"/>
                    </a:lnTo>
                    <a:lnTo>
                      <a:pt x="26" y="159"/>
                    </a:lnTo>
                    <a:lnTo>
                      <a:pt x="28" y="166"/>
                    </a:lnTo>
                    <a:lnTo>
                      <a:pt x="33" y="178"/>
                    </a:lnTo>
                    <a:lnTo>
                      <a:pt x="39" y="186"/>
                    </a:lnTo>
                    <a:lnTo>
                      <a:pt x="42" y="188"/>
                    </a:lnTo>
                    <a:lnTo>
                      <a:pt x="43" y="190"/>
                    </a:lnTo>
                    <a:lnTo>
                      <a:pt x="46" y="193"/>
                    </a:lnTo>
                    <a:lnTo>
                      <a:pt x="55" y="196"/>
                    </a:lnTo>
                    <a:lnTo>
                      <a:pt x="66" y="197"/>
                    </a:lnTo>
                    <a:lnTo>
                      <a:pt x="69" y="197"/>
                    </a:lnTo>
                    <a:lnTo>
                      <a:pt x="71" y="197"/>
                    </a:lnTo>
                    <a:lnTo>
                      <a:pt x="77" y="197"/>
                    </a:lnTo>
                    <a:lnTo>
                      <a:pt x="87" y="193"/>
                    </a:lnTo>
                    <a:lnTo>
                      <a:pt x="97" y="188"/>
                    </a:lnTo>
                    <a:lnTo>
                      <a:pt x="100" y="185"/>
                    </a:lnTo>
                    <a:lnTo>
                      <a:pt x="101" y="183"/>
                    </a:lnTo>
                    <a:lnTo>
                      <a:pt x="104" y="179"/>
                    </a:lnTo>
                    <a:lnTo>
                      <a:pt x="110" y="168"/>
                    </a:lnTo>
                    <a:lnTo>
                      <a:pt x="111" y="157"/>
                    </a:lnTo>
                    <a:lnTo>
                      <a:pt x="112" y="152"/>
                    </a:lnTo>
                    <a:lnTo>
                      <a:pt x="111" y="145"/>
                    </a:lnTo>
                    <a:lnTo>
                      <a:pt x="110" y="140"/>
                    </a:lnTo>
                    <a:lnTo>
                      <a:pt x="105" y="130"/>
                    </a:lnTo>
                    <a:lnTo>
                      <a:pt x="101" y="123"/>
                    </a:lnTo>
                    <a:lnTo>
                      <a:pt x="98" y="121"/>
                    </a:lnTo>
                    <a:lnTo>
                      <a:pt x="94" y="118"/>
                    </a:lnTo>
                    <a:lnTo>
                      <a:pt x="84" y="114"/>
                    </a:lnTo>
                    <a:lnTo>
                      <a:pt x="73" y="113"/>
                    </a:lnTo>
                    <a:lnTo>
                      <a:pt x="70" y="111"/>
                    </a:lnTo>
                    <a:lnTo>
                      <a:pt x="66" y="113"/>
                    </a:lnTo>
                    <a:lnTo>
                      <a:pt x="60" y="113"/>
                    </a:lnTo>
                    <a:lnTo>
                      <a:pt x="53" y="114"/>
                    </a:lnTo>
                    <a:lnTo>
                      <a:pt x="52" y="114"/>
                    </a:lnTo>
                    <a:lnTo>
                      <a:pt x="52" y="111"/>
                    </a:lnTo>
                    <a:lnTo>
                      <a:pt x="53" y="102"/>
                    </a:lnTo>
                    <a:lnTo>
                      <a:pt x="53" y="93"/>
                    </a:lnTo>
                    <a:lnTo>
                      <a:pt x="55" y="92"/>
                    </a:lnTo>
                    <a:lnTo>
                      <a:pt x="56" y="92"/>
                    </a:lnTo>
                    <a:lnTo>
                      <a:pt x="57" y="92"/>
                    </a:lnTo>
                    <a:lnTo>
                      <a:pt x="59" y="92"/>
                    </a:lnTo>
                    <a:lnTo>
                      <a:pt x="60" y="92"/>
                    </a:lnTo>
                    <a:lnTo>
                      <a:pt x="66" y="92"/>
                    </a:lnTo>
                    <a:lnTo>
                      <a:pt x="77" y="89"/>
                    </a:lnTo>
                    <a:lnTo>
                      <a:pt x="87" y="85"/>
                    </a:lnTo>
                    <a:lnTo>
                      <a:pt x="90" y="83"/>
                    </a:lnTo>
                    <a:lnTo>
                      <a:pt x="91" y="82"/>
                    </a:lnTo>
                    <a:lnTo>
                      <a:pt x="94" y="79"/>
                    </a:lnTo>
                    <a:lnTo>
                      <a:pt x="100" y="69"/>
                    </a:lnTo>
                    <a:lnTo>
                      <a:pt x="101" y="59"/>
                    </a:lnTo>
                    <a:lnTo>
                      <a:pt x="102" y="55"/>
                    </a:lnTo>
                    <a:lnTo>
                      <a:pt x="101" y="49"/>
                    </a:lnTo>
                    <a:lnTo>
                      <a:pt x="100" y="45"/>
                    </a:lnTo>
                    <a:lnTo>
                      <a:pt x="97" y="37"/>
                    </a:lnTo>
                    <a:lnTo>
                      <a:pt x="93" y="31"/>
                    </a:lnTo>
                    <a:lnTo>
                      <a:pt x="87" y="28"/>
                    </a:lnTo>
                    <a:lnTo>
                      <a:pt x="83" y="27"/>
                    </a:lnTo>
                    <a:lnTo>
                      <a:pt x="74" y="24"/>
                    </a:lnTo>
                    <a:lnTo>
                      <a:pt x="67" y="23"/>
                    </a:lnTo>
                    <a:lnTo>
                      <a:pt x="59" y="24"/>
                    </a:lnTo>
                    <a:lnTo>
                      <a:pt x="50" y="27"/>
                    </a:lnTo>
                    <a:lnTo>
                      <a:pt x="43" y="31"/>
                    </a:lnTo>
                    <a:lnTo>
                      <a:pt x="42" y="31"/>
                    </a:lnTo>
                    <a:lnTo>
                      <a:pt x="39" y="34"/>
                    </a:lnTo>
                    <a:lnTo>
                      <a:pt x="36" y="38"/>
                    </a:lnTo>
                    <a:lnTo>
                      <a:pt x="32" y="47"/>
                    </a:lnTo>
                    <a:lnTo>
                      <a:pt x="29" y="58"/>
                    </a:lnTo>
                    <a:lnTo>
                      <a:pt x="29" y="61"/>
                    </a:lnTo>
                    <a:lnTo>
                      <a:pt x="28" y="61"/>
                    </a:lnTo>
                    <a:lnTo>
                      <a:pt x="25" y="61"/>
                    </a:lnTo>
                    <a:lnTo>
                      <a:pt x="12" y="59"/>
                    </a:lnTo>
                    <a:lnTo>
                      <a:pt x="2" y="58"/>
                    </a:lnTo>
                    <a:lnTo>
                      <a:pt x="2" y="56"/>
                    </a:lnTo>
                    <a:lnTo>
                      <a:pt x="2" y="52"/>
                    </a:lnTo>
                    <a:lnTo>
                      <a:pt x="5" y="44"/>
                    </a:lnTo>
                    <a:lnTo>
                      <a:pt x="12" y="30"/>
                    </a:lnTo>
                    <a:lnTo>
                      <a:pt x="22" y="18"/>
                    </a:lnTo>
                    <a:lnTo>
                      <a:pt x="25" y="16"/>
                    </a:lnTo>
                    <a:lnTo>
                      <a:pt x="28" y="14"/>
                    </a:lnTo>
                    <a:lnTo>
                      <a:pt x="33" y="10"/>
                    </a:lnTo>
                    <a:lnTo>
                      <a:pt x="48" y="4"/>
                    </a:lnTo>
                    <a:lnTo>
                      <a:pt x="63" y="1"/>
                    </a:lnTo>
                    <a:lnTo>
                      <a:pt x="67" y="0"/>
                    </a:lnTo>
                    <a:lnTo>
                      <a:pt x="74" y="1"/>
                    </a:lnTo>
                    <a:lnTo>
                      <a:pt x="86" y="4"/>
                    </a:lnTo>
                    <a:lnTo>
                      <a:pt x="97" y="9"/>
                    </a:lnTo>
                    <a:lnTo>
                      <a:pt x="100" y="9"/>
                    </a:lnTo>
                    <a:lnTo>
                      <a:pt x="101" y="10"/>
                    </a:lnTo>
                    <a:lnTo>
                      <a:pt x="105" y="13"/>
                    </a:lnTo>
                    <a:lnTo>
                      <a:pt x="114" y="20"/>
                    </a:lnTo>
                    <a:lnTo>
                      <a:pt x="119" y="27"/>
                    </a:lnTo>
                    <a:lnTo>
                      <a:pt x="122" y="28"/>
                    </a:lnTo>
                    <a:lnTo>
                      <a:pt x="125" y="35"/>
                    </a:lnTo>
                    <a:lnTo>
                      <a:pt x="126" y="40"/>
                    </a:lnTo>
                    <a:lnTo>
                      <a:pt x="128" y="49"/>
                    </a:lnTo>
                    <a:lnTo>
                      <a:pt x="129" y="56"/>
                    </a:lnTo>
                    <a:lnTo>
                      <a:pt x="128" y="63"/>
                    </a:lnTo>
                    <a:lnTo>
                      <a:pt x="126" y="72"/>
                    </a:lnTo>
                    <a:lnTo>
                      <a:pt x="122" y="80"/>
                    </a:lnTo>
                    <a:lnTo>
                      <a:pt x="122" y="82"/>
                    </a:lnTo>
                    <a:lnTo>
                      <a:pt x="121" y="85"/>
                    </a:lnTo>
                    <a:lnTo>
                      <a:pt x="118" y="87"/>
                    </a:lnTo>
                    <a:lnTo>
                      <a:pt x="111" y="93"/>
                    </a:lnTo>
                    <a:lnTo>
                      <a:pt x="101" y="99"/>
                    </a:lnTo>
                    <a:lnTo>
                      <a:pt x="100" y="100"/>
                    </a:lnTo>
                    <a:lnTo>
                      <a:pt x="102" y="102"/>
                    </a:lnTo>
                    <a:lnTo>
                      <a:pt x="108" y="103"/>
                    </a:lnTo>
                    <a:lnTo>
                      <a:pt x="118" y="109"/>
                    </a:lnTo>
                    <a:lnTo>
                      <a:pt x="126" y="117"/>
                    </a:lnTo>
                    <a:lnTo>
                      <a:pt x="129" y="118"/>
                    </a:lnTo>
                    <a:lnTo>
                      <a:pt x="131" y="121"/>
                    </a:lnTo>
                    <a:lnTo>
                      <a:pt x="134" y="126"/>
                    </a:lnTo>
                    <a:lnTo>
                      <a:pt x="138" y="137"/>
                    </a:lnTo>
                    <a:lnTo>
                      <a:pt x="139" y="149"/>
                    </a:lnTo>
                    <a:lnTo>
                      <a:pt x="141" y="152"/>
                    </a:lnTo>
                    <a:lnTo>
                      <a:pt x="139" y="158"/>
                    </a:lnTo>
                    <a:lnTo>
                      <a:pt x="139" y="166"/>
                    </a:lnTo>
                    <a:lnTo>
                      <a:pt x="132" y="183"/>
                    </a:lnTo>
                    <a:lnTo>
                      <a:pt x="122" y="197"/>
                    </a:lnTo>
                    <a:lnTo>
                      <a:pt x="119" y="200"/>
                    </a:lnTo>
                    <a:lnTo>
                      <a:pt x="115" y="204"/>
                    </a:lnTo>
                    <a:lnTo>
                      <a:pt x="108" y="209"/>
                    </a:lnTo>
                    <a:lnTo>
                      <a:pt x="91" y="217"/>
                    </a:lnTo>
                    <a:lnTo>
                      <a:pt x="73" y="220"/>
                    </a:lnTo>
                    <a:lnTo>
                      <a:pt x="69" y="220"/>
                    </a:lnTo>
                    <a:lnTo>
                      <a:pt x="63" y="220"/>
                    </a:lnTo>
                    <a:lnTo>
                      <a:pt x="55" y="220"/>
                    </a:lnTo>
                    <a:lnTo>
                      <a:pt x="38" y="214"/>
                    </a:lnTo>
                    <a:lnTo>
                      <a:pt x="24" y="206"/>
                    </a:lnTo>
                    <a:lnTo>
                      <a:pt x="21" y="203"/>
                    </a:lnTo>
                    <a:lnTo>
                      <a:pt x="18" y="200"/>
                    </a:lnTo>
                    <a:lnTo>
                      <a:pt x="12" y="195"/>
                    </a:lnTo>
                    <a:lnTo>
                      <a:pt x="5" y="180"/>
                    </a:lnTo>
                    <a:lnTo>
                      <a:pt x="0" y="164"/>
                    </a:lnTo>
                    <a:lnTo>
                      <a:pt x="0" y="159"/>
                    </a:lnTo>
                    <a:lnTo>
                      <a:pt x="0"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3" name="Freeform 318"/>
              <p:cNvSpPr>
                <a:spLocks noEditPoints="1"/>
              </p:cNvSpPr>
              <p:nvPr/>
            </p:nvSpPr>
            <p:spPr bwMode="auto">
              <a:xfrm>
                <a:off x="1245" y="2482"/>
                <a:ext cx="48" cy="73"/>
              </a:xfrm>
              <a:custGeom>
                <a:avLst/>
                <a:gdLst>
                  <a:gd name="T0" fmla="*/ 121 w 142"/>
                  <a:gd name="T1" fmla="*/ 56 h 219"/>
                  <a:gd name="T2" fmla="*/ 109 w 142"/>
                  <a:gd name="T3" fmla="*/ 49 h 219"/>
                  <a:gd name="T4" fmla="*/ 102 w 142"/>
                  <a:gd name="T5" fmla="*/ 34 h 219"/>
                  <a:gd name="T6" fmla="*/ 87 w 142"/>
                  <a:gd name="T7" fmla="*/ 25 h 219"/>
                  <a:gd name="T8" fmla="*/ 69 w 142"/>
                  <a:gd name="T9" fmla="*/ 24 h 219"/>
                  <a:gd name="T10" fmla="*/ 53 w 142"/>
                  <a:gd name="T11" fmla="*/ 30 h 219"/>
                  <a:gd name="T12" fmla="*/ 40 w 142"/>
                  <a:gd name="T13" fmla="*/ 44 h 219"/>
                  <a:gd name="T14" fmla="*/ 32 w 142"/>
                  <a:gd name="T15" fmla="*/ 59 h 219"/>
                  <a:gd name="T16" fmla="*/ 26 w 142"/>
                  <a:gd name="T17" fmla="*/ 102 h 219"/>
                  <a:gd name="T18" fmla="*/ 31 w 142"/>
                  <a:gd name="T19" fmla="*/ 100 h 219"/>
                  <a:gd name="T20" fmla="*/ 50 w 142"/>
                  <a:gd name="T21" fmla="*/ 83 h 219"/>
                  <a:gd name="T22" fmla="*/ 76 w 142"/>
                  <a:gd name="T23" fmla="*/ 78 h 219"/>
                  <a:gd name="T24" fmla="*/ 98 w 142"/>
                  <a:gd name="T25" fmla="*/ 80 h 219"/>
                  <a:gd name="T26" fmla="*/ 125 w 142"/>
                  <a:gd name="T27" fmla="*/ 100 h 219"/>
                  <a:gd name="T28" fmla="*/ 140 w 142"/>
                  <a:gd name="T29" fmla="*/ 142 h 219"/>
                  <a:gd name="T30" fmla="*/ 140 w 142"/>
                  <a:gd name="T31" fmla="*/ 157 h 219"/>
                  <a:gd name="T32" fmla="*/ 133 w 142"/>
                  <a:gd name="T33" fmla="*/ 183 h 219"/>
                  <a:gd name="T34" fmla="*/ 121 w 142"/>
                  <a:gd name="T35" fmla="*/ 202 h 219"/>
                  <a:gd name="T36" fmla="*/ 107 w 142"/>
                  <a:gd name="T37" fmla="*/ 211 h 219"/>
                  <a:gd name="T38" fmla="*/ 77 w 142"/>
                  <a:gd name="T39" fmla="*/ 219 h 219"/>
                  <a:gd name="T40" fmla="*/ 59 w 142"/>
                  <a:gd name="T41" fmla="*/ 219 h 219"/>
                  <a:gd name="T42" fmla="*/ 21 w 142"/>
                  <a:gd name="T43" fmla="*/ 195 h 219"/>
                  <a:gd name="T44" fmla="*/ 7 w 142"/>
                  <a:gd name="T45" fmla="*/ 171 h 219"/>
                  <a:gd name="T46" fmla="*/ 0 w 142"/>
                  <a:gd name="T47" fmla="*/ 106 h 219"/>
                  <a:gd name="T48" fmla="*/ 19 w 142"/>
                  <a:gd name="T49" fmla="*/ 31 h 219"/>
                  <a:gd name="T50" fmla="*/ 33 w 142"/>
                  <a:gd name="T51" fmla="*/ 16 h 219"/>
                  <a:gd name="T52" fmla="*/ 77 w 142"/>
                  <a:gd name="T53" fmla="*/ 0 h 219"/>
                  <a:gd name="T54" fmla="*/ 115 w 142"/>
                  <a:gd name="T55" fmla="*/ 13 h 219"/>
                  <a:gd name="T56" fmla="*/ 125 w 142"/>
                  <a:gd name="T57" fmla="*/ 23 h 219"/>
                  <a:gd name="T58" fmla="*/ 138 w 142"/>
                  <a:gd name="T59" fmla="*/ 54 h 219"/>
                  <a:gd name="T60" fmla="*/ 136 w 142"/>
                  <a:gd name="T61" fmla="*/ 54 h 219"/>
                  <a:gd name="T62" fmla="*/ 31 w 142"/>
                  <a:gd name="T63" fmla="*/ 147 h 219"/>
                  <a:gd name="T64" fmla="*/ 32 w 142"/>
                  <a:gd name="T65" fmla="*/ 162 h 219"/>
                  <a:gd name="T66" fmla="*/ 39 w 142"/>
                  <a:gd name="T67" fmla="*/ 179 h 219"/>
                  <a:gd name="T68" fmla="*/ 52 w 142"/>
                  <a:gd name="T69" fmla="*/ 192 h 219"/>
                  <a:gd name="T70" fmla="*/ 64 w 142"/>
                  <a:gd name="T71" fmla="*/ 197 h 219"/>
                  <a:gd name="T72" fmla="*/ 76 w 142"/>
                  <a:gd name="T73" fmla="*/ 197 h 219"/>
                  <a:gd name="T74" fmla="*/ 100 w 142"/>
                  <a:gd name="T75" fmla="*/ 188 h 219"/>
                  <a:gd name="T76" fmla="*/ 107 w 142"/>
                  <a:gd name="T77" fmla="*/ 178 h 219"/>
                  <a:gd name="T78" fmla="*/ 115 w 142"/>
                  <a:gd name="T79" fmla="*/ 148 h 219"/>
                  <a:gd name="T80" fmla="*/ 104 w 142"/>
                  <a:gd name="T81" fmla="*/ 116 h 219"/>
                  <a:gd name="T82" fmla="*/ 95 w 142"/>
                  <a:gd name="T83" fmla="*/ 109 h 219"/>
                  <a:gd name="T84" fmla="*/ 73 w 142"/>
                  <a:gd name="T85" fmla="*/ 100 h 219"/>
                  <a:gd name="T86" fmla="*/ 49 w 142"/>
                  <a:gd name="T87" fmla="*/ 109 h 219"/>
                  <a:gd name="T88" fmla="*/ 38 w 142"/>
                  <a:gd name="T89" fmla="*/ 120 h 219"/>
                  <a:gd name="T90" fmla="*/ 31 w 142"/>
                  <a:gd name="T91" fmla="*/ 147 h 219"/>
                  <a:gd name="T92" fmla="*/ 31 w 142"/>
                  <a:gd name="T93"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219">
                    <a:moveTo>
                      <a:pt x="138" y="54"/>
                    </a:moveTo>
                    <a:lnTo>
                      <a:pt x="133" y="55"/>
                    </a:lnTo>
                    <a:lnTo>
                      <a:pt x="121" y="56"/>
                    </a:lnTo>
                    <a:lnTo>
                      <a:pt x="112" y="56"/>
                    </a:lnTo>
                    <a:lnTo>
                      <a:pt x="112" y="56"/>
                    </a:lnTo>
                    <a:lnTo>
                      <a:pt x="109" y="49"/>
                    </a:lnTo>
                    <a:lnTo>
                      <a:pt x="107" y="41"/>
                    </a:lnTo>
                    <a:lnTo>
                      <a:pt x="102" y="35"/>
                    </a:lnTo>
                    <a:lnTo>
                      <a:pt x="102" y="34"/>
                    </a:lnTo>
                    <a:lnTo>
                      <a:pt x="100" y="32"/>
                    </a:lnTo>
                    <a:lnTo>
                      <a:pt x="95" y="30"/>
                    </a:lnTo>
                    <a:lnTo>
                      <a:pt x="87" y="25"/>
                    </a:lnTo>
                    <a:lnTo>
                      <a:pt x="77" y="24"/>
                    </a:lnTo>
                    <a:lnTo>
                      <a:pt x="76" y="23"/>
                    </a:lnTo>
                    <a:lnTo>
                      <a:pt x="69" y="24"/>
                    </a:lnTo>
                    <a:lnTo>
                      <a:pt x="62" y="25"/>
                    </a:lnTo>
                    <a:lnTo>
                      <a:pt x="54" y="30"/>
                    </a:lnTo>
                    <a:lnTo>
                      <a:pt x="53" y="30"/>
                    </a:lnTo>
                    <a:lnTo>
                      <a:pt x="50" y="32"/>
                    </a:lnTo>
                    <a:lnTo>
                      <a:pt x="46" y="35"/>
                    </a:lnTo>
                    <a:lnTo>
                      <a:pt x="40" y="44"/>
                    </a:lnTo>
                    <a:lnTo>
                      <a:pt x="35" y="54"/>
                    </a:lnTo>
                    <a:lnTo>
                      <a:pt x="33" y="55"/>
                    </a:lnTo>
                    <a:lnTo>
                      <a:pt x="32" y="59"/>
                    </a:lnTo>
                    <a:lnTo>
                      <a:pt x="29" y="66"/>
                    </a:lnTo>
                    <a:lnTo>
                      <a:pt x="26" y="82"/>
                    </a:lnTo>
                    <a:lnTo>
                      <a:pt x="26" y="102"/>
                    </a:lnTo>
                    <a:lnTo>
                      <a:pt x="26" y="106"/>
                    </a:lnTo>
                    <a:lnTo>
                      <a:pt x="28" y="104"/>
                    </a:lnTo>
                    <a:lnTo>
                      <a:pt x="31" y="100"/>
                    </a:lnTo>
                    <a:lnTo>
                      <a:pt x="39" y="92"/>
                    </a:lnTo>
                    <a:lnTo>
                      <a:pt x="47" y="86"/>
                    </a:lnTo>
                    <a:lnTo>
                      <a:pt x="50" y="83"/>
                    </a:lnTo>
                    <a:lnTo>
                      <a:pt x="56" y="80"/>
                    </a:lnTo>
                    <a:lnTo>
                      <a:pt x="66" y="78"/>
                    </a:lnTo>
                    <a:lnTo>
                      <a:pt x="76" y="78"/>
                    </a:lnTo>
                    <a:lnTo>
                      <a:pt x="78" y="76"/>
                    </a:lnTo>
                    <a:lnTo>
                      <a:pt x="90" y="78"/>
                    </a:lnTo>
                    <a:lnTo>
                      <a:pt x="98" y="80"/>
                    </a:lnTo>
                    <a:lnTo>
                      <a:pt x="112" y="89"/>
                    </a:lnTo>
                    <a:lnTo>
                      <a:pt x="124" y="96"/>
                    </a:lnTo>
                    <a:lnTo>
                      <a:pt x="125" y="100"/>
                    </a:lnTo>
                    <a:lnTo>
                      <a:pt x="131" y="107"/>
                    </a:lnTo>
                    <a:lnTo>
                      <a:pt x="138" y="123"/>
                    </a:lnTo>
                    <a:lnTo>
                      <a:pt x="140" y="142"/>
                    </a:lnTo>
                    <a:lnTo>
                      <a:pt x="142" y="147"/>
                    </a:lnTo>
                    <a:lnTo>
                      <a:pt x="140" y="151"/>
                    </a:lnTo>
                    <a:lnTo>
                      <a:pt x="140" y="157"/>
                    </a:lnTo>
                    <a:lnTo>
                      <a:pt x="138" y="169"/>
                    </a:lnTo>
                    <a:lnTo>
                      <a:pt x="133" y="180"/>
                    </a:lnTo>
                    <a:lnTo>
                      <a:pt x="133" y="183"/>
                    </a:lnTo>
                    <a:lnTo>
                      <a:pt x="131" y="186"/>
                    </a:lnTo>
                    <a:lnTo>
                      <a:pt x="128" y="192"/>
                    </a:lnTo>
                    <a:lnTo>
                      <a:pt x="121" y="202"/>
                    </a:lnTo>
                    <a:lnTo>
                      <a:pt x="111" y="209"/>
                    </a:lnTo>
                    <a:lnTo>
                      <a:pt x="109" y="210"/>
                    </a:lnTo>
                    <a:lnTo>
                      <a:pt x="107" y="211"/>
                    </a:lnTo>
                    <a:lnTo>
                      <a:pt x="101" y="214"/>
                    </a:lnTo>
                    <a:lnTo>
                      <a:pt x="90" y="217"/>
                    </a:lnTo>
                    <a:lnTo>
                      <a:pt x="77" y="219"/>
                    </a:lnTo>
                    <a:lnTo>
                      <a:pt x="74" y="219"/>
                    </a:lnTo>
                    <a:lnTo>
                      <a:pt x="69" y="219"/>
                    </a:lnTo>
                    <a:lnTo>
                      <a:pt x="59" y="219"/>
                    </a:lnTo>
                    <a:lnTo>
                      <a:pt x="39" y="211"/>
                    </a:lnTo>
                    <a:lnTo>
                      <a:pt x="23" y="199"/>
                    </a:lnTo>
                    <a:lnTo>
                      <a:pt x="21" y="195"/>
                    </a:lnTo>
                    <a:lnTo>
                      <a:pt x="16" y="192"/>
                    </a:lnTo>
                    <a:lnTo>
                      <a:pt x="11" y="182"/>
                    </a:lnTo>
                    <a:lnTo>
                      <a:pt x="7" y="171"/>
                    </a:lnTo>
                    <a:lnTo>
                      <a:pt x="0" y="142"/>
                    </a:lnTo>
                    <a:lnTo>
                      <a:pt x="0" y="116"/>
                    </a:lnTo>
                    <a:lnTo>
                      <a:pt x="0" y="106"/>
                    </a:lnTo>
                    <a:lnTo>
                      <a:pt x="1" y="87"/>
                    </a:lnTo>
                    <a:lnTo>
                      <a:pt x="7" y="55"/>
                    </a:lnTo>
                    <a:lnTo>
                      <a:pt x="19" y="31"/>
                    </a:lnTo>
                    <a:lnTo>
                      <a:pt x="23" y="25"/>
                    </a:lnTo>
                    <a:lnTo>
                      <a:pt x="26" y="23"/>
                    </a:lnTo>
                    <a:lnTo>
                      <a:pt x="33" y="16"/>
                    </a:lnTo>
                    <a:lnTo>
                      <a:pt x="50" y="6"/>
                    </a:lnTo>
                    <a:lnTo>
                      <a:pt x="71" y="1"/>
                    </a:lnTo>
                    <a:lnTo>
                      <a:pt x="77" y="0"/>
                    </a:lnTo>
                    <a:lnTo>
                      <a:pt x="88" y="1"/>
                    </a:lnTo>
                    <a:lnTo>
                      <a:pt x="102" y="6"/>
                    </a:lnTo>
                    <a:lnTo>
                      <a:pt x="115" y="13"/>
                    </a:lnTo>
                    <a:lnTo>
                      <a:pt x="118" y="14"/>
                    </a:lnTo>
                    <a:lnTo>
                      <a:pt x="119" y="17"/>
                    </a:lnTo>
                    <a:lnTo>
                      <a:pt x="125" y="23"/>
                    </a:lnTo>
                    <a:lnTo>
                      <a:pt x="132" y="35"/>
                    </a:lnTo>
                    <a:lnTo>
                      <a:pt x="136" y="51"/>
                    </a:lnTo>
                    <a:lnTo>
                      <a:pt x="138" y="54"/>
                    </a:lnTo>
                    <a:lnTo>
                      <a:pt x="136" y="55"/>
                    </a:lnTo>
                    <a:lnTo>
                      <a:pt x="138" y="54"/>
                    </a:lnTo>
                    <a:lnTo>
                      <a:pt x="136" y="54"/>
                    </a:lnTo>
                    <a:lnTo>
                      <a:pt x="138" y="54"/>
                    </a:lnTo>
                    <a:lnTo>
                      <a:pt x="138" y="54"/>
                    </a:lnTo>
                    <a:close/>
                    <a:moveTo>
                      <a:pt x="31" y="147"/>
                    </a:moveTo>
                    <a:lnTo>
                      <a:pt x="31" y="149"/>
                    </a:lnTo>
                    <a:lnTo>
                      <a:pt x="31" y="154"/>
                    </a:lnTo>
                    <a:lnTo>
                      <a:pt x="32" y="162"/>
                    </a:lnTo>
                    <a:lnTo>
                      <a:pt x="35" y="171"/>
                    </a:lnTo>
                    <a:lnTo>
                      <a:pt x="36" y="172"/>
                    </a:lnTo>
                    <a:lnTo>
                      <a:pt x="39" y="179"/>
                    </a:lnTo>
                    <a:lnTo>
                      <a:pt x="45" y="185"/>
                    </a:lnTo>
                    <a:lnTo>
                      <a:pt x="50" y="190"/>
                    </a:lnTo>
                    <a:lnTo>
                      <a:pt x="52" y="192"/>
                    </a:lnTo>
                    <a:lnTo>
                      <a:pt x="53" y="193"/>
                    </a:lnTo>
                    <a:lnTo>
                      <a:pt x="56" y="195"/>
                    </a:lnTo>
                    <a:lnTo>
                      <a:pt x="64" y="197"/>
                    </a:lnTo>
                    <a:lnTo>
                      <a:pt x="71" y="197"/>
                    </a:lnTo>
                    <a:lnTo>
                      <a:pt x="74" y="197"/>
                    </a:lnTo>
                    <a:lnTo>
                      <a:pt x="76" y="197"/>
                    </a:lnTo>
                    <a:lnTo>
                      <a:pt x="81" y="197"/>
                    </a:lnTo>
                    <a:lnTo>
                      <a:pt x="91" y="193"/>
                    </a:lnTo>
                    <a:lnTo>
                      <a:pt x="100" y="188"/>
                    </a:lnTo>
                    <a:lnTo>
                      <a:pt x="102" y="185"/>
                    </a:lnTo>
                    <a:lnTo>
                      <a:pt x="104" y="183"/>
                    </a:lnTo>
                    <a:lnTo>
                      <a:pt x="107" y="178"/>
                    </a:lnTo>
                    <a:lnTo>
                      <a:pt x="112" y="166"/>
                    </a:lnTo>
                    <a:lnTo>
                      <a:pt x="114" y="152"/>
                    </a:lnTo>
                    <a:lnTo>
                      <a:pt x="115" y="148"/>
                    </a:lnTo>
                    <a:lnTo>
                      <a:pt x="114" y="138"/>
                    </a:lnTo>
                    <a:lnTo>
                      <a:pt x="109" y="126"/>
                    </a:lnTo>
                    <a:lnTo>
                      <a:pt x="104" y="116"/>
                    </a:lnTo>
                    <a:lnTo>
                      <a:pt x="102" y="113"/>
                    </a:lnTo>
                    <a:lnTo>
                      <a:pt x="100" y="111"/>
                    </a:lnTo>
                    <a:lnTo>
                      <a:pt x="95" y="109"/>
                    </a:lnTo>
                    <a:lnTo>
                      <a:pt x="87" y="103"/>
                    </a:lnTo>
                    <a:lnTo>
                      <a:pt x="76" y="102"/>
                    </a:lnTo>
                    <a:lnTo>
                      <a:pt x="73" y="100"/>
                    </a:lnTo>
                    <a:lnTo>
                      <a:pt x="64" y="102"/>
                    </a:lnTo>
                    <a:lnTo>
                      <a:pt x="59" y="103"/>
                    </a:lnTo>
                    <a:lnTo>
                      <a:pt x="49" y="109"/>
                    </a:lnTo>
                    <a:lnTo>
                      <a:pt x="43" y="113"/>
                    </a:lnTo>
                    <a:lnTo>
                      <a:pt x="40" y="116"/>
                    </a:lnTo>
                    <a:lnTo>
                      <a:pt x="38" y="120"/>
                    </a:lnTo>
                    <a:lnTo>
                      <a:pt x="32" y="131"/>
                    </a:lnTo>
                    <a:lnTo>
                      <a:pt x="31" y="144"/>
                    </a:lnTo>
                    <a:lnTo>
                      <a:pt x="31" y="147"/>
                    </a:lnTo>
                    <a:lnTo>
                      <a:pt x="31" y="151"/>
                    </a:lnTo>
                    <a:lnTo>
                      <a:pt x="31" y="147"/>
                    </a:lnTo>
                    <a:lnTo>
                      <a:pt x="31" y="1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4" name="Freeform 319"/>
              <p:cNvSpPr>
                <a:spLocks/>
              </p:cNvSpPr>
              <p:nvPr/>
            </p:nvSpPr>
            <p:spPr bwMode="auto">
              <a:xfrm>
                <a:off x="1367" y="3901"/>
                <a:ext cx="134" cy="167"/>
              </a:xfrm>
              <a:custGeom>
                <a:avLst/>
                <a:gdLst>
                  <a:gd name="T0" fmla="*/ 150 w 403"/>
                  <a:gd name="T1" fmla="*/ 504 h 504"/>
                  <a:gd name="T2" fmla="*/ 149 w 403"/>
                  <a:gd name="T3" fmla="*/ 497 h 504"/>
                  <a:gd name="T4" fmla="*/ 150 w 403"/>
                  <a:gd name="T5" fmla="*/ 439 h 504"/>
                  <a:gd name="T6" fmla="*/ 149 w 403"/>
                  <a:gd name="T7" fmla="*/ 243 h 504"/>
                  <a:gd name="T8" fmla="*/ 149 w 403"/>
                  <a:gd name="T9" fmla="*/ 93 h 504"/>
                  <a:gd name="T10" fmla="*/ 150 w 403"/>
                  <a:gd name="T11" fmla="*/ 84 h 504"/>
                  <a:gd name="T12" fmla="*/ 146 w 403"/>
                  <a:gd name="T13" fmla="*/ 86 h 504"/>
                  <a:gd name="T14" fmla="*/ 127 w 403"/>
                  <a:gd name="T15" fmla="*/ 84 h 504"/>
                  <a:gd name="T16" fmla="*/ 56 w 403"/>
                  <a:gd name="T17" fmla="*/ 84 h 504"/>
                  <a:gd name="T18" fmla="*/ 4 w 403"/>
                  <a:gd name="T19" fmla="*/ 84 h 504"/>
                  <a:gd name="T20" fmla="*/ 1 w 403"/>
                  <a:gd name="T21" fmla="*/ 84 h 504"/>
                  <a:gd name="T22" fmla="*/ 1 w 403"/>
                  <a:gd name="T23" fmla="*/ 71 h 504"/>
                  <a:gd name="T24" fmla="*/ 0 w 403"/>
                  <a:gd name="T25" fmla="*/ 32 h 504"/>
                  <a:gd name="T26" fmla="*/ 0 w 403"/>
                  <a:gd name="T27" fmla="*/ 2 h 504"/>
                  <a:gd name="T28" fmla="*/ 1 w 403"/>
                  <a:gd name="T29" fmla="*/ 0 h 504"/>
                  <a:gd name="T30" fmla="*/ 8 w 403"/>
                  <a:gd name="T31" fmla="*/ 1 h 504"/>
                  <a:gd name="T32" fmla="*/ 63 w 403"/>
                  <a:gd name="T33" fmla="*/ 0 h 504"/>
                  <a:gd name="T34" fmla="*/ 251 w 403"/>
                  <a:gd name="T35" fmla="*/ 0 h 504"/>
                  <a:gd name="T36" fmla="*/ 394 w 403"/>
                  <a:gd name="T37" fmla="*/ 0 h 504"/>
                  <a:gd name="T38" fmla="*/ 403 w 403"/>
                  <a:gd name="T39" fmla="*/ 0 h 504"/>
                  <a:gd name="T40" fmla="*/ 403 w 403"/>
                  <a:gd name="T41" fmla="*/ 14 h 504"/>
                  <a:gd name="T42" fmla="*/ 401 w 403"/>
                  <a:gd name="T43" fmla="*/ 53 h 504"/>
                  <a:gd name="T44" fmla="*/ 401 w 403"/>
                  <a:gd name="T45" fmla="*/ 83 h 504"/>
                  <a:gd name="T46" fmla="*/ 403 w 403"/>
                  <a:gd name="T47" fmla="*/ 84 h 504"/>
                  <a:gd name="T48" fmla="*/ 399 w 403"/>
                  <a:gd name="T49" fmla="*/ 86 h 504"/>
                  <a:gd name="T50" fmla="*/ 379 w 403"/>
                  <a:gd name="T51" fmla="*/ 84 h 504"/>
                  <a:gd name="T52" fmla="*/ 308 w 403"/>
                  <a:gd name="T53" fmla="*/ 84 h 504"/>
                  <a:gd name="T54" fmla="*/ 256 w 403"/>
                  <a:gd name="T55" fmla="*/ 84 h 504"/>
                  <a:gd name="T56" fmla="*/ 253 w 403"/>
                  <a:gd name="T57" fmla="*/ 84 h 504"/>
                  <a:gd name="T58" fmla="*/ 252 w 403"/>
                  <a:gd name="T59" fmla="*/ 93 h 504"/>
                  <a:gd name="T60" fmla="*/ 253 w 403"/>
                  <a:gd name="T61" fmla="*/ 150 h 504"/>
                  <a:gd name="T62" fmla="*/ 252 w 403"/>
                  <a:gd name="T63" fmla="*/ 346 h 504"/>
                  <a:gd name="T64" fmla="*/ 252 w 403"/>
                  <a:gd name="T65" fmla="*/ 497 h 504"/>
                  <a:gd name="T66" fmla="*/ 253 w 403"/>
                  <a:gd name="T67" fmla="*/ 504 h 504"/>
                  <a:gd name="T68" fmla="*/ 236 w 403"/>
                  <a:gd name="T69" fmla="*/ 504 h 504"/>
                  <a:gd name="T70" fmla="*/ 189 w 403"/>
                  <a:gd name="T71" fmla="*/ 504 h 504"/>
                  <a:gd name="T72" fmla="*/ 152 w 403"/>
                  <a:gd name="T73" fmla="*/ 504 h 504"/>
                  <a:gd name="T74" fmla="*/ 150 w 403"/>
                  <a:gd name="T75" fmla="*/ 504 h 504"/>
                  <a:gd name="T76" fmla="*/ 150 w 403"/>
                  <a:gd name="T7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3" h="504">
                    <a:moveTo>
                      <a:pt x="150" y="504"/>
                    </a:moveTo>
                    <a:lnTo>
                      <a:pt x="149" y="497"/>
                    </a:lnTo>
                    <a:lnTo>
                      <a:pt x="150" y="439"/>
                    </a:lnTo>
                    <a:lnTo>
                      <a:pt x="149" y="243"/>
                    </a:lnTo>
                    <a:lnTo>
                      <a:pt x="149" y="93"/>
                    </a:lnTo>
                    <a:lnTo>
                      <a:pt x="150" y="84"/>
                    </a:lnTo>
                    <a:lnTo>
                      <a:pt x="146" y="86"/>
                    </a:lnTo>
                    <a:lnTo>
                      <a:pt x="127" y="84"/>
                    </a:lnTo>
                    <a:lnTo>
                      <a:pt x="56" y="84"/>
                    </a:lnTo>
                    <a:lnTo>
                      <a:pt x="4" y="84"/>
                    </a:lnTo>
                    <a:lnTo>
                      <a:pt x="1" y="84"/>
                    </a:lnTo>
                    <a:lnTo>
                      <a:pt x="1" y="71"/>
                    </a:lnTo>
                    <a:lnTo>
                      <a:pt x="0" y="32"/>
                    </a:lnTo>
                    <a:lnTo>
                      <a:pt x="0" y="2"/>
                    </a:lnTo>
                    <a:lnTo>
                      <a:pt x="1" y="0"/>
                    </a:lnTo>
                    <a:lnTo>
                      <a:pt x="8" y="1"/>
                    </a:lnTo>
                    <a:lnTo>
                      <a:pt x="63" y="0"/>
                    </a:lnTo>
                    <a:lnTo>
                      <a:pt x="251" y="0"/>
                    </a:lnTo>
                    <a:lnTo>
                      <a:pt x="394" y="0"/>
                    </a:lnTo>
                    <a:lnTo>
                      <a:pt x="403" y="0"/>
                    </a:lnTo>
                    <a:lnTo>
                      <a:pt x="403" y="14"/>
                    </a:lnTo>
                    <a:lnTo>
                      <a:pt x="401" y="53"/>
                    </a:lnTo>
                    <a:lnTo>
                      <a:pt x="401" y="83"/>
                    </a:lnTo>
                    <a:lnTo>
                      <a:pt x="403" y="84"/>
                    </a:lnTo>
                    <a:lnTo>
                      <a:pt x="399" y="86"/>
                    </a:lnTo>
                    <a:lnTo>
                      <a:pt x="379" y="84"/>
                    </a:lnTo>
                    <a:lnTo>
                      <a:pt x="308" y="84"/>
                    </a:lnTo>
                    <a:lnTo>
                      <a:pt x="256" y="84"/>
                    </a:lnTo>
                    <a:lnTo>
                      <a:pt x="253" y="84"/>
                    </a:lnTo>
                    <a:lnTo>
                      <a:pt x="252" y="93"/>
                    </a:lnTo>
                    <a:lnTo>
                      <a:pt x="253" y="150"/>
                    </a:lnTo>
                    <a:lnTo>
                      <a:pt x="252" y="346"/>
                    </a:lnTo>
                    <a:lnTo>
                      <a:pt x="252" y="497"/>
                    </a:lnTo>
                    <a:lnTo>
                      <a:pt x="253" y="504"/>
                    </a:lnTo>
                    <a:lnTo>
                      <a:pt x="236" y="504"/>
                    </a:lnTo>
                    <a:lnTo>
                      <a:pt x="189" y="504"/>
                    </a:lnTo>
                    <a:lnTo>
                      <a:pt x="152" y="504"/>
                    </a:lnTo>
                    <a:lnTo>
                      <a:pt x="150" y="504"/>
                    </a:lnTo>
                    <a:lnTo>
                      <a:pt x="150" y="5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5" name="Freeform 320"/>
              <p:cNvSpPr>
                <a:spLocks/>
              </p:cNvSpPr>
              <p:nvPr/>
            </p:nvSpPr>
            <p:spPr bwMode="auto">
              <a:xfrm>
                <a:off x="1527" y="3901"/>
                <a:ext cx="109" cy="167"/>
              </a:xfrm>
              <a:custGeom>
                <a:avLst/>
                <a:gdLst>
                  <a:gd name="T0" fmla="*/ 97 w 335"/>
                  <a:gd name="T1" fmla="*/ 4 h 504"/>
                  <a:gd name="T2" fmla="*/ 97 w 335"/>
                  <a:gd name="T3" fmla="*/ 115 h 504"/>
                  <a:gd name="T4" fmla="*/ 99 w 335"/>
                  <a:gd name="T5" fmla="*/ 184 h 504"/>
                  <a:gd name="T6" fmla="*/ 123 w 335"/>
                  <a:gd name="T7" fmla="*/ 162 h 504"/>
                  <a:gd name="T8" fmla="*/ 199 w 335"/>
                  <a:gd name="T9" fmla="*/ 132 h 504"/>
                  <a:gd name="T10" fmla="*/ 214 w 335"/>
                  <a:gd name="T11" fmla="*/ 132 h 504"/>
                  <a:gd name="T12" fmla="*/ 247 w 335"/>
                  <a:gd name="T13" fmla="*/ 135 h 504"/>
                  <a:gd name="T14" fmla="*/ 271 w 335"/>
                  <a:gd name="T15" fmla="*/ 142 h 504"/>
                  <a:gd name="T16" fmla="*/ 283 w 335"/>
                  <a:gd name="T17" fmla="*/ 149 h 504"/>
                  <a:gd name="T18" fmla="*/ 309 w 335"/>
                  <a:gd name="T19" fmla="*/ 172 h 504"/>
                  <a:gd name="T20" fmla="*/ 313 w 335"/>
                  <a:gd name="T21" fmla="*/ 179 h 504"/>
                  <a:gd name="T22" fmla="*/ 324 w 335"/>
                  <a:gd name="T23" fmla="*/ 198 h 504"/>
                  <a:gd name="T24" fmla="*/ 330 w 335"/>
                  <a:gd name="T25" fmla="*/ 217 h 504"/>
                  <a:gd name="T26" fmla="*/ 331 w 335"/>
                  <a:gd name="T27" fmla="*/ 231 h 504"/>
                  <a:gd name="T28" fmla="*/ 334 w 335"/>
                  <a:gd name="T29" fmla="*/ 283 h 504"/>
                  <a:gd name="T30" fmla="*/ 334 w 335"/>
                  <a:gd name="T31" fmla="*/ 294 h 504"/>
                  <a:gd name="T32" fmla="*/ 334 w 335"/>
                  <a:gd name="T33" fmla="*/ 424 h 504"/>
                  <a:gd name="T34" fmla="*/ 335 w 335"/>
                  <a:gd name="T35" fmla="*/ 504 h 504"/>
                  <a:gd name="T36" fmla="*/ 273 w 335"/>
                  <a:gd name="T37" fmla="*/ 504 h 504"/>
                  <a:gd name="T38" fmla="*/ 238 w 335"/>
                  <a:gd name="T39" fmla="*/ 504 h 504"/>
                  <a:gd name="T40" fmla="*/ 237 w 335"/>
                  <a:gd name="T41" fmla="*/ 384 h 504"/>
                  <a:gd name="T42" fmla="*/ 238 w 335"/>
                  <a:gd name="T43" fmla="*/ 311 h 504"/>
                  <a:gd name="T44" fmla="*/ 237 w 335"/>
                  <a:gd name="T45" fmla="*/ 286 h 504"/>
                  <a:gd name="T46" fmla="*/ 232 w 335"/>
                  <a:gd name="T47" fmla="*/ 241 h 504"/>
                  <a:gd name="T48" fmla="*/ 231 w 335"/>
                  <a:gd name="T49" fmla="*/ 236 h 504"/>
                  <a:gd name="T50" fmla="*/ 223 w 335"/>
                  <a:gd name="T51" fmla="*/ 222 h 504"/>
                  <a:gd name="T52" fmla="*/ 213 w 335"/>
                  <a:gd name="T53" fmla="*/ 214 h 504"/>
                  <a:gd name="T54" fmla="*/ 204 w 335"/>
                  <a:gd name="T55" fmla="*/ 210 h 504"/>
                  <a:gd name="T56" fmla="*/ 180 w 335"/>
                  <a:gd name="T57" fmla="*/ 205 h 504"/>
                  <a:gd name="T58" fmla="*/ 173 w 335"/>
                  <a:gd name="T59" fmla="*/ 205 h 504"/>
                  <a:gd name="T60" fmla="*/ 151 w 335"/>
                  <a:gd name="T61" fmla="*/ 208 h 504"/>
                  <a:gd name="T62" fmla="*/ 135 w 335"/>
                  <a:gd name="T63" fmla="*/ 215 h 504"/>
                  <a:gd name="T64" fmla="*/ 125 w 335"/>
                  <a:gd name="T65" fmla="*/ 222 h 504"/>
                  <a:gd name="T66" fmla="*/ 108 w 335"/>
                  <a:gd name="T67" fmla="*/ 248 h 504"/>
                  <a:gd name="T68" fmla="*/ 106 w 335"/>
                  <a:gd name="T69" fmla="*/ 256 h 504"/>
                  <a:gd name="T70" fmla="*/ 100 w 335"/>
                  <a:gd name="T71" fmla="*/ 287 h 504"/>
                  <a:gd name="T72" fmla="*/ 99 w 335"/>
                  <a:gd name="T73" fmla="*/ 321 h 504"/>
                  <a:gd name="T74" fmla="*/ 99 w 335"/>
                  <a:gd name="T75" fmla="*/ 351 h 504"/>
                  <a:gd name="T76" fmla="*/ 97 w 335"/>
                  <a:gd name="T77" fmla="*/ 501 h 504"/>
                  <a:gd name="T78" fmla="*/ 83 w 335"/>
                  <a:gd name="T79" fmla="*/ 504 h 504"/>
                  <a:gd name="T80" fmla="*/ 3 w 335"/>
                  <a:gd name="T81" fmla="*/ 504 h 504"/>
                  <a:gd name="T82" fmla="*/ 0 w 335"/>
                  <a:gd name="T83" fmla="*/ 494 h 504"/>
                  <a:gd name="T84" fmla="*/ 0 w 335"/>
                  <a:gd name="T85" fmla="*/ 190 h 504"/>
                  <a:gd name="T86" fmla="*/ 1 w 335"/>
                  <a:gd name="T87" fmla="*/ 0 h 504"/>
                  <a:gd name="T88" fmla="*/ 62 w 335"/>
                  <a:gd name="T89" fmla="*/ 0 h 504"/>
                  <a:gd name="T90" fmla="*/ 99 w 335"/>
                  <a:gd name="T9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5" h="504">
                    <a:moveTo>
                      <a:pt x="99" y="0"/>
                    </a:moveTo>
                    <a:lnTo>
                      <a:pt x="97" y="4"/>
                    </a:lnTo>
                    <a:lnTo>
                      <a:pt x="99" y="29"/>
                    </a:lnTo>
                    <a:lnTo>
                      <a:pt x="97" y="115"/>
                    </a:lnTo>
                    <a:lnTo>
                      <a:pt x="97" y="181"/>
                    </a:lnTo>
                    <a:lnTo>
                      <a:pt x="99" y="184"/>
                    </a:lnTo>
                    <a:lnTo>
                      <a:pt x="106" y="177"/>
                    </a:lnTo>
                    <a:lnTo>
                      <a:pt x="123" y="162"/>
                    </a:lnTo>
                    <a:lnTo>
                      <a:pt x="159" y="141"/>
                    </a:lnTo>
                    <a:lnTo>
                      <a:pt x="199" y="132"/>
                    </a:lnTo>
                    <a:lnTo>
                      <a:pt x="210" y="131"/>
                    </a:lnTo>
                    <a:lnTo>
                      <a:pt x="214" y="132"/>
                    </a:lnTo>
                    <a:lnTo>
                      <a:pt x="225" y="132"/>
                    </a:lnTo>
                    <a:lnTo>
                      <a:pt x="247" y="135"/>
                    </a:lnTo>
                    <a:lnTo>
                      <a:pt x="265" y="141"/>
                    </a:lnTo>
                    <a:lnTo>
                      <a:pt x="271" y="142"/>
                    </a:lnTo>
                    <a:lnTo>
                      <a:pt x="275" y="145"/>
                    </a:lnTo>
                    <a:lnTo>
                      <a:pt x="283" y="149"/>
                    </a:lnTo>
                    <a:lnTo>
                      <a:pt x="297" y="160"/>
                    </a:lnTo>
                    <a:lnTo>
                      <a:pt x="309" y="172"/>
                    </a:lnTo>
                    <a:lnTo>
                      <a:pt x="311" y="174"/>
                    </a:lnTo>
                    <a:lnTo>
                      <a:pt x="313" y="179"/>
                    </a:lnTo>
                    <a:lnTo>
                      <a:pt x="317" y="184"/>
                    </a:lnTo>
                    <a:lnTo>
                      <a:pt x="324" y="198"/>
                    </a:lnTo>
                    <a:lnTo>
                      <a:pt x="328" y="214"/>
                    </a:lnTo>
                    <a:lnTo>
                      <a:pt x="330" y="217"/>
                    </a:lnTo>
                    <a:lnTo>
                      <a:pt x="330" y="221"/>
                    </a:lnTo>
                    <a:lnTo>
                      <a:pt x="331" y="231"/>
                    </a:lnTo>
                    <a:lnTo>
                      <a:pt x="334" y="253"/>
                    </a:lnTo>
                    <a:lnTo>
                      <a:pt x="334" y="283"/>
                    </a:lnTo>
                    <a:lnTo>
                      <a:pt x="335" y="290"/>
                    </a:lnTo>
                    <a:lnTo>
                      <a:pt x="334" y="294"/>
                    </a:lnTo>
                    <a:lnTo>
                      <a:pt x="335" y="324"/>
                    </a:lnTo>
                    <a:lnTo>
                      <a:pt x="334" y="424"/>
                    </a:lnTo>
                    <a:lnTo>
                      <a:pt x="334" y="501"/>
                    </a:lnTo>
                    <a:lnTo>
                      <a:pt x="335" y="504"/>
                    </a:lnTo>
                    <a:lnTo>
                      <a:pt x="320" y="504"/>
                    </a:lnTo>
                    <a:lnTo>
                      <a:pt x="273" y="504"/>
                    </a:lnTo>
                    <a:lnTo>
                      <a:pt x="240" y="504"/>
                    </a:lnTo>
                    <a:lnTo>
                      <a:pt x="238" y="504"/>
                    </a:lnTo>
                    <a:lnTo>
                      <a:pt x="238" y="475"/>
                    </a:lnTo>
                    <a:lnTo>
                      <a:pt x="237" y="384"/>
                    </a:lnTo>
                    <a:lnTo>
                      <a:pt x="237" y="315"/>
                    </a:lnTo>
                    <a:lnTo>
                      <a:pt x="238" y="311"/>
                    </a:lnTo>
                    <a:lnTo>
                      <a:pt x="237" y="303"/>
                    </a:lnTo>
                    <a:lnTo>
                      <a:pt x="237" y="286"/>
                    </a:lnTo>
                    <a:lnTo>
                      <a:pt x="235" y="259"/>
                    </a:lnTo>
                    <a:lnTo>
                      <a:pt x="232" y="241"/>
                    </a:lnTo>
                    <a:lnTo>
                      <a:pt x="232" y="238"/>
                    </a:lnTo>
                    <a:lnTo>
                      <a:pt x="231" y="236"/>
                    </a:lnTo>
                    <a:lnTo>
                      <a:pt x="228" y="231"/>
                    </a:lnTo>
                    <a:lnTo>
                      <a:pt x="223" y="222"/>
                    </a:lnTo>
                    <a:lnTo>
                      <a:pt x="214" y="217"/>
                    </a:lnTo>
                    <a:lnTo>
                      <a:pt x="213" y="214"/>
                    </a:lnTo>
                    <a:lnTo>
                      <a:pt x="210" y="212"/>
                    </a:lnTo>
                    <a:lnTo>
                      <a:pt x="204" y="210"/>
                    </a:lnTo>
                    <a:lnTo>
                      <a:pt x="193" y="207"/>
                    </a:lnTo>
                    <a:lnTo>
                      <a:pt x="180" y="205"/>
                    </a:lnTo>
                    <a:lnTo>
                      <a:pt x="177" y="204"/>
                    </a:lnTo>
                    <a:lnTo>
                      <a:pt x="173" y="205"/>
                    </a:lnTo>
                    <a:lnTo>
                      <a:pt x="165" y="205"/>
                    </a:lnTo>
                    <a:lnTo>
                      <a:pt x="151" y="208"/>
                    </a:lnTo>
                    <a:lnTo>
                      <a:pt x="138" y="214"/>
                    </a:lnTo>
                    <a:lnTo>
                      <a:pt x="135" y="215"/>
                    </a:lnTo>
                    <a:lnTo>
                      <a:pt x="131" y="218"/>
                    </a:lnTo>
                    <a:lnTo>
                      <a:pt x="125" y="222"/>
                    </a:lnTo>
                    <a:lnTo>
                      <a:pt x="115" y="234"/>
                    </a:lnTo>
                    <a:lnTo>
                      <a:pt x="108" y="248"/>
                    </a:lnTo>
                    <a:lnTo>
                      <a:pt x="107" y="251"/>
                    </a:lnTo>
                    <a:lnTo>
                      <a:pt x="106" y="256"/>
                    </a:lnTo>
                    <a:lnTo>
                      <a:pt x="103" y="265"/>
                    </a:lnTo>
                    <a:lnTo>
                      <a:pt x="100" y="287"/>
                    </a:lnTo>
                    <a:lnTo>
                      <a:pt x="99" y="314"/>
                    </a:lnTo>
                    <a:lnTo>
                      <a:pt x="99" y="321"/>
                    </a:lnTo>
                    <a:lnTo>
                      <a:pt x="97" y="325"/>
                    </a:lnTo>
                    <a:lnTo>
                      <a:pt x="99" y="351"/>
                    </a:lnTo>
                    <a:lnTo>
                      <a:pt x="97" y="437"/>
                    </a:lnTo>
                    <a:lnTo>
                      <a:pt x="97" y="501"/>
                    </a:lnTo>
                    <a:lnTo>
                      <a:pt x="99" y="504"/>
                    </a:lnTo>
                    <a:lnTo>
                      <a:pt x="83" y="504"/>
                    </a:lnTo>
                    <a:lnTo>
                      <a:pt x="37" y="504"/>
                    </a:lnTo>
                    <a:lnTo>
                      <a:pt x="3" y="504"/>
                    </a:lnTo>
                    <a:lnTo>
                      <a:pt x="1" y="504"/>
                    </a:lnTo>
                    <a:lnTo>
                      <a:pt x="0" y="494"/>
                    </a:lnTo>
                    <a:lnTo>
                      <a:pt x="1" y="427"/>
                    </a:lnTo>
                    <a:lnTo>
                      <a:pt x="0" y="190"/>
                    </a:lnTo>
                    <a:lnTo>
                      <a:pt x="0" y="11"/>
                    </a:lnTo>
                    <a:lnTo>
                      <a:pt x="1" y="0"/>
                    </a:lnTo>
                    <a:lnTo>
                      <a:pt x="15" y="0"/>
                    </a:lnTo>
                    <a:lnTo>
                      <a:pt x="62" y="0"/>
                    </a:lnTo>
                    <a:lnTo>
                      <a:pt x="96" y="0"/>
                    </a:lnTo>
                    <a:lnTo>
                      <a:pt x="99" y="0"/>
                    </a:lnTo>
                    <a:lnTo>
                      <a:pt x="9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6" name="Freeform 321"/>
              <p:cNvSpPr>
                <a:spLocks noEditPoints="1"/>
              </p:cNvSpPr>
              <p:nvPr/>
            </p:nvSpPr>
            <p:spPr bwMode="auto">
              <a:xfrm>
                <a:off x="1657" y="3940"/>
                <a:ext cx="114" cy="128"/>
              </a:xfrm>
              <a:custGeom>
                <a:avLst/>
                <a:gdLst>
                  <a:gd name="T0" fmla="*/ 254 w 342"/>
                  <a:gd name="T1" fmla="*/ 259 h 382"/>
                  <a:gd name="T2" fmla="*/ 335 w 342"/>
                  <a:gd name="T3" fmla="*/ 273 h 382"/>
                  <a:gd name="T4" fmla="*/ 333 w 342"/>
                  <a:gd name="T5" fmla="*/ 283 h 382"/>
                  <a:gd name="T6" fmla="*/ 308 w 342"/>
                  <a:gd name="T7" fmla="*/ 327 h 382"/>
                  <a:gd name="T8" fmla="*/ 278 w 342"/>
                  <a:gd name="T9" fmla="*/ 354 h 382"/>
                  <a:gd name="T10" fmla="*/ 256 w 342"/>
                  <a:gd name="T11" fmla="*/ 366 h 382"/>
                  <a:gd name="T12" fmla="*/ 187 w 342"/>
                  <a:gd name="T13" fmla="*/ 382 h 382"/>
                  <a:gd name="T14" fmla="*/ 161 w 342"/>
                  <a:gd name="T15" fmla="*/ 382 h 382"/>
                  <a:gd name="T16" fmla="*/ 82 w 342"/>
                  <a:gd name="T17" fmla="*/ 361 h 382"/>
                  <a:gd name="T18" fmla="*/ 37 w 342"/>
                  <a:gd name="T19" fmla="*/ 318 h 382"/>
                  <a:gd name="T20" fmla="*/ 20 w 342"/>
                  <a:gd name="T21" fmla="*/ 293 h 382"/>
                  <a:gd name="T22" fmla="*/ 0 w 342"/>
                  <a:gd name="T23" fmla="*/ 206 h 382"/>
                  <a:gd name="T24" fmla="*/ 0 w 342"/>
                  <a:gd name="T25" fmla="*/ 179 h 382"/>
                  <a:gd name="T26" fmla="*/ 16 w 342"/>
                  <a:gd name="T27" fmla="*/ 101 h 382"/>
                  <a:gd name="T28" fmla="*/ 48 w 342"/>
                  <a:gd name="T29" fmla="*/ 50 h 382"/>
                  <a:gd name="T30" fmla="*/ 72 w 342"/>
                  <a:gd name="T31" fmla="*/ 29 h 382"/>
                  <a:gd name="T32" fmla="*/ 156 w 342"/>
                  <a:gd name="T33" fmla="*/ 1 h 382"/>
                  <a:gd name="T34" fmla="*/ 181 w 342"/>
                  <a:gd name="T35" fmla="*/ 1 h 382"/>
                  <a:gd name="T36" fmla="*/ 251 w 342"/>
                  <a:gd name="T37" fmla="*/ 18 h 382"/>
                  <a:gd name="T38" fmla="*/ 297 w 342"/>
                  <a:gd name="T39" fmla="*/ 53 h 382"/>
                  <a:gd name="T40" fmla="*/ 316 w 342"/>
                  <a:gd name="T41" fmla="*/ 84 h 382"/>
                  <a:gd name="T42" fmla="*/ 339 w 342"/>
                  <a:gd name="T43" fmla="*/ 166 h 382"/>
                  <a:gd name="T44" fmla="*/ 336 w 342"/>
                  <a:gd name="T45" fmla="*/ 220 h 382"/>
                  <a:gd name="T46" fmla="*/ 189 w 342"/>
                  <a:gd name="T47" fmla="*/ 218 h 382"/>
                  <a:gd name="T48" fmla="*/ 99 w 342"/>
                  <a:gd name="T49" fmla="*/ 218 h 382"/>
                  <a:gd name="T50" fmla="*/ 101 w 342"/>
                  <a:gd name="T51" fmla="*/ 239 h 382"/>
                  <a:gd name="T52" fmla="*/ 119 w 342"/>
                  <a:gd name="T53" fmla="*/ 282 h 382"/>
                  <a:gd name="T54" fmla="*/ 126 w 342"/>
                  <a:gd name="T55" fmla="*/ 289 h 382"/>
                  <a:gd name="T56" fmla="*/ 153 w 342"/>
                  <a:gd name="T57" fmla="*/ 306 h 382"/>
                  <a:gd name="T58" fmla="*/ 179 w 342"/>
                  <a:gd name="T59" fmla="*/ 308 h 382"/>
                  <a:gd name="T60" fmla="*/ 189 w 342"/>
                  <a:gd name="T61" fmla="*/ 308 h 382"/>
                  <a:gd name="T62" fmla="*/ 213 w 342"/>
                  <a:gd name="T63" fmla="*/ 300 h 382"/>
                  <a:gd name="T64" fmla="*/ 219 w 342"/>
                  <a:gd name="T65" fmla="*/ 296 h 382"/>
                  <a:gd name="T66" fmla="*/ 232 w 342"/>
                  <a:gd name="T67" fmla="*/ 277 h 382"/>
                  <a:gd name="T68" fmla="*/ 240 w 342"/>
                  <a:gd name="T69" fmla="*/ 256 h 382"/>
                  <a:gd name="T70" fmla="*/ 240 w 342"/>
                  <a:gd name="T71" fmla="*/ 256 h 382"/>
                  <a:gd name="T72" fmla="*/ 246 w 342"/>
                  <a:gd name="T73" fmla="*/ 159 h 382"/>
                  <a:gd name="T74" fmla="*/ 244 w 342"/>
                  <a:gd name="T75" fmla="*/ 139 h 382"/>
                  <a:gd name="T76" fmla="*/ 227 w 342"/>
                  <a:gd name="T77" fmla="*/ 100 h 382"/>
                  <a:gd name="T78" fmla="*/ 220 w 342"/>
                  <a:gd name="T79" fmla="*/ 93 h 382"/>
                  <a:gd name="T80" fmla="*/ 196 w 342"/>
                  <a:gd name="T81" fmla="*/ 77 h 382"/>
                  <a:gd name="T82" fmla="*/ 174 w 342"/>
                  <a:gd name="T83" fmla="*/ 73 h 382"/>
                  <a:gd name="T84" fmla="*/ 158 w 342"/>
                  <a:gd name="T85" fmla="*/ 76 h 382"/>
                  <a:gd name="T86" fmla="*/ 125 w 342"/>
                  <a:gd name="T87" fmla="*/ 93 h 382"/>
                  <a:gd name="T88" fmla="*/ 117 w 342"/>
                  <a:gd name="T89" fmla="*/ 100 h 382"/>
                  <a:gd name="T90" fmla="*/ 103 w 342"/>
                  <a:gd name="T91" fmla="*/ 129 h 382"/>
                  <a:gd name="T92" fmla="*/ 102 w 342"/>
                  <a:gd name="T93" fmla="*/ 159 h 382"/>
                  <a:gd name="T94" fmla="*/ 191 w 342"/>
                  <a:gd name="T95" fmla="*/ 159 h 382"/>
                  <a:gd name="T96" fmla="*/ 246 w 342"/>
                  <a:gd name="T97" fmla="*/ 159 h 382"/>
                  <a:gd name="T98" fmla="*/ 246 w 342"/>
                  <a:gd name="T99" fmla="*/ 148 h 382"/>
                  <a:gd name="T100" fmla="*/ 246 w 342"/>
                  <a:gd name="T101" fmla="*/ 1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2" h="382">
                    <a:moveTo>
                      <a:pt x="240" y="256"/>
                    </a:moveTo>
                    <a:lnTo>
                      <a:pt x="254" y="259"/>
                    </a:lnTo>
                    <a:lnTo>
                      <a:pt x="301" y="268"/>
                    </a:lnTo>
                    <a:lnTo>
                      <a:pt x="335" y="273"/>
                    </a:lnTo>
                    <a:lnTo>
                      <a:pt x="337" y="273"/>
                    </a:lnTo>
                    <a:lnTo>
                      <a:pt x="333" y="283"/>
                    </a:lnTo>
                    <a:lnTo>
                      <a:pt x="326" y="299"/>
                    </a:lnTo>
                    <a:lnTo>
                      <a:pt x="308" y="327"/>
                    </a:lnTo>
                    <a:lnTo>
                      <a:pt x="284" y="349"/>
                    </a:lnTo>
                    <a:lnTo>
                      <a:pt x="278" y="354"/>
                    </a:lnTo>
                    <a:lnTo>
                      <a:pt x="271" y="359"/>
                    </a:lnTo>
                    <a:lnTo>
                      <a:pt x="256" y="366"/>
                    </a:lnTo>
                    <a:lnTo>
                      <a:pt x="223" y="377"/>
                    </a:lnTo>
                    <a:lnTo>
                      <a:pt x="187" y="382"/>
                    </a:lnTo>
                    <a:lnTo>
                      <a:pt x="178" y="382"/>
                    </a:lnTo>
                    <a:lnTo>
                      <a:pt x="161" y="382"/>
                    </a:lnTo>
                    <a:lnTo>
                      <a:pt x="133" y="379"/>
                    </a:lnTo>
                    <a:lnTo>
                      <a:pt x="82" y="361"/>
                    </a:lnTo>
                    <a:lnTo>
                      <a:pt x="44" y="330"/>
                    </a:lnTo>
                    <a:lnTo>
                      <a:pt x="37" y="318"/>
                    </a:lnTo>
                    <a:lnTo>
                      <a:pt x="30" y="311"/>
                    </a:lnTo>
                    <a:lnTo>
                      <a:pt x="20" y="293"/>
                    </a:lnTo>
                    <a:lnTo>
                      <a:pt x="6" y="252"/>
                    </a:lnTo>
                    <a:lnTo>
                      <a:pt x="0" y="206"/>
                    </a:lnTo>
                    <a:lnTo>
                      <a:pt x="0" y="193"/>
                    </a:lnTo>
                    <a:lnTo>
                      <a:pt x="0" y="179"/>
                    </a:lnTo>
                    <a:lnTo>
                      <a:pt x="3" y="151"/>
                    </a:lnTo>
                    <a:lnTo>
                      <a:pt x="16" y="101"/>
                    </a:lnTo>
                    <a:lnTo>
                      <a:pt x="40" y="60"/>
                    </a:lnTo>
                    <a:lnTo>
                      <a:pt x="48" y="50"/>
                    </a:lnTo>
                    <a:lnTo>
                      <a:pt x="55" y="43"/>
                    </a:lnTo>
                    <a:lnTo>
                      <a:pt x="72" y="29"/>
                    </a:lnTo>
                    <a:lnTo>
                      <a:pt x="112" y="10"/>
                    </a:lnTo>
                    <a:lnTo>
                      <a:pt x="156" y="1"/>
                    </a:lnTo>
                    <a:lnTo>
                      <a:pt x="168" y="0"/>
                    </a:lnTo>
                    <a:lnTo>
                      <a:pt x="181" y="1"/>
                    </a:lnTo>
                    <a:lnTo>
                      <a:pt x="206" y="4"/>
                    </a:lnTo>
                    <a:lnTo>
                      <a:pt x="251" y="18"/>
                    </a:lnTo>
                    <a:lnTo>
                      <a:pt x="288" y="45"/>
                    </a:lnTo>
                    <a:lnTo>
                      <a:pt x="297" y="53"/>
                    </a:lnTo>
                    <a:lnTo>
                      <a:pt x="304" y="63"/>
                    </a:lnTo>
                    <a:lnTo>
                      <a:pt x="316" y="84"/>
                    </a:lnTo>
                    <a:lnTo>
                      <a:pt x="328" y="108"/>
                    </a:lnTo>
                    <a:lnTo>
                      <a:pt x="339" y="166"/>
                    </a:lnTo>
                    <a:lnTo>
                      <a:pt x="342" y="218"/>
                    </a:lnTo>
                    <a:lnTo>
                      <a:pt x="336" y="220"/>
                    </a:lnTo>
                    <a:lnTo>
                      <a:pt x="304" y="218"/>
                    </a:lnTo>
                    <a:lnTo>
                      <a:pt x="189" y="218"/>
                    </a:lnTo>
                    <a:lnTo>
                      <a:pt x="103" y="218"/>
                    </a:lnTo>
                    <a:lnTo>
                      <a:pt x="99" y="218"/>
                    </a:lnTo>
                    <a:lnTo>
                      <a:pt x="99" y="225"/>
                    </a:lnTo>
                    <a:lnTo>
                      <a:pt x="101" y="239"/>
                    </a:lnTo>
                    <a:lnTo>
                      <a:pt x="108" y="262"/>
                    </a:lnTo>
                    <a:lnTo>
                      <a:pt x="119" y="282"/>
                    </a:lnTo>
                    <a:lnTo>
                      <a:pt x="123" y="284"/>
                    </a:lnTo>
                    <a:lnTo>
                      <a:pt x="126" y="289"/>
                    </a:lnTo>
                    <a:lnTo>
                      <a:pt x="134" y="296"/>
                    </a:lnTo>
                    <a:lnTo>
                      <a:pt x="153" y="306"/>
                    </a:lnTo>
                    <a:lnTo>
                      <a:pt x="174" y="308"/>
                    </a:lnTo>
                    <a:lnTo>
                      <a:pt x="179" y="308"/>
                    </a:lnTo>
                    <a:lnTo>
                      <a:pt x="182" y="308"/>
                    </a:lnTo>
                    <a:lnTo>
                      <a:pt x="189" y="308"/>
                    </a:lnTo>
                    <a:lnTo>
                      <a:pt x="202" y="306"/>
                    </a:lnTo>
                    <a:lnTo>
                      <a:pt x="213" y="300"/>
                    </a:lnTo>
                    <a:lnTo>
                      <a:pt x="218" y="297"/>
                    </a:lnTo>
                    <a:lnTo>
                      <a:pt x="219" y="296"/>
                    </a:lnTo>
                    <a:lnTo>
                      <a:pt x="225" y="290"/>
                    </a:lnTo>
                    <a:lnTo>
                      <a:pt x="232" y="277"/>
                    </a:lnTo>
                    <a:lnTo>
                      <a:pt x="239" y="262"/>
                    </a:lnTo>
                    <a:lnTo>
                      <a:pt x="240" y="256"/>
                    </a:lnTo>
                    <a:lnTo>
                      <a:pt x="239" y="256"/>
                    </a:lnTo>
                    <a:lnTo>
                      <a:pt x="240" y="256"/>
                    </a:lnTo>
                    <a:lnTo>
                      <a:pt x="240" y="256"/>
                    </a:lnTo>
                    <a:close/>
                    <a:moveTo>
                      <a:pt x="246" y="159"/>
                    </a:moveTo>
                    <a:lnTo>
                      <a:pt x="244" y="153"/>
                    </a:lnTo>
                    <a:lnTo>
                      <a:pt x="244" y="139"/>
                    </a:lnTo>
                    <a:lnTo>
                      <a:pt x="237" y="118"/>
                    </a:lnTo>
                    <a:lnTo>
                      <a:pt x="227" y="100"/>
                    </a:lnTo>
                    <a:lnTo>
                      <a:pt x="225" y="96"/>
                    </a:lnTo>
                    <a:lnTo>
                      <a:pt x="220" y="93"/>
                    </a:lnTo>
                    <a:lnTo>
                      <a:pt x="213" y="86"/>
                    </a:lnTo>
                    <a:lnTo>
                      <a:pt x="196" y="77"/>
                    </a:lnTo>
                    <a:lnTo>
                      <a:pt x="178" y="74"/>
                    </a:lnTo>
                    <a:lnTo>
                      <a:pt x="174" y="73"/>
                    </a:lnTo>
                    <a:lnTo>
                      <a:pt x="168" y="74"/>
                    </a:lnTo>
                    <a:lnTo>
                      <a:pt x="158" y="76"/>
                    </a:lnTo>
                    <a:lnTo>
                      <a:pt x="140" y="81"/>
                    </a:lnTo>
                    <a:lnTo>
                      <a:pt x="125" y="93"/>
                    </a:lnTo>
                    <a:lnTo>
                      <a:pt x="122" y="96"/>
                    </a:lnTo>
                    <a:lnTo>
                      <a:pt x="117" y="100"/>
                    </a:lnTo>
                    <a:lnTo>
                      <a:pt x="112" y="108"/>
                    </a:lnTo>
                    <a:lnTo>
                      <a:pt x="103" y="129"/>
                    </a:lnTo>
                    <a:lnTo>
                      <a:pt x="101" y="153"/>
                    </a:lnTo>
                    <a:lnTo>
                      <a:pt x="102" y="159"/>
                    </a:lnTo>
                    <a:lnTo>
                      <a:pt x="123" y="159"/>
                    </a:lnTo>
                    <a:lnTo>
                      <a:pt x="191" y="159"/>
                    </a:lnTo>
                    <a:lnTo>
                      <a:pt x="242" y="159"/>
                    </a:lnTo>
                    <a:lnTo>
                      <a:pt x="246" y="159"/>
                    </a:lnTo>
                    <a:lnTo>
                      <a:pt x="244" y="153"/>
                    </a:lnTo>
                    <a:lnTo>
                      <a:pt x="246" y="148"/>
                    </a:lnTo>
                    <a:lnTo>
                      <a:pt x="244" y="159"/>
                    </a:lnTo>
                    <a:lnTo>
                      <a:pt x="246" y="159"/>
                    </a:lnTo>
                    <a:lnTo>
                      <a:pt x="246"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7" name="Freeform 322"/>
              <p:cNvSpPr>
                <a:spLocks/>
              </p:cNvSpPr>
              <p:nvPr/>
            </p:nvSpPr>
            <p:spPr bwMode="auto">
              <a:xfrm>
                <a:off x="1862" y="3901"/>
                <a:ext cx="134" cy="167"/>
              </a:xfrm>
              <a:custGeom>
                <a:avLst/>
                <a:gdLst>
                  <a:gd name="T0" fmla="*/ 17 w 403"/>
                  <a:gd name="T1" fmla="*/ 0 h 513"/>
                  <a:gd name="T2" fmla="*/ 100 w 403"/>
                  <a:gd name="T3" fmla="*/ 0 h 513"/>
                  <a:gd name="T4" fmla="*/ 102 w 403"/>
                  <a:gd name="T5" fmla="*/ 5 h 513"/>
                  <a:gd name="T6" fmla="*/ 102 w 403"/>
                  <a:gd name="T7" fmla="*/ 172 h 513"/>
                  <a:gd name="T8" fmla="*/ 103 w 403"/>
                  <a:gd name="T9" fmla="*/ 273 h 513"/>
                  <a:gd name="T10" fmla="*/ 103 w 403"/>
                  <a:gd name="T11" fmla="*/ 303 h 513"/>
                  <a:gd name="T12" fmla="*/ 106 w 403"/>
                  <a:gd name="T13" fmla="*/ 353 h 513"/>
                  <a:gd name="T14" fmla="*/ 107 w 403"/>
                  <a:gd name="T15" fmla="*/ 362 h 513"/>
                  <a:gd name="T16" fmla="*/ 120 w 403"/>
                  <a:gd name="T17" fmla="*/ 390 h 513"/>
                  <a:gd name="T18" fmla="*/ 138 w 403"/>
                  <a:gd name="T19" fmla="*/ 407 h 513"/>
                  <a:gd name="T20" fmla="*/ 151 w 403"/>
                  <a:gd name="T21" fmla="*/ 415 h 513"/>
                  <a:gd name="T22" fmla="*/ 199 w 403"/>
                  <a:gd name="T23" fmla="*/ 425 h 513"/>
                  <a:gd name="T24" fmla="*/ 212 w 403"/>
                  <a:gd name="T25" fmla="*/ 425 h 513"/>
                  <a:gd name="T26" fmla="*/ 248 w 403"/>
                  <a:gd name="T27" fmla="*/ 420 h 513"/>
                  <a:gd name="T28" fmla="*/ 271 w 403"/>
                  <a:gd name="T29" fmla="*/ 407 h 513"/>
                  <a:gd name="T30" fmla="*/ 281 w 403"/>
                  <a:gd name="T31" fmla="*/ 399 h 513"/>
                  <a:gd name="T32" fmla="*/ 296 w 403"/>
                  <a:gd name="T33" fmla="*/ 369 h 513"/>
                  <a:gd name="T34" fmla="*/ 298 w 403"/>
                  <a:gd name="T35" fmla="*/ 360 h 513"/>
                  <a:gd name="T36" fmla="*/ 300 w 403"/>
                  <a:gd name="T37" fmla="*/ 322 h 513"/>
                  <a:gd name="T38" fmla="*/ 302 w 403"/>
                  <a:gd name="T39" fmla="*/ 279 h 513"/>
                  <a:gd name="T40" fmla="*/ 302 w 403"/>
                  <a:gd name="T41" fmla="*/ 236 h 513"/>
                  <a:gd name="T42" fmla="*/ 300 w 403"/>
                  <a:gd name="T43" fmla="*/ 5 h 513"/>
                  <a:gd name="T44" fmla="*/ 317 w 403"/>
                  <a:gd name="T45" fmla="*/ 0 h 513"/>
                  <a:gd name="T46" fmla="*/ 400 w 403"/>
                  <a:gd name="T47" fmla="*/ 0 h 513"/>
                  <a:gd name="T48" fmla="*/ 402 w 403"/>
                  <a:gd name="T49" fmla="*/ 5 h 513"/>
                  <a:gd name="T50" fmla="*/ 402 w 403"/>
                  <a:gd name="T51" fmla="*/ 166 h 513"/>
                  <a:gd name="T52" fmla="*/ 403 w 403"/>
                  <a:gd name="T53" fmla="*/ 265 h 513"/>
                  <a:gd name="T54" fmla="*/ 402 w 403"/>
                  <a:gd name="T55" fmla="*/ 307 h 513"/>
                  <a:gd name="T56" fmla="*/ 396 w 403"/>
                  <a:gd name="T57" fmla="*/ 387 h 513"/>
                  <a:gd name="T58" fmla="*/ 393 w 403"/>
                  <a:gd name="T59" fmla="*/ 400 h 513"/>
                  <a:gd name="T60" fmla="*/ 381 w 403"/>
                  <a:gd name="T61" fmla="*/ 434 h 513"/>
                  <a:gd name="T62" fmla="*/ 365 w 403"/>
                  <a:gd name="T63" fmla="*/ 456 h 513"/>
                  <a:gd name="T64" fmla="*/ 353 w 403"/>
                  <a:gd name="T65" fmla="*/ 469 h 513"/>
                  <a:gd name="T66" fmla="*/ 312 w 403"/>
                  <a:gd name="T67" fmla="*/ 496 h 513"/>
                  <a:gd name="T68" fmla="*/ 299 w 403"/>
                  <a:gd name="T69" fmla="*/ 500 h 513"/>
                  <a:gd name="T70" fmla="*/ 254 w 403"/>
                  <a:gd name="T71" fmla="*/ 510 h 513"/>
                  <a:gd name="T72" fmla="*/ 209 w 403"/>
                  <a:gd name="T73" fmla="*/ 513 h 513"/>
                  <a:gd name="T74" fmla="*/ 175 w 403"/>
                  <a:gd name="T75" fmla="*/ 513 h 513"/>
                  <a:gd name="T76" fmla="*/ 104 w 403"/>
                  <a:gd name="T77" fmla="*/ 499 h 513"/>
                  <a:gd name="T78" fmla="*/ 92 w 403"/>
                  <a:gd name="T79" fmla="*/ 493 h 513"/>
                  <a:gd name="T80" fmla="*/ 61 w 403"/>
                  <a:gd name="T81" fmla="*/ 473 h 513"/>
                  <a:gd name="T82" fmla="*/ 40 w 403"/>
                  <a:gd name="T83" fmla="*/ 452 h 513"/>
                  <a:gd name="T84" fmla="*/ 30 w 403"/>
                  <a:gd name="T85" fmla="*/ 439 h 513"/>
                  <a:gd name="T86" fmla="*/ 11 w 403"/>
                  <a:gd name="T87" fmla="*/ 403 h 513"/>
                  <a:gd name="T88" fmla="*/ 9 w 403"/>
                  <a:gd name="T89" fmla="*/ 390 h 513"/>
                  <a:gd name="T90" fmla="*/ 3 w 403"/>
                  <a:gd name="T91" fmla="*/ 332 h 513"/>
                  <a:gd name="T92" fmla="*/ 2 w 403"/>
                  <a:gd name="T93" fmla="*/ 269 h 513"/>
                  <a:gd name="T94" fmla="*/ 2 w 403"/>
                  <a:gd name="T95" fmla="*/ 228 h 513"/>
                  <a:gd name="T96" fmla="*/ 0 w 403"/>
                  <a:gd name="T97" fmla="*/ 5 h 513"/>
                  <a:gd name="T98" fmla="*/ 2 w 403"/>
                  <a:gd name="T99"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513">
                    <a:moveTo>
                      <a:pt x="2" y="0"/>
                    </a:moveTo>
                    <a:lnTo>
                      <a:pt x="17" y="0"/>
                    </a:lnTo>
                    <a:lnTo>
                      <a:pt x="64" y="0"/>
                    </a:lnTo>
                    <a:lnTo>
                      <a:pt x="100" y="0"/>
                    </a:lnTo>
                    <a:lnTo>
                      <a:pt x="103" y="0"/>
                    </a:lnTo>
                    <a:lnTo>
                      <a:pt x="102" y="5"/>
                    </a:lnTo>
                    <a:lnTo>
                      <a:pt x="103" y="43"/>
                    </a:lnTo>
                    <a:lnTo>
                      <a:pt x="102" y="172"/>
                    </a:lnTo>
                    <a:lnTo>
                      <a:pt x="102" y="269"/>
                    </a:lnTo>
                    <a:lnTo>
                      <a:pt x="103" y="273"/>
                    </a:lnTo>
                    <a:lnTo>
                      <a:pt x="103" y="284"/>
                    </a:lnTo>
                    <a:lnTo>
                      <a:pt x="103" y="303"/>
                    </a:lnTo>
                    <a:lnTo>
                      <a:pt x="104" y="334"/>
                    </a:lnTo>
                    <a:lnTo>
                      <a:pt x="106" y="353"/>
                    </a:lnTo>
                    <a:lnTo>
                      <a:pt x="107" y="356"/>
                    </a:lnTo>
                    <a:lnTo>
                      <a:pt x="107" y="362"/>
                    </a:lnTo>
                    <a:lnTo>
                      <a:pt x="111" y="372"/>
                    </a:lnTo>
                    <a:lnTo>
                      <a:pt x="120" y="390"/>
                    </a:lnTo>
                    <a:lnTo>
                      <a:pt x="134" y="404"/>
                    </a:lnTo>
                    <a:lnTo>
                      <a:pt x="138" y="407"/>
                    </a:lnTo>
                    <a:lnTo>
                      <a:pt x="142" y="411"/>
                    </a:lnTo>
                    <a:lnTo>
                      <a:pt x="151" y="415"/>
                    </a:lnTo>
                    <a:lnTo>
                      <a:pt x="174" y="422"/>
                    </a:lnTo>
                    <a:lnTo>
                      <a:pt x="199" y="425"/>
                    </a:lnTo>
                    <a:lnTo>
                      <a:pt x="206" y="425"/>
                    </a:lnTo>
                    <a:lnTo>
                      <a:pt x="212" y="425"/>
                    </a:lnTo>
                    <a:lnTo>
                      <a:pt x="226" y="425"/>
                    </a:lnTo>
                    <a:lnTo>
                      <a:pt x="248" y="420"/>
                    </a:lnTo>
                    <a:lnTo>
                      <a:pt x="267" y="411"/>
                    </a:lnTo>
                    <a:lnTo>
                      <a:pt x="271" y="407"/>
                    </a:lnTo>
                    <a:lnTo>
                      <a:pt x="274" y="404"/>
                    </a:lnTo>
                    <a:lnTo>
                      <a:pt x="281" y="399"/>
                    </a:lnTo>
                    <a:lnTo>
                      <a:pt x="291" y="384"/>
                    </a:lnTo>
                    <a:lnTo>
                      <a:pt x="296" y="369"/>
                    </a:lnTo>
                    <a:lnTo>
                      <a:pt x="298" y="365"/>
                    </a:lnTo>
                    <a:lnTo>
                      <a:pt x="298" y="360"/>
                    </a:lnTo>
                    <a:lnTo>
                      <a:pt x="299" y="349"/>
                    </a:lnTo>
                    <a:lnTo>
                      <a:pt x="300" y="322"/>
                    </a:lnTo>
                    <a:lnTo>
                      <a:pt x="300" y="289"/>
                    </a:lnTo>
                    <a:lnTo>
                      <a:pt x="302" y="279"/>
                    </a:lnTo>
                    <a:lnTo>
                      <a:pt x="300" y="274"/>
                    </a:lnTo>
                    <a:lnTo>
                      <a:pt x="302" y="236"/>
                    </a:lnTo>
                    <a:lnTo>
                      <a:pt x="300" y="105"/>
                    </a:lnTo>
                    <a:lnTo>
                      <a:pt x="300" y="5"/>
                    </a:lnTo>
                    <a:lnTo>
                      <a:pt x="302" y="0"/>
                    </a:lnTo>
                    <a:lnTo>
                      <a:pt x="317" y="0"/>
                    </a:lnTo>
                    <a:lnTo>
                      <a:pt x="364" y="0"/>
                    </a:lnTo>
                    <a:lnTo>
                      <a:pt x="400" y="0"/>
                    </a:lnTo>
                    <a:lnTo>
                      <a:pt x="403" y="0"/>
                    </a:lnTo>
                    <a:lnTo>
                      <a:pt x="402" y="5"/>
                    </a:lnTo>
                    <a:lnTo>
                      <a:pt x="403" y="42"/>
                    </a:lnTo>
                    <a:lnTo>
                      <a:pt x="402" y="166"/>
                    </a:lnTo>
                    <a:lnTo>
                      <a:pt x="402" y="260"/>
                    </a:lnTo>
                    <a:lnTo>
                      <a:pt x="403" y="265"/>
                    </a:lnTo>
                    <a:lnTo>
                      <a:pt x="402" y="280"/>
                    </a:lnTo>
                    <a:lnTo>
                      <a:pt x="402" y="307"/>
                    </a:lnTo>
                    <a:lnTo>
                      <a:pt x="400" y="353"/>
                    </a:lnTo>
                    <a:lnTo>
                      <a:pt x="396" y="387"/>
                    </a:lnTo>
                    <a:lnTo>
                      <a:pt x="396" y="393"/>
                    </a:lnTo>
                    <a:lnTo>
                      <a:pt x="393" y="400"/>
                    </a:lnTo>
                    <a:lnTo>
                      <a:pt x="391" y="411"/>
                    </a:lnTo>
                    <a:lnTo>
                      <a:pt x="381" y="434"/>
                    </a:lnTo>
                    <a:lnTo>
                      <a:pt x="368" y="452"/>
                    </a:lnTo>
                    <a:lnTo>
                      <a:pt x="365" y="456"/>
                    </a:lnTo>
                    <a:lnTo>
                      <a:pt x="361" y="461"/>
                    </a:lnTo>
                    <a:lnTo>
                      <a:pt x="353" y="469"/>
                    </a:lnTo>
                    <a:lnTo>
                      <a:pt x="333" y="483"/>
                    </a:lnTo>
                    <a:lnTo>
                      <a:pt x="312" y="496"/>
                    </a:lnTo>
                    <a:lnTo>
                      <a:pt x="306" y="497"/>
                    </a:lnTo>
                    <a:lnTo>
                      <a:pt x="299" y="500"/>
                    </a:lnTo>
                    <a:lnTo>
                      <a:pt x="285" y="504"/>
                    </a:lnTo>
                    <a:lnTo>
                      <a:pt x="254" y="510"/>
                    </a:lnTo>
                    <a:lnTo>
                      <a:pt x="217" y="513"/>
                    </a:lnTo>
                    <a:lnTo>
                      <a:pt x="209" y="513"/>
                    </a:lnTo>
                    <a:lnTo>
                      <a:pt x="196" y="513"/>
                    </a:lnTo>
                    <a:lnTo>
                      <a:pt x="175" y="513"/>
                    </a:lnTo>
                    <a:lnTo>
                      <a:pt x="135" y="507"/>
                    </a:lnTo>
                    <a:lnTo>
                      <a:pt x="104" y="499"/>
                    </a:lnTo>
                    <a:lnTo>
                      <a:pt x="99" y="496"/>
                    </a:lnTo>
                    <a:lnTo>
                      <a:pt x="92" y="493"/>
                    </a:lnTo>
                    <a:lnTo>
                      <a:pt x="80" y="487"/>
                    </a:lnTo>
                    <a:lnTo>
                      <a:pt x="61" y="473"/>
                    </a:lnTo>
                    <a:lnTo>
                      <a:pt x="42" y="458"/>
                    </a:lnTo>
                    <a:lnTo>
                      <a:pt x="40" y="452"/>
                    </a:lnTo>
                    <a:lnTo>
                      <a:pt x="35" y="448"/>
                    </a:lnTo>
                    <a:lnTo>
                      <a:pt x="30" y="439"/>
                    </a:lnTo>
                    <a:lnTo>
                      <a:pt x="18" y="421"/>
                    </a:lnTo>
                    <a:lnTo>
                      <a:pt x="11" y="403"/>
                    </a:lnTo>
                    <a:lnTo>
                      <a:pt x="11" y="397"/>
                    </a:lnTo>
                    <a:lnTo>
                      <a:pt x="9" y="390"/>
                    </a:lnTo>
                    <a:lnTo>
                      <a:pt x="6" y="373"/>
                    </a:lnTo>
                    <a:lnTo>
                      <a:pt x="3" y="332"/>
                    </a:lnTo>
                    <a:lnTo>
                      <a:pt x="2" y="283"/>
                    </a:lnTo>
                    <a:lnTo>
                      <a:pt x="2" y="269"/>
                    </a:lnTo>
                    <a:lnTo>
                      <a:pt x="0" y="265"/>
                    </a:lnTo>
                    <a:lnTo>
                      <a:pt x="2" y="228"/>
                    </a:lnTo>
                    <a:lnTo>
                      <a:pt x="0" y="101"/>
                    </a:lnTo>
                    <a:lnTo>
                      <a:pt x="0" y="5"/>
                    </a:lnTo>
                    <a:lnTo>
                      <a:pt x="2" y="0"/>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8" name="Freeform 323"/>
              <p:cNvSpPr>
                <a:spLocks/>
              </p:cNvSpPr>
              <p:nvPr/>
            </p:nvSpPr>
            <p:spPr bwMode="auto">
              <a:xfrm>
                <a:off x="2030" y="3940"/>
                <a:ext cx="77" cy="128"/>
              </a:xfrm>
              <a:custGeom>
                <a:avLst/>
                <a:gdLst>
                  <a:gd name="T0" fmla="*/ 98 w 238"/>
                  <a:gd name="T1" fmla="*/ 373 h 373"/>
                  <a:gd name="T2" fmla="*/ 83 w 238"/>
                  <a:gd name="T3" fmla="*/ 373 h 373"/>
                  <a:gd name="T4" fmla="*/ 36 w 238"/>
                  <a:gd name="T5" fmla="*/ 373 h 373"/>
                  <a:gd name="T6" fmla="*/ 3 w 238"/>
                  <a:gd name="T7" fmla="*/ 373 h 373"/>
                  <a:gd name="T8" fmla="*/ 1 w 238"/>
                  <a:gd name="T9" fmla="*/ 373 h 373"/>
                  <a:gd name="T10" fmla="*/ 0 w 238"/>
                  <a:gd name="T11" fmla="*/ 366 h 373"/>
                  <a:gd name="T12" fmla="*/ 1 w 238"/>
                  <a:gd name="T13" fmla="*/ 317 h 373"/>
                  <a:gd name="T14" fmla="*/ 0 w 238"/>
                  <a:gd name="T15" fmla="*/ 145 h 373"/>
                  <a:gd name="T16" fmla="*/ 0 w 238"/>
                  <a:gd name="T17" fmla="*/ 15 h 373"/>
                  <a:gd name="T18" fmla="*/ 1 w 238"/>
                  <a:gd name="T19" fmla="*/ 7 h 373"/>
                  <a:gd name="T20" fmla="*/ 15 w 238"/>
                  <a:gd name="T21" fmla="*/ 7 h 373"/>
                  <a:gd name="T22" fmla="*/ 56 w 238"/>
                  <a:gd name="T23" fmla="*/ 7 h 373"/>
                  <a:gd name="T24" fmla="*/ 89 w 238"/>
                  <a:gd name="T25" fmla="*/ 7 h 373"/>
                  <a:gd name="T26" fmla="*/ 91 w 238"/>
                  <a:gd name="T27" fmla="*/ 7 h 373"/>
                  <a:gd name="T28" fmla="*/ 91 w 238"/>
                  <a:gd name="T29" fmla="*/ 15 h 373"/>
                  <a:gd name="T30" fmla="*/ 90 w 238"/>
                  <a:gd name="T31" fmla="*/ 41 h 373"/>
                  <a:gd name="T32" fmla="*/ 90 w 238"/>
                  <a:gd name="T33" fmla="*/ 59 h 373"/>
                  <a:gd name="T34" fmla="*/ 91 w 238"/>
                  <a:gd name="T35" fmla="*/ 59 h 373"/>
                  <a:gd name="T36" fmla="*/ 94 w 238"/>
                  <a:gd name="T37" fmla="*/ 53 h 373"/>
                  <a:gd name="T38" fmla="*/ 103 w 238"/>
                  <a:gd name="T39" fmla="*/ 43 h 373"/>
                  <a:gd name="T40" fmla="*/ 117 w 238"/>
                  <a:gd name="T41" fmla="*/ 25 h 373"/>
                  <a:gd name="T42" fmla="*/ 128 w 238"/>
                  <a:gd name="T43" fmla="*/ 14 h 373"/>
                  <a:gd name="T44" fmla="*/ 132 w 238"/>
                  <a:gd name="T45" fmla="*/ 11 h 373"/>
                  <a:gd name="T46" fmla="*/ 135 w 238"/>
                  <a:gd name="T47" fmla="*/ 10 h 373"/>
                  <a:gd name="T48" fmla="*/ 141 w 238"/>
                  <a:gd name="T49" fmla="*/ 7 h 373"/>
                  <a:gd name="T50" fmla="*/ 155 w 238"/>
                  <a:gd name="T51" fmla="*/ 3 h 373"/>
                  <a:gd name="T52" fmla="*/ 170 w 238"/>
                  <a:gd name="T53" fmla="*/ 1 h 373"/>
                  <a:gd name="T54" fmla="*/ 175 w 238"/>
                  <a:gd name="T55" fmla="*/ 0 h 373"/>
                  <a:gd name="T56" fmla="*/ 179 w 238"/>
                  <a:gd name="T57" fmla="*/ 1 h 373"/>
                  <a:gd name="T58" fmla="*/ 190 w 238"/>
                  <a:gd name="T59" fmla="*/ 1 h 373"/>
                  <a:gd name="T60" fmla="*/ 211 w 238"/>
                  <a:gd name="T61" fmla="*/ 7 h 373"/>
                  <a:gd name="T62" fmla="*/ 232 w 238"/>
                  <a:gd name="T63" fmla="*/ 15 h 373"/>
                  <a:gd name="T64" fmla="*/ 238 w 238"/>
                  <a:gd name="T65" fmla="*/ 18 h 373"/>
                  <a:gd name="T66" fmla="*/ 237 w 238"/>
                  <a:gd name="T67" fmla="*/ 21 h 373"/>
                  <a:gd name="T68" fmla="*/ 232 w 238"/>
                  <a:gd name="T69" fmla="*/ 32 h 373"/>
                  <a:gd name="T70" fmla="*/ 218 w 238"/>
                  <a:gd name="T71" fmla="*/ 70 h 373"/>
                  <a:gd name="T72" fmla="*/ 208 w 238"/>
                  <a:gd name="T73" fmla="*/ 100 h 373"/>
                  <a:gd name="T74" fmla="*/ 208 w 238"/>
                  <a:gd name="T75" fmla="*/ 101 h 373"/>
                  <a:gd name="T76" fmla="*/ 204 w 238"/>
                  <a:gd name="T77" fmla="*/ 100 h 373"/>
                  <a:gd name="T78" fmla="*/ 196 w 238"/>
                  <a:gd name="T79" fmla="*/ 96 h 373"/>
                  <a:gd name="T80" fmla="*/ 180 w 238"/>
                  <a:gd name="T81" fmla="*/ 90 h 373"/>
                  <a:gd name="T82" fmla="*/ 166 w 238"/>
                  <a:gd name="T83" fmla="*/ 87 h 373"/>
                  <a:gd name="T84" fmla="*/ 163 w 238"/>
                  <a:gd name="T85" fmla="*/ 86 h 373"/>
                  <a:gd name="T86" fmla="*/ 159 w 238"/>
                  <a:gd name="T87" fmla="*/ 87 h 373"/>
                  <a:gd name="T88" fmla="*/ 152 w 238"/>
                  <a:gd name="T89" fmla="*/ 87 h 373"/>
                  <a:gd name="T90" fmla="*/ 141 w 238"/>
                  <a:gd name="T91" fmla="*/ 90 h 373"/>
                  <a:gd name="T92" fmla="*/ 130 w 238"/>
                  <a:gd name="T93" fmla="*/ 96 h 373"/>
                  <a:gd name="T94" fmla="*/ 128 w 238"/>
                  <a:gd name="T95" fmla="*/ 97 h 373"/>
                  <a:gd name="T96" fmla="*/ 125 w 238"/>
                  <a:gd name="T97" fmla="*/ 100 h 373"/>
                  <a:gd name="T98" fmla="*/ 121 w 238"/>
                  <a:gd name="T99" fmla="*/ 104 h 373"/>
                  <a:gd name="T100" fmla="*/ 114 w 238"/>
                  <a:gd name="T101" fmla="*/ 117 h 373"/>
                  <a:gd name="T102" fmla="*/ 107 w 238"/>
                  <a:gd name="T103" fmla="*/ 134 h 373"/>
                  <a:gd name="T104" fmla="*/ 107 w 238"/>
                  <a:gd name="T105" fmla="*/ 138 h 373"/>
                  <a:gd name="T106" fmla="*/ 106 w 238"/>
                  <a:gd name="T107" fmla="*/ 143 h 373"/>
                  <a:gd name="T108" fmla="*/ 103 w 238"/>
                  <a:gd name="T109" fmla="*/ 158 h 373"/>
                  <a:gd name="T110" fmla="*/ 100 w 238"/>
                  <a:gd name="T111" fmla="*/ 194 h 373"/>
                  <a:gd name="T112" fmla="*/ 98 w 238"/>
                  <a:gd name="T113" fmla="*/ 246 h 373"/>
                  <a:gd name="T114" fmla="*/ 98 w 238"/>
                  <a:gd name="T115" fmla="*/ 260 h 373"/>
                  <a:gd name="T116" fmla="*/ 98 w 238"/>
                  <a:gd name="T117" fmla="*/ 279 h 373"/>
                  <a:gd name="T118" fmla="*/ 97 w 238"/>
                  <a:gd name="T119" fmla="*/ 331 h 373"/>
                  <a:gd name="T120" fmla="*/ 97 w 238"/>
                  <a:gd name="T121" fmla="*/ 372 h 373"/>
                  <a:gd name="T122" fmla="*/ 98 w 238"/>
                  <a:gd name="T123" fmla="*/ 373 h 373"/>
                  <a:gd name="T124" fmla="*/ 98 w 238"/>
                  <a:gd name="T125"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373">
                    <a:moveTo>
                      <a:pt x="98" y="373"/>
                    </a:moveTo>
                    <a:lnTo>
                      <a:pt x="83" y="373"/>
                    </a:lnTo>
                    <a:lnTo>
                      <a:pt x="36" y="373"/>
                    </a:lnTo>
                    <a:lnTo>
                      <a:pt x="3" y="373"/>
                    </a:lnTo>
                    <a:lnTo>
                      <a:pt x="1" y="373"/>
                    </a:lnTo>
                    <a:lnTo>
                      <a:pt x="0" y="366"/>
                    </a:lnTo>
                    <a:lnTo>
                      <a:pt x="1" y="317"/>
                    </a:lnTo>
                    <a:lnTo>
                      <a:pt x="0" y="145"/>
                    </a:lnTo>
                    <a:lnTo>
                      <a:pt x="0" y="15"/>
                    </a:lnTo>
                    <a:lnTo>
                      <a:pt x="1" y="7"/>
                    </a:lnTo>
                    <a:lnTo>
                      <a:pt x="15" y="7"/>
                    </a:lnTo>
                    <a:lnTo>
                      <a:pt x="56" y="7"/>
                    </a:lnTo>
                    <a:lnTo>
                      <a:pt x="89" y="7"/>
                    </a:lnTo>
                    <a:lnTo>
                      <a:pt x="91" y="7"/>
                    </a:lnTo>
                    <a:lnTo>
                      <a:pt x="91" y="15"/>
                    </a:lnTo>
                    <a:lnTo>
                      <a:pt x="90" y="41"/>
                    </a:lnTo>
                    <a:lnTo>
                      <a:pt x="90" y="59"/>
                    </a:lnTo>
                    <a:lnTo>
                      <a:pt x="91" y="59"/>
                    </a:lnTo>
                    <a:lnTo>
                      <a:pt x="94" y="53"/>
                    </a:lnTo>
                    <a:lnTo>
                      <a:pt x="103" y="43"/>
                    </a:lnTo>
                    <a:lnTo>
                      <a:pt x="117" y="25"/>
                    </a:lnTo>
                    <a:lnTo>
                      <a:pt x="128" y="14"/>
                    </a:lnTo>
                    <a:lnTo>
                      <a:pt x="132" y="11"/>
                    </a:lnTo>
                    <a:lnTo>
                      <a:pt x="135" y="10"/>
                    </a:lnTo>
                    <a:lnTo>
                      <a:pt x="141" y="7"/>
                    </a:lnTo>
                    <a:lnTo>
                      <a:pt x="155" y="3"/>
                    </a:lnTo>
                    <a:lnTo>
                      <a:pt x="170" y="1"/>
                    </a:lnTo>
                    <a:lnTo>
                      <a:pt x="175" y="0"/>
                    </a:lnTo>
                    <a:lnTo>
                      <a:pt x="179" y="1"/>
                    </a:lnTo>
                    <a:lnTo>
                      <a:pt x="190" y="1"/>
                    </a:lnTo>
                    <a:lnTo>
                      <a:pt x="211" y="7"/>
                    </a:lnTo>
                    <a:lnTo>
                      <a:pt x="232" y="15"/>
                    </a:lnTo>
                    <a:lnTo>
                      <a:pt x="238" y="18"/>
                    </a:lnTo>
                    <a:lnTo>
                      <a:pt x="237" y="21"/>
                    </a:lnTo>
                    <a:lnTo>
                      <a:pt x="232" y="32"/>
                    </a:lnTo>
                    <a:lnTo>
                      <a:pt x="218" y="70"/>
                    </a:lnTo>
                    <a:lnTo>
                      <a:pt x="208" y="100"/>
                    </a:lnTo>
                    <a:lnTo>
                      <a:pt x="208" y="101"/>
                    </a:lnTo>
                    <a:lnTo>
                      <a:pt x="204" y="100"/>
                    </a:lnTo>
                    <a:lnTo>
                      <a:pt x="196" y="96"/>
                    </a:lnTo>
                    <a:lnTo>
                      <a:pt x="180" y="90"/>
                    </a:lnTo>
                    <a:lnTo>
                      <a:pt x="166" y="87"/>
                    </a:lnTo>
                    <a:lnTo>
                      <a:pt x="163" y="86"/>
                    </a:lnTo>
                    <a:lnTo>
                      <a:pt x="159" y="87"/>
                    </a:lnTo>
                    <a:lnTo>
                      <a:pt x="152" y="87"/>
                    </a:lnTo>
                    <a:lnTo>
                      <a:pt x="141" y="90"/>
                    </a:lnTo>
                    <a:lnTo>
                      <a:pt x="130" y="96"/>
                    </a:lnTo>
                    <a:lnTo>
                      <a:pt x="128" y="97"/>
                    </a:lnTo>
                    <a:lnTo>
                      <a:pt x="125" y="100"/>
                    </a:lnTo>
                    <a:lnTo>
                      <a:pt x="121" y="104"/>
                    </a:lnTo>
                    <a:lnTo>
                      <a:pt x="114" y="117"/>
                    </a:lnTo>
                    <a:lnTo>
                      <a:pt x="107" y="134"/>
                    </a:lnTo>
                    <a:lnTo>
                      <a:pt x="107" y="138"/>
                    </a:lnTo>
                    <a:lnTo>
                      <a:pt x="106" y="143"/>
                    </a:lnTo>
                    <a:lnTo>
                      <a:pt x="103" y="158"/>
                    </a:lnTo>
                    <a:lnTo>
                      <a:pt x="100" y="194"/>
                    </a:lnTo>
                    <a:lnTo>
                      <a:pt x="98" y="246"/>
                    </a:lnTo>
                    <a:lnTo>
                      <a:pt x="98" y="260"/>
                    </a:lnTo>
                    <a:lnTo>
                      <a:pt x="98" y="279"/>
                    </a:lnTo>
                    <a:lnTo>
                      <a:pt x="97" y="331"/>
                    </a:lnTo>
                    <a:lnTo>
                      <a:pt x="97" y="372"/>
                    </a:lnTo>
                    <a:lnTo>
                      <a:pt x="98" y="373"/>
                    </a:lnTo>
                    <a:lnTo>
                      <a:pt x="98" y="3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9" name="Freeform 324"/>
              <p:cNvSpPr>
                <a:spLocks noEditPoints="1"/>
              </p:cNvSpPr>
              <p:nvPr/>
            </p:nvSpPr>
            <p:spPr bwMode="auto">
              <a:xfrm>
                <a:off x="2127" y="3901"/>
                <a:ext cx="127" cy="167"/>
              </a:xfrm>
              <a:custGeom>
                <a:avLst/>
                <a:gdLst>
                  <a:gd name="T0" fmla="*/ 0 w 358"/>
                  <a:gd name="T1" fmla="*/ 494 h 513"/>
                  <a:gd name="T2" fmla="*/ 0 w 358"/>
                  <a:gd name="T3" fmla="*/ 190 h 513"/>
                  <a:gd name="T4" fmla="*/ 1 w 358"/>
                  <a:gd name="T5" fmla="*/ 0 h 513"/>
                  <a:gd name="T6" fmla="*/ 60 w 358"/>
                  <a:gd name="T7" fmla="*/ 0 h 513"/>
                  <a:gd name="T8" fmla="*/ 97 w 358"/>
                  <a:gd name="T9" fmla="*/ 0 h 513"/>
                  <a:gd name="T10" fmla="*/ 97 w 358"/>
                  <a:gd name="T11" fmla="*/ 29 h 513"/>
                  <a:gd name="T12" fmla="*/ 96 w 358"/>
                  <a:gd name="T13" fmla="*/ 179 h 513"/>
                  <a:gd name="T14" fmla="*/ 104 w 358"/>
                  <a:gd name="T15" fmla="*/ 174 h 513"/>
                  <a:gd name="T16" fmla="*/ 155 w 358"/>
                  <a:gd name="T17" fmla="*/ 141 h 513"/>
                  <a:gd name="T18" fmla="*/ 204 w 358"/>
                  <a:gd name="T19" fmla="*/ 131 h 513"/>
                  <a:gd name="T20" fmla="*/ 235 w 358"/>
                  <a:gd name="T21" fmla="*/ 135 h 513"/>
                  <a:gd name="T22" fmla="*/ 306 w 358"/>
                  <a:gd name="T23" fmla="*/ 172 h 513"/>
                  <a:gd name="T24" fmla="*/ 321 w 358"/>
                  <a:gd name="T25" fmla="*/ 187 h 513"/>
                  <a:gd name="T26" fmla="*/ 349 w 358"/>
                  <a:gd name="T27" fmla="*/ 251 h 513"/>
                  <a:gd name="T28" fmla="*/ 358 w 358"/>
                  <a:gd name="T29" fmla="*/ 317 h 513"/>
                  <a:gd name="T30" fmla="*/ 354 w 358"/>
                  <a:gd name="T31" fmla="*/ 362 h 513"/>
                  <a:gd name="T32" fmla="*/ 320 w 358"/>
                  <a:gd name="T33" fmla="*/ 454 h 513"/>
                  <a:gd name="T34" fmla="*/ 304 w 358"/>
                  <a:gd name="T35" fmla="*/ 470 h 513"/>
                  <a:gd name="T36" fmla="*/ 253 w 358"/>
                  <a:gd name="T37" fmla="*/ 504 h 513"/>
                  <a:gd name="T38" fmla="*/ 206 w 358"/>
                  <a:gd name="T39" fmla="*/ 513 h 513"/>
                  <a:gd name="T40" fmla="*/ 189 w 358"/>
                  <a:gd name="T41" fmla="*/ 513 h 513"/>
                  <a:gd name="T42" fmla="*/ 148 w 358"/>
                  <a:gd name="T43" fmla="*/ 499 h 513"/>
                  <a:gd name="T44" fmla="*/ 138 w 358"/>
                  <a:gd name="T45" fmla="*/ 494 h 513"/>
                  <a:gd name="T46" fmla="*/ 110 w 358"/>
                  <a:gd name="T47" fmla="*/ 473 h 513"/>
                  <a:gd name="T48" fmla="*/ 91 w 358"/>
                  <a:gd name="T49" fmla="*/ 451 h 513"/>
                  <a:gd name="T50" fmla="*/ 90 w 358"/>
                  <a:gd name="T51" fmla="*/ 485 h 513"/>
                  <a:gd name="T52" fmla="*/ 91 w 358"/>
                  <a:gd name="T53" fmla="*/ 504 h 513"/>
                  <a:gd name="T54" fmla="*/ 35 w 358"/>
                  <a:gd name="T55" fmla="*/ 504 h 513"/>
                  <a:gd name="T56" fmla="*/ 1 w 358"/>
                  <a:gd name="T57" fmla="*/ 504 h 513"/>
                  <a:gd name="T58" fmla="*/ 1 w 358"/>
                  <a:gd name="T59" fmla="*/ 504 h 513"/>
                  <a:gd name="T60" fmla="*/ 97 w 358"/>
                  <a:gd name="T61" fmla="*/ 313 h 513"/>
                  <a:gd name="T62" fmla="*/ 97 w 358"/>
                  <a:gd name="T63" fmla="*/ 339 h 513"/>
                  <a:gd name="T64" fmla="*/ 111 w 358"/>
                  <a:gd name="T65" fmla="*/ 393 h 513"/>
                  <a:gd name="T66" fmla="*/ 120 w 358"/>
                  <a:gd name="T67" fmla="*/ 404 h 513"/>
                  <a:gd name="T68" fmla="*/ 149 w 358"/>
                  <a:gd name="T69" fmla="*/ 430 h 513"/>
                  <a:gd name="T70" fmla="*/ 182 w 358"/>
                  <a:gd name="T71" fmla="*/ 435 h 513"/>
                  <a:gd name="T72" fmla="*/ 196 w 358"/>
                  <a:gd name="T73" fmla="*/ 434 h 513"/>
                  <a:gd name="T74" fmla="*/ 232 w 358"/>
                  <a:gd name="T75" fmla="*/ 414 h 513"/>
                  <a:gd name="T76" fmla="*/ 239 w 358"/>
                  <a:gd name="T77" fmla="*/ 404 h 513"/>
                  <a:gd name="T78" fmla="*/ 255 w 358"/>
                  <a:gd name="T79" fmla="*/ 366 h 513"/>
                  <a:gd name="T80" fmla="*/ 259 w 358"/>
                  <a:gd name="T81" fmla="*/ 322 h 513"/>
                  <a:gd name="T82" fmla="*/ 256 w 358"/>
                  <a:gd name="T83" fmla="*/ 294 h 513"/>
                  <a:gd name="T84" fmla="*/ 239 w 358"/>
                  <a:gd name="T85" fmla="*/ 238 h 513"/>
                  <a:gd name="T86" fmla="*/ 232 w 358"/>
                  <a:gd name="T87" fmla="*/ 228 h 513"/>
                  <a:gd name="T88" fmla="*/ 204 w 358"/>
                  <a:gd name="T89" fmla="*/ 210 h 513"/>
                  <a:gd name="T90" fmla="*/ 177 w 358"/>
                  <a:gd name="T91" fmla="*/ 204 h 513"/>
                  <a:gd name="T92" fmla="*/ 160 w 358"/>
                  <a:gd name="T93" fmla="*/ 207 h 513"/>
                  <a:gd name="T94" fmla="*/ 122 w 358"/>
                  <a:gd name="T95" fmla="*/ 227 h 513"/>
                  <a:gd name="T96" fmla="*/ 115 w 358"/>
                  <a:gd name="T97" fmla="*/ 236 h 513"/>
                  <a:gd name="T98" fmla="*/ 100 w 358"/>
                  <a:gd name="T99" fmla="*/ 273 h 513"/>
                  <a:gd name="T100" fmla="*/ 97 w 358"/>
                  <a:gd name="T101" fmla="*/ 313 h 513"/>
                  <a:gd name="T102" fmla="*/ 97 w 358"/>
                  <a:gd name="T103" fmla="*/ 329 h 513"/>
                  <a:gd name="T104" fmla="*/ 96 w 358"/>
                  <a:gd name="T105" fmla="*/ 314 h 513"/>
                  <a:gd name="T106" fmla="*/ 97 w 358"/>
                  <a:gd name="T10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513">
                    <a:moveTo>
                      <a:pt x="1" y="504"/>
                    </a:moveTo>
                    <a:lnTo>
                      <a:pt x="0" y="494"/>
                    </a:lnTo>
                    <a:lnTo>
                      <a:pt x="1" y="427"/>
                    </a:lnTo>
                    <a:lnTo>
                      <a:pt x="0" y="190"/>
                    </a:lnTo>
                    <a:lnTo>
                      <a:pt x="0" y="11"/>
                    </a:lnTo>
                    <a:lnTo>
                      <a:pt x="1" y="0"/>
                    </a:lnTo>
                    <a:lnTo>
                      <a:pt x="15" y="0"/>
                    </a:lnTo>
                    <a:lnTo>
                      <a:pt x="60" y="0"/>
                    </a:lnTo>
                    <a:lnTo>
                      <a:pt x="94" y="0"/>
                    </a:lnTo>
                    <a:lnTo>
                      <a:pt x="97" y="0"/>
                    </a:lnTo>
                    <a:lnTo>
                      <a:pt x="96" y="4"/>
                    </a:lnTo>
                    <a:lnTo>
                      <a:pt x="97" y="29"/>
                    </a:lnTo>
                    <a:lnTo>
                      <a:pt x="96" y="114"/>
                    </a:lnTo>
                    <a:lnTo>
                      <a:pt x="96" y="179"/>
                    </a:lnTo>
                    <a:lnTo>
                      <a:pt x="97" y="181"/>
                    </a:lnTo>
                    <a:lnTo>
                      <a:pt x="104" y="174"/>
                    </a:lnTo>
                    <a:lnTo>
                      <a:pt x="121" y="160"/>
                    </a:lnTo>
                    <a:lnTo>
                      <a:pt x="155" y="141"/>
                    </a:lnTo>
                    <a:lnTo>
                      <a:pt x="193" y="132"/>
                    </a:lnTo>
                    <a:lnTo>
                      <a:pt x="204" y="131"/>
                    </a:lnTo>
                    <a:lnTo>
                      <a:pt x="214" y="132"/>
                    </a:lnTo>
                    <a:lnTo>
                      <a:pt x="235" y="135"/>
                    </a:lnTo>
                    <a:lnTo>
                      <a:pt x="273" y="148"/>
                    </a:lnTo>
                    <a:lnTo>
                      <a:pt x="306" y="172"/>
                    </a:lnTo>
                    <a:lnTo>
                      <a:pt x="314" y="179"/>
                    </a:lnTo>
                    <a:lnTo>
                      <a:pt x="321" y="187"/>
                    </a:lnTo>
                    <a:lnTo>
                      <a:pt x="332" y="207"/>
                    </a:lnTo>
                    <a:lnTo>
                      <a:pt x="349" y="251"/>
                    </a:lnTo>
                    <a:lnTo>
                      <a:pt x="356" y="303"/>
                    </a:lnTo>
                    <a:lnTo>
                      <a:pt x="358" y="317"/>
                    </a:lnTo>
                    <a:lnTo>
                      <a:pt x="356" y="334"/>
                    </a:lnTo>
                    <a:lnTo>
                      <a:pt x="354" y="362"/>
                    </a:lnTo>
                    <a:lnTo>
                      <a:pt x="341" y="413"/>
                    </a:lnTo>
                    <a:lnTo>
                      <a:pt x="320" y="454"/>
                    </a:lnTo>
                    <a:lnTo>
                      <a:pt x="313" y="462"/>
                    </a:lnTo>
                    <a:lnTo>
                      <a:pt x="304" y="470"/>
                    </a:lnTo>
                    <a:lnTo>
                      <a:pt x="289" y="485"/>
                    </a:lnTo>
                    <a:lnTo>
                      <a:pt x="253" y="504"/>
                    </a:lnTo>
                    <a:lnTo>
                      <a:pt x="215" y="513"/>
                    </a:lnTo>
                    <a:lnTo>
                      <a:pt x="206" y="513"/>
                    </a:lnTo>
                    <a:lnTo>
                      <a:pt x="200" y="513"/>
                    </a:lnTo>
                    <a:lnTo>
                      <a:pt x="189" y="513"/>
                    </a:lnTo>
                    <a:lnTo>
                      <a:pt x="167" y="507"/>
                    </a:lnTo>
                    <a:lnTo>
                      <a:pt x="148" y="499"/>
                    </a:lnTo>
                    <a:lnTo>
                      <a:pt x="144" y="496"/>
                    </a:lnTo>
                    <a:lnTo>
                      <a:pt x="138" y="494"/>
                    </a:lnTo>
                    <a:lnTo>
                      <a:pt x="128" y="489"/>
                    </a:lnTo>
                    <a:lnTo>
                      <a:pt x="110" y="473"/>
                    </a:lnTo>
                    <a:lnTo>
                      <a:pt x="94" y="456"/>
                    </a:lnTo>
                    <a:lnTo>
                      <a:pt x="91" y="451"/>
                    </a:lnTo>
                    <a:lnTo>
                      <a:pt x="91" y="459"/>
                    </a:lnTo>
                    <a:lnTo>
                      <a:pt x="90" y="485"/>
                    </a:lnTo>
                    <a:lnTo>
                      <a:pt x="90" y="504"/>
                    </a:lnTo>
                    <a:lnTo>
                      <a:pt x="91" y="504"/>
                    </a:lnTo>
                    <a:lnTo>
                      <a:pt x="77" y="504"/>
                    </a:lnTo>
                    <a:lnTo>
                      <a:pt x="35" y="504"/>
                    </a:lnTo>
                    <a:lnTo>
                      <a:pt x="3" y="504"/>
                    </a:lnTo>
                    <a:lnTo>
                      <a:pt x="1" y="504"/>
                    </a:lnTo>
                    <a:lnTo>
                      <a:pt x="0" y="504"/>
                    </a:lnTo>
                    <a:lnTo>
                      <a:pt x="1" y="504"/>
                    </a:lnTo>
                    <a:lnTo>
                      <a:pt x="1" y="504"/>
                    </a:lnTo>
                    <a:close/>
                    <a:moveTo>
                      <a:pt x="97" y="313"/>
                    </a:moveTo>
                    <a:lnTo>
                      <a:pt x="97" y="322"/>
                    </a:lnTo>
                    <a:lnTo>
                      <a:pt x="97" y="339"/>
                    </a:lnTo>
                    <a:lnTo>
                      <a:pt x="103" y="370"/>
                    </a:lnTo>
                    <a:lnTo>
                      <a:pt x="111" y="393"/>
                    </a:lnTo>
                    <a:lnTo>
                      <a:pt x="115" y="397"/>
                    </a:lnTo>
                    <a:lnTo>
                      <a:pt x="120" y="404"/>
                    </a:lnTo>
                    <a:lnTo>
                      <a:pt x="128" y="414"/>
                    </a:lnTo>
                    <a:lnTo>
                      <a:pt x="149" y="430"/>
                    </a:lnTo>
                    <a:lnTo>
                      <a:pt x="175" y="435"/>
                    </a:lnTo>
                    <a:lnTo>
                      <a:pt x="182" y="435"/>
                    </a:lnTo>
                    <a:lnTo>
                      <a:pt x="186" y="435"/>
                    </a:lnTo>
                    <a:lnTo>
                      <a:pt x="196" y="434"/>
                    </a:lnTo>
                    <a:lnTo>
                      <a:pt x="215" y="427"/>
                    </a:lnTo>
                    <a:lnTo>
                      <a:pt x="232" y="414"/>
                    </a:lnTo>
                    <a:lnTo>
                      <a:pt x="237" y="408"/>
                    </a:lnTo>
                    <a:lnTo>
                      <a:pt x="239" y="404"/>
                    </a:lnTo>
                    <a:lnTo>
                      <a:pt x="245" y="393"/>
                    </a:lnTo>
                    <a:lnTo>
                      <a:pt x="255" y="366"/>
                    </a:lnTo>
                    <a:lnTo>
                      <a:pt x="258" y="332"/>
                    </a:lnTo>
                    <a:lnTo>
                      <a:pt x="259" y="322"/>
                    </a:lnTo>
                    <a:lnTo>
                      <a:pt x="258" y="313"/>
                    </a:lnTo>
                    <a:lnTo>
                      <a:pt x="256" y="294"/>
                    </a:lnTo>
                    <a:lnTo>
                      <a:pt x="251" y="262"/>
                    </a:lnTo>
                    <a:lnTo>
                      <a:pt x="239" y="238"/>
                    </a:lnTo>
                    <a:lnTo>
                      <a:pt x="237" y="232"/>
                    </a:lnTo>
                    <a:lnTo>
                      <a:pt x="232" y="228"/>
                    </a:lnTo>
                    <a:lnTo>
                      <a:pt x="224" y="221"/>
                    </a:lnTo>
                    <a:lnTo>
                      <a:pt x="204" y="210"/>
                    </a:lnTo>
                    <a:lnTo>
                      <a:pt x="183" y="205"/>
                    </a:lnTo>
                    <a:lnTo>
                      <a:pt x="177" y="204"/>
                    </a:lnTo>
                    <a:lnTo>
                      <a:pt x="172" y="205"/>
                    </a:lnTo>
                    <a:lnTo>
                      <a:pt x="160" y="207"/>
                    </a:lnTo>
                    <a:lnTo>
                      <a:pt x="141" y="214"/>
                    </a:lnTo>
                    <a:lnTo>
                      <a:pt x="122" y="227"/>
                    </a:lnTo>
                    <a:lnTo>
                      <a:pt x="120" y="231"/>
                    </a:lnTo>
                    <a:lnTo>
                      <a:pt x="115" y="236"/>
                    </a:lnTo>
                    <a:lnTo>
                      <a:pt x="108" y="246"/>
                    </a:lnTo>
                    <a:lnTo>
                      <a:pt x="100" y="273"/>
                    </a:lnTo>
                    <a:lnTo>
                      <a:pt x="97" y="304"/>
                    </a:lnTo>
                    <a:lnTo>
                      <a:pt x="97" y="313"/>
                    </a:lnTo>
                    <a:lnTo>
                      <a:pt x="96" y="321"/>
                    </a:lnTo>
                    <a:lnTo>
                      <a:pt x="97" y="329"/>
                    </a:lnTo>
                    <a:lnTo>
                      <a:pt x="96" y="325"/>
                    </a:lnTo>
                    <a:lnTo>
                      <a:pt x="96" y="314"/>
                    </a:lnTo>
                    <a:lnTo>
                      <a:pt x="97" y="313"/>
                    </a:lnTo>
                    <a:lnTo>
                      <a:pt x="97" y="3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0" name="Freeform 325"/>
              <p:cNvSpPr>
                <a:spLocks noEditPoints="1"/>
              </p:cNvSpPr>
              <p:nvPr/>
            </p:nvSpPr>
            <p:spPr bwMode="auto">
              <a:xfrm>
                <a:off x="2258" y="3940"/>
                <a:ext cx="115" cy="128"/>
              </a:xfrm>
              <a:custGeom>
                <a:avLst/>
                <a:gdLst>
                  <a:gd name="T0" fmla="*/ 83 w 344"/>
                  <a:gd name="T1" fmla="*/ 118 h 382"/>
                  <a:gd name="T2" fmla="*/ 10 w 344"/>
                  <a:gd name="T3" fmla="*/ 103 h 382"/>
                  <a:gd name="T4" fmla="*/ 34 w 344"/>
                  <a:gd name="T5" fmla="*/ 52 h 382"/>
                  <a:gd name="T6" fmla="*/ 66 w 344"/>
                  <a:gd name="T7" fmla="*/ 22 h 382"/>
                  <a:gd name="T8" fmla="*/ 155 w 344"/>
                  <a:gd name="T9" fmla="*/ 1 h 382"/>
                  <a:gd name="T10" fmla="*/ 197 w 344"/>
                  <a:gd name="T11" fmla="*/ 1 h 382"/>
                  <a:gd name="T12" fmla="*/ 265 w 344"/>
                  <a:gd name="T13" fmla="*/ 14 h 382"/>
                  <a:gd name="T14" fmla="*/ 295 w 344"/>
                  <a:gd name="T15" fmla="*/ 36 h 382"/>
                  <a:gd name="T16" fmla="*/ 310 w 344"/>
                  <a:gd name="T17" fmla="*/ 57 h 382"/>
                  <a:gd name="T18" fmla="*/ 321 w 344"/>
                  <a:gd name="T19" fmla="*/ 129 h 382"/>
                  <a:gd name="T20" fmla="*/ 321 w 344"/>
                  <a:gd name="T21" fmla="*/ 211 h 382"/>
                  <a:gd name="T22" fmla="*/ 321 w 344"/>
                  <a:gd name="T23" fmla="*/ 262 h 382"/>
                  <a:gd name="T24" fmla="*/ 324 w 344"/>
                  <a:gd name="T25" fmla="*/ 321 h 382"/>
                  <a:gd name="T26" fmla="*/ 328 w 344"/>
                  <a:gd name="T27" fmla="*/ 337 h 382"/>
                  <a:gd name="T28" fmla="*/ 344 w 344"/>
                  <a:gd name="T29" fmla="*/ 373 h 382"/>
                  <a:gd name="T30" fmla="*/ 249 w 344"/>
                  <a:gd name="T31" fmla="*/ 373 h 382"/>
                  <a:gd name="T32" fmla="*/ 242 w 344"/>
                  <a:gd name="T33" fmla="*/ 359 h 382"/>
                  <a:gd name="T34" fmla="*/ 237 w 344"/>
                  <a:gd name="T35" fmla="*/ 341 h 382"/>
                  <a:gd name="T36" fmla="*/ 235 w 344"/>
                  <a:gd name="T37" fmla="*/ 332 h 382"/>
                  <a:gd name="T38" fmla="*/ 204 w 344"/>
                  <a:gd name="T39" fmla="*/ 358 h 382"/>
                  <a:gd name="T40" fmla="*/ 176 w 344"/>
                  <a:gd name="T41" fmla="*/ 372 h 382"/>
                  <a:gd name="T42" fmla="*/ 125 w 344"/>
                  <a:gd name="T43" fmla="*/ 382 h 382"/>
                  <a:gd name="T44" fmla="*/ 94 w 344"/>
                  <a:gd name="T45" fmla="*/ 380 h 382"/>
                  <a:gd name="T46" fmla="*/ 32 w 344"/>
                  <a:gd name="T47" fmla="*/ 351 h 382"/>
                  <a:gd name="T48" fmla="*/ 6 w 344"/>
                  <a:gd name="T49" fmla="*/ 310 h 382"/>
                  <a:gd name="T50" fmla="*/ 0 w 344"/>
                  <a:gd name="T51" fmla="*/ 269 h 382"/>
                  <a:gd name="T52" fmla="*/ 13 w 344"/>
                  <a:gd name="T53" fmla="*/ 222 h 382"/>
                  <a:gd name="T54" fmla="*/ 22 w 344"/>
                  <a:gd name="T55" fmla="*/ 207 h 382"/>
                  <a:gd name="T56" fmla="*/ 56 w 344"/>
                  <a:gd name="T57" fmla="*/ 180 h 382"/>
                  <a:gd name="T58" fmla="*/ 96 w 344"/>
                  <a:gd name="T59" fmla="*/ 167 h 382"/>
                  <a:gd name="T60" fmla="*/ 144 w 344"/>
                  <a:gd name="T61" fmla="*/ 156 h 382"/>
                  <a:gd name="T62" fmla="*/ 221 w 344"/>
                  <a:gd name="T63" fmla="*/ 138 h 382"/>
                  <a:gd name="T64" fmla="*/ 226 w 344"/>
                  <a:gd name="T65" fmla="*/ 129 h 382"/>
                  <a:gd name="T66" fmla="*/ 226 w 344"/>
                  <a:gd name="T67" fmla="*/ 121 h 382"/>
                  <a:gd name="T68" fmla="*/ 214 w 344"/>
                  <a:gd name="T69" fmla="*/ 87 h 382"/>
                  <a:gd name="T70" fmla="*/ 204 w 344"/>
                  <a:gd name="T71" fmla="*/ 80 h 382"/>
                  <a:gd name="T72" fmla="*/ 162 w 344"/>
                  <a:gd name="T73" fmla="*/ 73 h 382"/>
                  <a:gd name="T74" fmla="*/ 134 w 344"/>
                  <a:gd name="T75" fmla="*/ 77 h 382"/>
                  <a:gd name="T76" fmla="*/ 118 w 344"/>
                  <a:gd name="T77" fmla="*/ 86 h 382"/>
                  <a:gd name="T78" fmla="*/ 99 w 344"/>
                  <a:gd name="T79" fmla="*/ 115 h 382"/>
                  <a:gd name="T80" fmla="*/ 97 w 344"/>
                  <a:gd name="T81" fmla="*/ 120 h 382"/>
                  <a:gd name="T82" fmla="*/ 223 w 344"/>
                  <a:gd name="T83" fmla="*/ 198 h 382"/>
                  <a:gd name="T84" fmla="*/ 173 w 344"/>
                  <a:gd name="T85" fmla="*/ 213 h 382"/>
                  <a:gd name="T86" fmla="*/ 149 w 344"/>
                  <a:gd name="T87" fmla="*/ 217 h 382"/>
                  <a:gd name="T88" fmla="*/ 116 w 344"/>
                  <a:gd name="T89" fmla="*/ 229 h 382"/>
                  <a:gd name="T90" fmla="*/ 100 w 344"/>
                  <a:gd name="T91" fmla="*/ 248 h 382"/>
                  <a:gd name="T92" fmla="*/ 97 w 344"/>
                  <a:gd name="T93" fmla="*/ 268 h 382"/>
                  <a:gd name="T94" fmla="*/ 108 w 344"/>
                  <a:gd name="T95" fmla="*/ 297 h 382"/>
                  <a:gd name="T96" fmla="*/ 120 w 344"/>
                  <a:gd name="T97" fmla="*/ 306 h 382"/>
                  <a:gd name="T98" fmla="*/ 151 w 344"/>
                  <a:gd name="T99" fmla="*/ 313 h 382"/>
                  <a:gd name="T100" fmla="*/ 179 w 344"/>
                  <a:gd name="T101" fmla="*/ 307 h 382"/>
                  <a:gd name="T102" fmla="*/ 203 w 344"/>
                  <a:gd name="T103" fmla="*/ 294 h 382"/>
                  <a:gd name="T104" fmla="*/ 223 w 344"/>
                  <a:gd name="T105" fmla="*/ 268 h 382"/>
                  <a:gd name="T106" fmla="*/ 224 w 344"/>
                  <a:gd name="T107" fmla="*/ 256 h 382"/>
                  <a:gd name="T108" fmla="*/ 227 w 344"/>
                  <a:gd name="T109" fmla="*/ 217 h 382"/>
                  <a:gd name="T110" fmla="*/ 226 w 344"/>
                  <a:gd name="T111" fmla="*/ 198 h 382"/>
                  <a:gd name="T112" fmla="*/ 221 w 344"/>
                  <a:gd name="T113" fmla="*/ 200 h 382"/>
                  <a:gd name="T114" fmla="*/ 227 w 344"/>
                  <a:gd name="T115" fmla="*/ 19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382">
                    <a:moveTo>
                      <a:pt x="97" y="120"/>
                    </a:moveTo>
                    <a:lnTo>
                      <a:pt x="94" y="120"/>
                    </a:lnTo>
                    <a:lnTo>
                      <a:pt x="83" y="118"/>
                    </a:lnTo>
                    <a:lnTo>
                      <a:pt x="42" y="110"/>
                    </a:lnTo>
                    <a:lnTo>
                      <a:pt x="11" y="104"/>
                    </a:lnTo>
                    <a:lnTo>
                      <a:pt x="10" y="103"/>
                    </a:lnTo>
                    <a:lnTo>
                      <a:pt x="11" y="94"/>
                    </a:lnTo>
                    <a:lnTo>
                      <a:pt x="18" y="79"/>
                    </a:lnTo>
                    <a:lnTo>
                      <a:pt x="34" y="52"/>
                    </a:lnTo>
                    <a:lnTo>
                      <a:pt x="54" y="31"/>
                    </a:lnTo>
                    <a:lnTo>
                      <a:pt x="61" y="25"/>
                    </a:lnTo>
                    <a:lnTo>
                      <a:pt x="66" y="22"/>
                    </a:lnTo>
                    <a:lnTo>
                      <a:pt x="80" y="15"/>
                    </a:lnTo>
                    <a:lnTo>
                      <a:pt x="114" y="5"/>
                    </a:lnTo>
                    <a:lnTo>
                      <a:pt x="155" y="1"/>
                    </a:lnTo>
                    <a:lnTo>
                      <a:pt x="168" y="0"/>
                    </a:lnTo>
                    <a:lnTo>
                      <a:pt x="178" y="1"/>
                    </a:lnTo>
                    <a:lnTo>
                      <a:pt x="197" y="1"/>
                    </a:lnTo>
                    <a:lnTo>
                      <a:pt x="233" y="5"/>
                    </a:lnTo>
                    <a:lnTo>
                      <a:pt x="259" y="12"/>
                    </a:lnTo>
                    <a:lnTo>
                      <a:pt x="265" y="14"/>
                    </a:lnTo>
                    <a:lnTo>
                      <a:pt x="269" y="18"/>
                    </a:lnTo>
                    <a:lnTo>
                      <a:pt x="279" y="24"/>
                    </a:lnTo>
                    <a:lnTo>
                      <a:pt x="295" y="36"/>
                    </a:lnTo>
                    <a:lnTo>
                      <a:pt x="306" y="50"/>
                    </a:lnTo>
                    <a:lnTo>
                      <a:pt x="309" y="53"/>
                    </a:lnTo>
                    <a:lnTo>
                      <a:pt x="310" y="57"/>
                    </a:lnTo>
                    <a:lnTo>
                      <a:pt x="314" y="69"/>
                    </a:lnTo>
                    <a:lnTo>
                      <a:pt x="320" y="96"/>
                    </a:lnTo>
                    <a:lnTo>
                      <a:pt x="321" y="129"/>
                    </a:lnTo>
                    <a:lnTo>
                      <a:pt x="323" y="139"/>
                    </a:lnTo>
                    <a:lnTo>
                      <a:pt x="321" y="158"/>
                    </a:lnTo>
                    <a:lnTo>
                      <a:pt x="321" y="211"/>
                    </a:lnTo>
                    <a:lnTo>
                      <a:pt x="321" y="252"/>
                    </a:lnTo>
                    <a:lnTo>
                      <a:pt x="321" y="253"/>
                    </a:lnTo>
                    <a:lnTo>
                      <a:pt x="321" y="262"/>
                    </a:lnTo>
                    <a:lnTo>
                      <a:pt x="321" y="276"/>
                    </a:lnTo>
                    <a:lnTo>
                      <a:pt x="323" y="301"/>
                    </a:lnTo>
                    <a:lnTo>
                      <a:pt x="324" y="321"/>
                    </a:lnTo>
                    <a:lnTo>
                      <a:pt x="326" y="324"/>
                    </a:lnTo>
                    <a:lnTo>
                      <a:pt x="326" y="328"/>
                    </a:lnTo>
                    <a:lnTo>
                      <a:pt x="328" y="337"/>
                    </a:lnTo>
                    <a:lnTo>
                      <a:pt x="334" y="352"/>
                    </a:lnTo>
                    <a:lnTo>
                      <a:pt x="341" y="369"/>
                    </a:lnTo>
                    <a:lnTo>
                      <a:pt x="344" y="373"/>
                    </a:lnTo>
                    <a:lnTo>
                      <a:pt x="328" y="373"/>
                    </a:lnTo>
                    <a:lnTo>
                      <a:pt x="283" y="373"/>
                    </a:lnTo>
                    <a:lnTo>
                      <a:pt x="249" y="373"/>
                    </a:lnTo>
                    <a:lnTo>
                      <a:pt x="248" y="373"/>
                    </a:lnTo>
                    <a:lnTo>
                      <a:pt x="245" y="368"/>
                    </a:lnTo>
                    <a:lnTo>
                      <a:pt x="242" y="359"/>
                    </a:lnTo>
                    <a:lnTo>
                      <a:pt x="238" y="348"/>
                    </a:lnTo>
                    <a:lnTo>
                      <a:pt x="238" y="344"/>
                    </a:lnTo>
                    <a:lnTo>
                      <a:pt x="237" y="341"/>
                    </a:lnTo>
                    <a:lnTo>
                      <a:pt x="235" y="337"/>
                    </a:lnTo>
                    <a:lnTo>
                      <a:pt x="235" y="334"/>
                    </a:lnTo>
                    <a:lnTo>
                      <a:pt x="235" y="332"/>
                    </a:lnTo>
                    <a:lnTo>
                      <a:pt x="230" y="337"/>
                    </a:lnTo>
                    <a:lnTo>
                      <a:pt x="221" y="345"/>
                    </a:lnTo>
                    <a:lnTo>
                      <a:pt x="204" y="358"/>
                    </a:lnTo>
                    <a:lnTo>
                      <a:pt x="186" y="368"/>
                    </a:lnTo>
                    <a:lnTo>
                      <a:pt x="182" y="369"/>
                    </a:lnTo>
                    <a:lnTo>
                      <a:pt x="176" y="372"/>
                    </a:lnTo>
                    <a:lnTo>
                      <a:pt x="166" y="375"/>
                    </a:lnTo>
                    <a:lnTo>
                      <a:pt x="147" y="380"/>
                    </a:lnTo>
                    <a:lnTo>
                      <a:pt x="125" y="382"/>
                    </a:lnTo>
                    <a:lnTo>
                      <a:pt x="121" y="382"/>
                    </a:lnTo>
                    <a:lnTo>
                      <a:pt x="111" y="382"/>
                    </a:lnTo>
                    <a:lnTo>
                      <a:pt x="94" y="380"/>
                    </a:lnTo>
                    <a:lnTo>
                      <a:pt x="63" y="372"/>
                    </a:lnTo>
                    <a:lnTo>
                      <a:pt x="38" y="356"/>
                    </a:lnTo>
                    <a:lnTo>
                      <a:pt x="32" y="351"/>
                    </a:lnTo>
                    <a:lnTo>
                      <a:pt x="27" y="346"/>
                    </a:lnTo>
                    <a:lnTo>
                      <a:pt x="18" y="335"/>
                    </a:lnTo>
                    <a:lnTo>
                      <a:pt x="6" y="310"/>
                    </a:lnTo>
                    <a:lnTo>
                      <a:pt x="0" y="282"/>
                    </a:lnTo>
                    <a:lnTo>
                      <a:pt x="0" y="273"/>
                    </a:lnTo>
                    <a:lnTo>
                      <a:pt x="0" y="269"/>
                    </a:lnTo>
                    <a:lnTo>
                      <a:pt x="0" y="259"/>
                    </a:lnTo>
                    <a:lnTo>
                      <a:pt x="4" y="239"/>
                    </a:lnTo>
                    <a:lnTo>
                      <a:pt x="13" y="222"/>
                    </a:lnTo>
                    <a:lnTo>
                      <a:pt x="15" y="218"/>
                    </a:lnTo>
                    <a:lnTo>
                      <a:pt x="17" y="215"/>
                    </a:lnTo>
                    <a:lnTo>
                      <a:pt x="22" y="207"/>
                    </a:lnTo>
                    <a:lnTo>
                      <a:pt x="35" y="194"/>
                    </a:lnTo>
                    <a:lnTo>
                      <a:pt x="51" y="183"/>
                    </a:lnTo>
                    <a:lnTo>
                      <a:pt x="56" y="180"/>
                    </a:lnTo>
                    <a:lnTo>
                      <a:pt x="61" y="179"/>
                    </a:lnTo>
                    <a:lnTo>
                      <a:pt x="70" y="174"/>
                    </a:lnTo>
                    <a:lnTo>
                      <a:pt x="96" y="167"/>
                    </a:lnTo>
                    <a:lnTo>
                      <a:pt x="125" y="160"/>
                    </a:lnTo>
                    <a:lnTo>
                      <a:pt x="134" y="158"/>
                    </a:lnTo>
                    <a:lnTo>
                      <a:pt x="144" y="156"/>
                    </a:lnTo>
                    <a:lnTo>
                      <a:pt x="165" y="152"/>
                    </a:lnTo>
                    <a:lnTo>
                      <a:pt x="197" y="145"/>
                    </a:lnTo>
                    <a:lnTo>
                      <a:pt x="221" y="138"/>
                    </a:lnTo>
                    <a:lnTo>
                      <a:pt x="227" y="135"/>
                    </a:lnTo>
                    <a:lnTo>
                      <a:pt x="227" y="134"/>
                    </a:lnTo>
                    <a:lnTo>
                      <a:pt x="226" y="129"/>
                    </a:lnTo>
                    <a:lnTo>
                      <a:pt x="226" y="127"/>
                    </a:lnTo>
                    <a:lnTo>
                      <a:pt x="227" y="125"/>
                    </a:lnTo>
                    <a:lnTo>
                      <a:pt x="226" y="121"/>
                    </a:lnTo>
                    <a:lnTo>
                      <a:pt x="226" y="112"/>
                    </a:lnTo>
                    <a:lnTo>
                      <a:pt x="221" y="98"/>
                    </a:lnTo>
                    <a:lnTo>
                      <a:pt x="214" y="87"/>
                    </a:lnTo>
                    <a:lnTo>
                      <a:pt x="213" y="84"/>
                    </a:lnTo>
                    <a:lnTo>
                      <a:pt x="210" y="83"/>
                    </a:lnTo>
                    <a:lnTo>
                      <a:pt x="204" y="80"/>
                    </a:lnTo>
                    <a:lnTo>
                      <a:pt x="197" y="77"/>
                    </a:lnTo>
                    <a:lnTo>
                      <a:pt x="179" y="74"/>
                    </a:lnTo>
                    <a:lnTo>
                      <a:pt x="162" y="73"/>
                    </a:lnTo>
                    <a:lnTo>
                      <a:pt x="156" y="74"/>
                    </a:lnTo>
                    <a:lnTo>
                      <a:pt x="148" y="74"/>
                    </a:lnTo>
                    <a:lnTo>
                      <a:pt x="134" y="77"/>
                    </a:lnTo>
                    <a:lnTo>
                      <a:pt x="123" y="81"/>
                    </a:lnTo>
                    <a:lnTo>
                      <a:pt x="121" y="83"/>
                    </a:lnTo>
                    <a:lnTo>
                      <a:pt x="118" y="86"/>
                    </a:lnTo>
                    <a:lnTo>
                      <a:pt x="114" y="90"/>
                    </a:lnTo>
                    <a:lnTo>
                      <a:pt x="106" y="101"/>
                    </a:lnTo>
                    <a:lnTo>
                      <a:pt x="99" y="115"/>
                    </a:lnTo>
                    <a:lnTo>
                      <a:pt x="97" y="120"/>
                    </a:lnTo>
                    <a:lnTo>
                      <a:pt x="96" y="120"/>
                    </a:lnTo>
                    <a:lnTo>
                      <a:pt x="97" y="120"/>
                    </a:lnTo>
                    <a:lnTo>
                      <a:pt x="97" y="120"/>
                    </a:lnTo>
                    <a:close/>
                    <a:moveTo>
                      <a:pt x="227" y="197"/>
                    </a:moveTo>
                    <a:lnTo>
                      <a:pt x="223" y="198"/>
                    </a:lnTo>
                    <a:lnTo>
                      <a:pt x="216" y="201"/>
                    </a:lnTo>
                    <a:lnTo>
                      <a:pt x="197" y="207"/>
                    </a:lnTo>
                    <a:lnTo>
                      <a:pt x="173" y="213"/>
                    </a:lnTo>
                    <a:lnTo>
                      <a:pt x="168" y="213"/>
                    </a:lnTo>
                    <a:lnTo>
                      <a:pt x="161" y="215"/>
                    </a:lnTo>
                    <a:lnTo>
                      <a:pt x="149" y="217"/>
                    </a:lnTo>
                    <a:lnTo>
                      <a:pt x="130" y="222"/>
                    </a:lnTo>
                    <a:lnTo>
                      <a:pt x="117" y="228"/>
                    </a:lnTo>
                    <a:lnTo>
                      <a:pt x="116" y="229"/>
                    </a:lnTo>
                    <a:lnTo>
                      <a:pt x="111" y="232"/>
                    </a:lnTo>
                    <a:lnTo>
                      <a:pt x="107" y="237"/>
                    </a:lnTo>
                    <a:lnTo>
                      <a:pt x="100" y="248"/>
                    </a:lnTo>
                    <a:lnTo>
                      <a:pt x="97" y="260"/>
                    </a:lnTo>
                    <a:lnTo>
                      <a:pt x="97" y="263"/>
                    </a:lnTo>
                    <a:lnTo>
                      <a:pt x="97" y="268"/>
                    </a:lnTo>
                    <a:lnTo>
                      <a:pt x="97" y="273"/>
                    </a:lnTo>
                    <a:lnTo>
                      <a:pt x="101" y="286"/>
                    </a:lnTo>
                    <a:lnTo>
                      <a:pt x="108" y="297"/>
                    </a:lnTo>
                    <a:lnTo>
                      <a:pt x="111" y="299"/>
                    </a:lnTo>
                    <a:lnTo>
                      <a:pt x="114" y="301"/>
                    </a:lnTo>
                    <a:lnTo>
                      <a:pt x="120" y="306"/>
                    </a:lnTo>
                    <a:lnTo>
                      <a:pt x="132" y="311"/>
                    </a:lnTo>
                    <a:lnTo>
                      <a:pt x="147" y="313"/>
                    </a:lnTo>
                    <a:lnTo>
                      <a:pt x="151" y="313"/>
                    </a:lnTo>
                    <a:lnTo>
                      <a:pt x="154" y="313"/>
                    </a:lnTo>
                    <a:lnTo>
                      <a:pt x="162" y="313"/>
                    </a:lnTo>
                    <a:lnTo>
                      <a:pt x="179" y="307"/>
                    </a:lnTo>
                    <a:lnTo>
                      <a:pt x="196" y="299"/>
                    </a:lnTo>
                    <a:lnTo>
                      <a:pt x="200" y="296"/>
                    </a:lnTo>
                    <a:lnTo>
                      <a:pt x="203" y="294"/>
                    </a:lnTo>
                    <a:lnTo>
                      <a:pt x="209" y="290"/>
                    </a:lnTo>
                    <a:lnTo>
                      <a:pt x="217" y="279"/>
                    </a:lnTo>
                    <a:lnTo>
                      <a:pt x="223" y="268"/>
                    </a:lnTo>
                    <a:lnTo>
                      <a:pt x="224" y="263"/>
                    </a:lnTo>
                    <a:lnTo>
                      <a:pt x="224" y="262"/>
                    </a:lnTo>
                    <a:lnTo>
                      <a:pt x="224" y="256"/>
                    </a:lnTo>
                    <a:lnTo>
                      <a:pt x="226" y="242"/>
                    </a:lnTo>
                    <a:lnTo>
                      <a:pt x="226" y="222"/>
                    </a:lnTo>
                    <a:lnTo>
                      <a:pt x="227" y="217"/>
                    </a:lnTo>
                    <a:lnTo>
                      <a:pt x="227" y="214"/>
                    </a:lnTo>
                    <a:lnTo>
                      <a:pt x="226" y="206"/>
                    </a:lnTo>
                    <a:lnTo>
                      <a:pt x="226" y="198"/>
                    </a:lnTo>
                    <a:lnTo>
                      <a:pt x="227" y="197"/>
                    </a:lnTo>
                    <a:lnTo>
                      <a:pt x="224" y="198"/>
                    </a:lnTo>
                    <a:lnTo>
                      <a:pt x="221" y="200"/>
                    </a:lnTo>
                    <a:lnTo>
                      <a:pt x="226" y="198"/>
                    </a:lnTo>
                    <a:lnTo>
                      <a:pt x="227" y="197"/>
                    </a:lnTo>
                    <a:lnTo>
                      <a:pt x="227" y="1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1" name="Freeform 326"/>
              <p:cNvSpPr>
                <a:spLocks/>
              </p:cNvSpPr>
              <p:nvPr/>
            </p:nvSpPr>
            <p:spPr bwMode="auto">
              <a:xfrm>
                <a:off x="2399" y="3940"/>
                <a:ext cx="109" cy="128"/>
              </a:xfrm>
              <a:custGeom>
                <a:avLst/>
                <a:gdLst>
                  <a:gd name="T0" fmla="*/ 318 w 334"/>
                  <a:gd name="T1" fmla="*/ 373 h 373"/>
                  <a:gd name="T2" fmla="*/ 239 w 334"/>
                  <a:gd name="T3" fmla="*/ 373 h 373"/>
                  <a:gd name="T4" fmla="*/ 238 w 334"/>
                  <a:gd name="T5" fmla="*/ 345 h 373"/>
                  <a:gd name="T6" fmla="*/ 237 w 334"/>
                  <a:gd name="T7" fmla="*/ 190 h 373"/>
                  <a:gd name="T8" fmla="*/ 237 w 334"/>
                  <a:gd name="T9" fmla="*/ 177 h 373"/>
                  <a:gd name="T10" fmla="*/ 235 w 334"/>
                  <a:gd name="T11" fmla="*/ 132 h 373"/>
                  <a:gd name="T12" fmla="*/ 231 w 334"/>
                  <a:gd name="T13" fmla="*/ 110 h 373"/>
                  <a:gd name="T14" fmla="*/ 220 w 334"/>
                  <a:gd name="T15" fmla="*/ 93 h 373"/>
                  <a:gd name="T16" fmla="*/ 211 w 334"/>
                  <a:gd name="T17" fmla="*/ 83 h 373"/>
                  <a:gd name="T18" fmla="*/ 203 w 334"/>
                  <a:gd name="T19" fmla="*/ 79 h 373"/>
                  <a:gd name="T20" fmla="*/ 180 w 334"/>
                  <a:gd name="T21" fmla="*/ 74 h 373"/>
                  <a:gd name="T22" fmla="*/ 173 w 334"/>
                  <a:gd name="T23" fmla="*/ 74 h 373"/>
                  <a:gd name="T24" fmla="*/ 149 w 334"/>
                  <a:gd name="T25" fmla="*/ 79 h 373"/>
                  <a:gd name="T26" fmla="*/ 132 w 334"/>
                  <a:gd name="T27" fmla="*/ 87 h 373"/>
                  <a:gd name="T28" fmla="*/ 122 w 334"/>
                  <a:gd name="T29" fmla="*/ 96 h 373"/>
                  <a:gd name="T30" fmla="*/ 106 w 334"/>
                  <a:gd name="T31" fmla="*/ 121 h 373"/>
                  <a:gd name="T32" fmla="*/ 104 w 334"/>
                  <a:gd name="T33" fmla="*/ 128 h 373"/>
                  <a:gd name="T34" fmla="*/ 99 w 334"/>
                  <a:gd name="T35" fmla="*/ 163 h 373"/>
                  <a:gd name="T36" fmla="*/ 97 w 334"/>
                  <a:gd name="T37" fmla="*/ 207 h 373"/>
                  <a:gd name="T38" fmla="*/ 97 w 334"/>
                  <a:gd name="T39" fmla="*/ 234 h 373"/>
                  <a:gd name="T40" fmla="*/ 96 w 334"/>
                  <a:gd name="T41" fmla="*/ 370 h 373"/>
                  <a:gd name="T42" fmla="*/ 82 w 334"/>
                  <a:gd name="T43" fmla="*/ 373 h 373"/>
                  <a:gd name="T44" fmla="*/ 3 w 334"/>
                  <a:gd name="T45" fmla="*/ 373 h 373"/>
                  <a:gd name="T46" fmla="*/ 0 w 334"/>
                  <a:gd name="T47" fmla="*/ 366 h 373"/>
                  <a:gd name="T48" fmla="*/ 0 w 334"/>
                  <a:gd name="T49" fmla="*/ 145 h 373"/>
                  <a:gd name="T50" fmla="*/ 1 w 334"/>
                  <a:gd name="T51" fmla="*/ 7 h 373"/>
                  <a:gd name="T52" fmla="*/ 56 w 334"/>
                  <a:gd name="T53" fmla="*/ 7 h 373"/>
                  <a:gd name="T54" fmla="*/ 90 w 334"/>
                  <a:gd name="T55" fmla="*/ 7 h 373"/>
                  <a:gd name="T56" fmla="*/ 89 w 334"/>
                  <a:gd name="T57" fmla="*/ 42 h 373"/>
                  <a:gd name="T58" fmla="*/ 90 w 334"/>
                  <a:gd name="T59" fmla="*/ 62 h 373"/>
                  <a:gd name="T60" fmla="*/ 115 w 334"/>
                  <a:gd name="T61" fmla="*/ 35 h 373"/>
                  <a:gd name="T62" fmla="*/ 199 w 334"/>
                  <a:gd name="T63" fmla="*/ 1 h 373"/>
                  <a:gd name="T64" fmla="*/ 216 w 334"/>
                  <a:gd name="T65" fmla="*/ 1 h 373"/>
                  <a:gd name="T66" fmla="*/ 247 w 334"/>
                  <a:gd name="T67" fmla="*/ 4 h 373"/>
                  <a:gd name="T68" fmla="*/ 269 w 334"/>
                  <a:gd name="T69" fmla="*/ 11 h 373"/>
                  <a:gd name="T70" fmla="*/ 282 w 334"/>
                  <a:gd name="T71" fmla="*/ 18 h 373"/>
                  <a:gd name="T72" fmla="*/ 307 w 334"/>
                  <a:gd name="T73" fmla="*/ 38 h 373"/>
                  <a:gd name="T74" fmla="*/ 311 w 334"/>
                  <a:gd name="T75" fmla="*/ 45 h 373"/>
                  <a:gd name="T76" fmla="*/ 323 w 334"/>
                  <a:gd name="T77" fmla="*/ 63 h 373"/>
                  <a:gd name="T78" fmla="*/ 328 w 334"/>
                  <a:gd name="T79" fmla="*/ 80 h 373"/>
                  <a:gd name="T80" fmla="*/ 330 w 334"/>
                  <a:gd name="T81" fmla="*/ 94 h 373"/>
                  <a:gd name="T82" fmla="*/ 333 w 334"/>
                  <a:gd name="T83" fmla="*/ 141 h 373"/>
                  <a:gd name="T84" fmla="*/ 333 w 334"/>
                  <a:gd name="T85" fmla="*/ 152 h 373"/>
                  <a:gd name="T86" fmla="*/ 333 w 334"/>
                  <a:gd name="T87" fmla="*/ 289 h 373"/>
                  <a:gd name="T88" fmla="*/ 334 w 334"/>
                  <a:gd name="T89"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4" h="373">
                    <a:moveTo>
                      <a:pt x="334" y="373"/>
                    </a:moveTo>
                    <a:lnTo>
                      <a:pt x="318" y="373"/>
                    </a:lnTo>
                    <a:lnTo>
                      <a:pt x="273" y="373"/>
                    </a:lnTo>
                    <a:lnTo>
                      <a:pt x="239" y="373"/>
                    </a:lnTo>
                    <a:lnTo>
                      <a:pt x="238" y="373"/>
                    </a:lnTo>
                    <a:lnTo>
                      <a:pt x="238" y="345"/>
                    </a:lnTo>
                    <a:lnTo>
                      <a:pt x="237" y="258"/>
                    </a:lnTo>
                    <a:lnTo>
                      <a:pt x="237" y="190"/>
                    </a:lnTo>
                    <a:lnTo>
                      <a:pt x="238" y="186"/>
                    </a:lnTo>
                    <a:lnTo>
                      <a:pt x="237" y="177"/>
                    </a:lnTo>
                    <a:lnTo>
                      <a:pt x="237" y="159"/>
                    </a:lnTo>
                    <a:lnTo>
                      <a:pt x="235" y="132"/>
                    </a:lnTo>
                    <a:lnTo>
                      <a:pt x="231" y="114"/>
                    </a:lnTo>
                    <a:lnTo>
                      <a:pt x="231" y="110"/>
                    </a:lnTo>
                    <a:lnTo>
                      <a:pt x="227" y="103"/>
                    </a:lnTo>
                    <a:lnTo>
                      <a:pt x="220" y="93"/>
                    </a:lnTo>
                    <a:lnTo>
                      <a:pt x="213" y="86"/>
                    </a:lnTo>
                    <a:lnTo>
                      <a:pt x="211" y="83"/>
                    </a:lnTo>
                    <a:lnTo>
                      <a:pt x="208" y="81"/>
                    </a:lnTo>
                    <a:lnTo>
                      <a:pt x="203" y="79"/>
                    </a:lnTo>
                    <a:lnTo>
                      <a:pt x="192" y="76"/>
                    </a:lnTo>
                    <a:lnTo>
                      <a:pt x="180" y="74"/>
                    </a:lnTo>
                    <a:lnTo>
                      <a:pt x="177" y="73"/>
                    </a:lnTo>
                    <a:lnTo>
                      <a:pt x="173" y="74"/>
                    </a:lnTo>
                    <a:lnTo>
                      <a:pt x="165" y="74"/>
                    </a:lnTo>
                    <a:lnTo>
                      <a:pt x="149" y="79"/>
                    </a:lnTo>
                    <a:lnTo>
                      <a:pt x="135" y="86"/>
                    </a:lnTo>
                    <a:lnTo>
                      <a:pt x="132" y="87"/>
                    </a:lnTo>
                    <a:lnTo>
                      <a:pt x="128" y="90"/>
                    </a:lnTo>
                    <a:lnTo>
                      <a:pt x="122" y="96"/>
                    </a:lnTo>
                    <a:lnTo>
                      <a:pt x="113" y="107"/>
                    </a:lnTo>
                    <a:lnTo>
                      <a:pt x="106" y="121"/>
                    </a:lnTo>
                    <a:lnTo>
                      <a:pt x="106" y="124"/>
                    </a:lnTo>
                    <a:lnTo>
                      <a:pt x="104" y="128"/>
                    </a:lnTo>
                    <a:lnTo>
                      <a:pt x="101" y="138"/>
                    </a:lnTo>
                    <a:lnTo>
                      <a:pt x="99" y="163"/>
                    </a:lnTo>
                    <a:lnTo>
                      <a:pt x="97" y="197"/>
                    </a:lnTo>
                    <a:lnTo>
                      <a:pt x="97" y="207"/>
                    </a:lnTo>
                    <a:lnTo>
                      <a:pt x="96" y="211"/>
                    </a:lnTo>
                    <a:lnTo>
                      <a:pt x="97" y="234"/>
                    </a:lnTo>
                    <a:lnTo>
                      <a:pt x="96" y="311"/>
                    </a:lnTo>
                    <a:lnTo>
                      <a:pt x="96" y="370"/>
                    </a:lnTo>
                    <a:lnTo>
                      <a:pt x="97" y="373"/>
                    </a:lnTo>
                    <a:lnTo>
                      <a:pt x="82" y="373"/>
                    </a:lnTo>
                    <a:lnTo>
                      <a:pt x="36" y="373"/>
                    </a:lnTo>
                    <a:lnTo>
                      <a:pt x="3" y="373"/>
                    </a:lnTo>
                    <a:lnTo>
                      <a:pt x="1" y="373"/>
                    </a:lnTo>
                    <a:lnTo>
                      <a:pt x="0" y="366"/>
                    </a:lnTo>
                    <a:lnTo>
                      <a:pt x="1" y="317"/>
                    </a:lnTo>
                    <a:lnTo>
                      <a:pt x="0" y="145"/>
                    </a:lnTo>
                    <a:lnTo>
                      <a:pt x="0" y="15"/>
                    </a:lnTo>
                    <a:lnTo>
                      <a:pt x="1" y="7"/>
                    </a:lnTo>
                    <a:lnTo>
                      <a:pt x="14" y="7"/>
                    </a:lnTo>
                    <a:lnTo>
                      <a:pt x="56" y="7"/>
                    </a:lnTo>
                    <a:lnTo>
                      <a:pt x="87" y="7"/>
                    </a:lnTo>
                    <a:lnTo>
                      <a:pt x="90" y="7"/>
                    </a:lnTo>
                    <a:lnTo>
                      <a:pt x="90" y="17"/>
                    </a:lnTo>
                    <a:lnTo>
                      <a:pt x="89" y="42"/>
                    </a:lnTo>
                    <a:lnTo>
                      <a:pt x="89" y="62"/>
                    </a:lnTo>
                    <a:lnTo>
                      <a:pt x="90" y="62"/>
                    </a:lnTo>
                    <a:lnTo>
                      <a:pt x="97" y="52"/>
                    </a:lnTo>
                    <a:lnTo>
                      <a:pt x="115" y="35"/>
                    </a:lnTo>
                    <a:lnTo>
                      <a:pt x="155" y="11"/>
                    </a:lnTo>
                    <a:lnTo>
                      <a:pt x="199" y="1"/>
                    </a:lnTo>
                    <a:lnTo>
                      <a:pt x="211" y="0"/>
                    </a:lnTo>
                    <a:lnTo>
                      <a:pt x="216" y="1"/>
                    </a:lnTo>
                    <a:lnTo>
                      <a:pt x="227" y="1"/>
                    </a:lnTo>
                    <a:lnTo>
                      <a:pt x="247" y="4"/>
                    </a:lnTo>
                    <a:lnTo>
                      <a:pt x="263" y="10"/>
                    </a:lnTo>
                    <a:lnTo>
                      <a:pt x="269" y="11"/>
                    </a:lnTo>
                    <a:lnTo>
                      <a:pt x="273" y="14"/>
                    </a:lnTo>
                    <a:lnTo>
                      <a:pt x="282" y="18"/>
                    </a:lnTo>
                    <a:lnTo>
                      <a:pt x="296" y="26"/>
                    </a:lnTo>
                    <a:lnTo>
                      <a:pt x="307" y="38"/>
                    </a:lnTo>
                    <a:lnTo>
                      <a:pt x="310" y="41"/>
                    </a:lnTo>
                    <a:lnTo>
                      <a:pt x="311" y="45"/>
                    </a:lnTo>
                    <a:lnTo>
                      <a:pt x="316" y="50"/>
                    </a:lnTo>
                    <a:lnTo>
                      <a:pt x="323" y="63"/>
                    </a:lnTo>
                    <a:lnTo>
                      <a:pt x="327" y="77"/>
                    </a:lnTo>
                    <a:lnTo>
                      <a:pt x="328" y="80"/>
                    </a:lnTo>
                    <a:lnTo>
                      <a:pt x="328" y="84"/>
                    </a:lnTo>
                    <a:lnTo>
                      <a:pt x="330" y="94"/>
                    </a:lnTo>
                    <a:lnTo>
                      <a:pt x="333" y="115"/>
                    </a:lnTo>
                    <a:lnTo>
                      <a:pt x="333" y="141"/>
                    </a:lnTo>
                    <a:lnTo>
                      <a:pt x="334" y="146"/>
                    </a:lnTo>
                    <a:lnTo>
                      <a:pt x="333" y="152"/>
                    </a:lnTo>
                    <a:lnTo>
                      <a:pt x="334" y="183"/>
                    </a:lnTo>
                    <a:lnTo>
                      <a:pt x="333" y="289"/>
                    </a:lnTo>
                    <a:lnTo>
                      <a:pt x="333" y="369"/>
                    </a:lnTo>
                    <a:lnTo>
                      <a:pt x="334" y="373"/>
                    </a:lnTo>
                    <a:lnTo>
                      <a:pt x="334" y="3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2" name="Freeform 327"/>
              <p:cNvSpPr>
                <a:spLocks/>
              </p:cNvSpPr>
              <p:nvPr/>
            </p:nvSpPr>
            <p:spPr bwMode="auto">
              <a:xfrm>
                <a:off x="2607" y="3901"/>
                <a:ext cx="115" cy="167"/>
              </a:xfrm>
              <a:custGeom>
                <a:avLst/>
                <a:gdLst>
                  <a:gd name="T0" fmla="*/ 1 w 346"/>
                  <a:gd name="T1" fmla="*/ 504 h 504"/>
                  <a:gd name="T2" fmla="*/ 0 w 346"/>
                  <a:gd name="T3" fmla="*/ 494 h 504"/>
                  <a:gd name="T4" fmla="*/ 1 w 346"/>
                  <a:gd name="T5" fmla="*/ 427 h 504"/>
                  <a:gd name="T6" fmla="*/ 0 w 346"/>
                  <a:gd name="T7" fmla="*/ 190 h 504"/>
                  <a:gd name="T8" fmla="*/ 0 w 346"/>
                  <a:gd name="T9" fmla="*/ 11 h 504"/>
                  <a:gd name="T10" fmla="*/ 1 w 346"/>
                  <a:gd name="T11" fmla="*/ 0 h 504"/>
                  <a:gd name="T12" fmla="*/ 7 w 346"/>
                  <a:gd name="T13" fmla="*/ 1 h 504"/>
                  <a:gd name="T14" fmla="*/ 55 w 346"/>
                  <a:gd name="T15" fmla="*/ 0 h 504"/>
                  <a:gd name="T16" fmla="*/ 215 w 346"/>
                  <a:gd name="T17" fmla="*/ 0 h 504"/>
                  <a:gd name="T18" fmla="*/ 339 w 346"/>
                  <a:gd name="T19" fmla="*/ 0 h 504"/>
                  <a:gd name="T20" fmla="*/ 346 w 346"/>
                  <a:gd name="T21" fmla="*/ 0 h 504"/>
                  <a:gd name="T22" fmla="*/ 346 w 346"/>
                  <a:gd name="T23" fmla="*/ 14 h 504"/>
                  <a:gd name="T24" fmla="*/ 345 w 346"/>
                  <a:gd name="T25" fmla="*/ 53 h 504"/>
                  <a:gd name="T26" fmla="*/ 345 w 346"/>
                  <a:gd name="T27" fmla="*/ 83 h 504"/>
                  <a:gd name="T28" fmla="*/ 346 w 346"/>
                  <a:gd name="T29" fmla="*/ 84 h 504"/>
                  <a:gd name="T30" fmla="*/ 341 w 346"/>
                  <a:gd name="T31" fmla="*/ 86 h 504"/>
                  <a:gd name="T32" fmla="*/ 307 w 346"/>
                  <a:gd name="T33" fmla="*/ 84 h 504"/>
                  <a:gd name="T34" fmla="*/ 194 w 346"/>
                  <a:gd name="T35" fmla="*/ 84 h 504"/>
                  <a:gd name="T36" fmla="*/ 107 w 346"/>
                  <a:gd name="T37" fmla="*/ 84 h 504"/>
                  <a:gd name="T38" fmla="*/ 102 w 346"/>
                  <a:gd name="T39" fmla="*/ 84 h 504"/>
                  <a:gd name="T40" fmla="*/ 102 w 346"/>
                  <a:gd name="T41" fmla="*/ 104 h 504"/>
                  <a:gd name="T42" fmla="*/ 101 w 346"/>
                  <a:gd name="T43" fmla="*/ 160 h 504"/>
                  <a:gd name="T44" fmla="*/ 101 w 346"/>
                  <a:gd name="T45" fmla="*/ 203 h 504"/>
                  <a:gd name="T46" fmla="*/ 102 w 346"/>
                  <a:gd name="T47" fmla="*/ 204 h 504"/>
                  <a:gd name="T48" fmla="*/ 135 w 346"/>
                  <a:gd name="T49" fmla="*/ 204 h 504"/>
                  <a:gd name="T50" fmla="*/ 232 w 346"/>
                  <a:gd name="T51" fmla="*/ 204 h 504"/>
                  <a:gd name="T52" fmla="*/ 308 w 346"/>
                  <a:gd name="T53" fmla="*/ 204 h 504"/>
                  <a:gd name="T54" fmla="*/ 313 w 346"/>
                  <a:gd name="T55" fmla="*/ 204 h 504"/>
                  <a:gd name="T56" fmla="*/ 313 w 346"/>
                  <a:gd name="T57" fmla="*/ 218 h 504"/>
                  <a:gd name="T58" fmla="*/ 311 w 346"/>
                  <a:gd name="T59" fmla="*/ 259 h 504"/>
                  <a:gd name="T60" fmla="*/ 311 w 346"/>
                  <a:gd name="T61" fmla="*/ 289 h 504"/>
                  <a:gd name="T62" fmla="*/ 313 w 346"/>
                  <a:gd name="T63" fmla="*/ 290 h 504"/>
                  <a:gd name="T64" fmla="*/ 308 w 346"/>
                  <a:gd name="T65" fmla="*/ 291 h 504"/>
                  <a:gd name="T66" fmla="*/ 279 w 346"/>
                  <a:gd name="T67" fmla="*/ 290 h 504"/>
                  <a:gd name="T68" fmla="*/ 181 w 346"/>
                  <a:gd name="T69" fmla="*/ 290 h 504"/>
                  <a:gd name="T70" fmla="*/ 105 w 346"/>
                  <a:gd name="T71" fmla="*/ 290 h 504"/>
                  <a:gd name="T72" fmla="*/ 102 w 346"/>
                  <a:gd name="T73" fmla="*/ 290 h 504"/>
                  <a:gd name="T74" fmla="*/ 101 w 346"/>
                  <a:gd name="T75" fmla="*/ 294 h 504"/>
                  <a:gd name="T76" fmla="*/ 102 w 346"/>
                  <a:gd name="T77" fmla="*/ 324 h 504"/>
                  <a:gd name="T78" fmla="*/ 101 w 346"/>
                  <a:gd name="T79" fmla="*/ 424 h 504"/>
                  <a:gd name="T80" fmla="*/ 101 w 346"/>
                  <a:gd name="T81" fmla="*/ 501 h 504"/>
                  <a:gd name="T82" fmla="*/ 102 w 346"/>
                  <a:gd name="T83" fmla="*/ 504 h 504"/>
                  <a:gd name="T84" fmla="*/ 86 w 346"/>
                  <a:gd name="T85" fmla="*/ 504 h 504"/>
                  <a:gd name="T86" fmla="*/ 39 w 346"/>
                  <a:gd name="T87" fmla="*/ 504 h 504"/>
                  <a:gd name="T88" fmla="*/ 2 w 346"/>
                  <a:gd name="T89" fmla="*/ 504 h 504"/>
                  <a:gd name="T90" fmla="*/ 1 w 346"/>
                  <a:gd name="T91" fmla="*/ 504 h 504"/>
                  <a:gd name="T92" fmla="*/ 1 w 346"/>
                  <a:gd name="T93"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 h="504">
                    <a:moveTo>
                      <a:pt x="1" y="504"/>
                    </a:moveTo>
                    <a:lnTo>
                      <a:pt x="0" y="494"/>
                    </a:lnTo>
                    <a:lnTo>
                      <a:pt x="1" y="427"/>
                    </a:lnTo>
                    <a:lnTo>
                      <a:pt x="0" y="190"/>
                    </a:lnTo>
                    <a:lnTo>
                      <a:pt x="0" y="11"/>
                    </a:lnTo>
                    <a:lnTo>
                      <a:pt x="1" y="0"/>
                    </a:lnTo>
                    <a:lnTo>
                      <a:pt x="7" y="1"/>
                    </a:lnTo>
                    <a:lnTo>
                      <a:pt x="55" y="0"/>
                    </a:lnTo>
                    <a:lnTo>
                      <a:pt x="215" y="0"/>
                    </a:lnTo>
                    <a:lnTo>
                      <a:pt x="339" y="0"/>
                    </a:lnTo>
                    <a:lnTo>
                      <a:pt x="346" y="0"/>
                    </a:lnTo>
                    <a:lnTo>
                      <a:pt x="346" y="14"/>
                    </a:lnTo>
                    <a:lnTo>
                      <a:pt x="345" y="53"/>
                    </a:lnTo>
                    <a:lnTo>
                      <a:pt x="345" y="83"/>
                    </a:lnTo>
                    <a:lnTo>
                      <a:pt x="346" y="84"/>
                    </a:lnTo>
                    <a:lnTo>
                      <a:pt x="341" y="86"/>
                    </a:lnTo>
                    <a:lnTo>
                      <a:pt x="307" y="84"/>
                    </a:lnTo>
                    <a:lnTo>
                      <a:pt x="194" y="84"/>
                    </a:lnTo>
                    <a:lnTo>
                      <a:pt x="107" y="84"/>
                    </a:lnTo>
                    <a:lnTo>
                      <a:pt x="102" y="84"/>
                    </a:lnTo>
                    <a:lnTo>
                      <a:pt x="102" y="104"/>
                    </a:lnTo>
                    <a:lnTo>
                      <a:pt x="101" y="160"/>
                    </a:lnTo>
                    <a:lnTo>
                      <a:pt x="101" y="203"/>
                    </a:lnTo>
                    <a:lnTo>
                      <a:pt x="102" y="204"/>
                    </a:lnTo>
                    <a:lnTo>
                      <a:pt x="135" y="204"/>
                    </a:lnTo>
                    <a:lnTo>
                      <a:pt x="232" y="204"/>
                    </a:lnTo>
                    <a:lnTo>
                      <a:pt x="308" y="204"/>
                    </a:lnTo>
                    <a:lnTo>
                      <a:pt x="313" y="204"/>
                    </a:lnTo>
                    <a:lnTo>
                      <a:pt x="313" y="218"/>
                    </a:lnTo>
                    <a:lnTo>
                      <a:pt x="311" y="259"/>
                    </a:lnTo>
                    <a:lnTo>
                      <a:pt x="311" y="289"/>
                    </a:lnTo>
                    <a:lnTo>
                      <a:pt x="313" y="290"/>
                    </a:lnTo>
                    <a:lnTo>
                      <a:pt x="308" y="291"/>
                    </a:lnTo>
                    <a:lnTo>
                      <a:pt x="279" y="290"/>
                    </a:lnTo>
                    <a:lnTo>
                      <a:pt x="181" y="290"/>
                    </a:lnTo>
                    <a:lnTo>
                      <a:pt x="105" y="290"/>
                    </a:lnTo>
                    <a:lnTo>
                      <a:pt x="102" y="290"/>
                    </a:lnTo>
                    <a:lnTo>
                      <a:pt x="101" y="294"/>
                    </a:lnTo>
                    <a:lnTo>
                      <a:pt x="102" y="324"/>
                    </a:lnTo>
                    <a:lnTo>
                      <a:pt x="101" y="424"/>
                    </a:lnTo>
                    <a:lnTo>
                      <a:pt x="101" y="501"/>
                    </a:lnTo>
                    <a:lnTo>
                      <a:pt x="102" y="504"/>
                    </a:lnTo>
                    <a:lnTo>
                      <a:pt x="86" y="504"/>
                    </a:lnTo>
                    <a:lnTo>
                      <a:pt x="39" y="504"/>
                    </a:lnTo>
                    <a:lnTo>
                      <a:pt x="2" y="504"/>
                    </a:lnTo>
                    <a:lnTo>
                      <a:pt x="1" y="504"/>
                    </a:lnTo>
                    <a:lnTo>
                      <a:pt x="1" y="5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3" name="Freeform 328"/>
              <p:cNvSpPr>
                <a:spLocks/>
              </p:cNvSpPr>
              <p:nvPr/>
            </p:nvSpPr>
            <p:spPr bwMode="auto">
              <a:xfrm>
                <a:off x="2749" y="3940"/>
                <a:ext cx="110" cy="128"/>
              </a:xfrm>
              <a:custGeom>
                <a:avLst/>
                <a:gdLst>
                  <a:gd name="T0" fmla="*/ 242 w 331"/>
                  <a:gd name="T1" fmla="*/ 358 h 375"/>
                  <a:gd name="T2" fmla="*/ 241 w 331"/>
                  <a:gd name="T3" fmla="*/ 313 h 375"/>
                  <a:gd name="T4" fmla="*/ 238 w 331"/>
                  <a:gd name="T5" fmla="*/ 317 h 375"/>
                  <a:gd name="T6" fmla="*/ 214 w 331"/>
                  <a:gd name="T7" fmla="*/ 342 h 375"/>
                  <a:gd name="T8" fmla="*/ 189 w 331"/>
                  <a:gd name="T9" fmla="*/ 358 h 375"/>
                  <a:gd name="T10" fmla="*/ 172 w 331"/>
                  <a:gd name="T11" fmla="*/ 366 h 375"/>
                  <a:gd name="T12" fmla="*/ 127 w 331"/>
                  <a:gd name="T13" fmla="*/ 375 h 375"/>
                  <a:gd name="T14" fmla="*/ 114 w 331"/>
                  <a:gd name="T15" fmla="*/ 375 h 375"/>
                  <a:gd name="T16" fmla="*/ 80 w 331"/>
                  <a:gd name="T17" fmla="*/ 369 h 375"/>
                  <a:gd name="T18" fmla="*/ 55 w 331"/>
                  <a:gd name="T19" fmla="*/ 358 h 375"/>
                  <a:gd name="T20" fmla="*/ 41 w 331"/>
                  <a:gd name="T21" fmla="*/ 349 h 375"/>
                  <a:gd name="T22" fmla="*/ 14 w 331"/>
                  <a:gd name="T23" fmla="*/ 318 h 375"/>
                  <a:gd name="T24" fmla="*/ 10 w 331"/>
                  <a:gd name="T25" fmla="*/ 308 h 375"/>
                  <a:gd name="T26" fmla="*/ 3 w 331"/>
                  <a:gd name="T27" fmla="*/ 272 h 375"/>
                  <a:gd name="T28" fmla="*/ 1 w 331"/>
                  <a:gd name="T29" fmla="*/ 231 h 375"/>
                  <a:gd name="T30" fmla="*/ 1 w 331"/>
                  <a:gd name="T31" fmla="*/ 196 h 375"/>
                  <a:gd name="T32" fmla="*/ 0 w 331"/>
                  <a:gd name="T33" fmla="*/ 5 h 375"/>
                  <a:gd name="T34" fmla="*/ 15 w 331"/>
                  <a:gd name="T35" fmla="*/ 0 h 375"/>
                  <a:gd name="T36" fmla="*/ 93 w 331"/>
                  <a:gd name="T37" fmla="*/ 0 h 375"/>
                  <a:gd name="T38" fmla="*/ 94 w 331"/>
                  <a:gd name="T39" fmla="*/ 4 h 375"/>
                  <a:gd name="T40" fmla="*/ 94 w 331"/>
                  <a:gd name="T41" fmla="*/ 105 h 375"/>
                  <a:gd name="T42" fmla="*/ 96 w 331"/>
                  <a:gd name="T43" fmla="*/ 169 h 375"/>
                  <a:gd name="T44" fmla="*/ 96 w 331"/>
                  <a:gd name="T45" fmla="*/ 204 h 375"/>
                  <a:gd name="T46" fmla="*/ 100 w 331"/>
                  <a:gd name="T47" fmla="*/ 261 h 375"/>
                  <a:gd name="T48" fmla="*/ 101 w 331"/>
                  <a:gd name="T49" fmla="*/ 266 h 375"/>
                  <a:gd name="T50" fmla="*/ 110 w 331"/>
                  <a:gd name="T51" fmla="*/ 282 h 375"/>
                  <a:gd name="T52" fmla="*/ 121 w 331"/>
                  <a:gd name="T53" fmla="*/ 290 h 375"/>
                  <a:gd name="T54" fmla="*/ 132 w 331"/>
                  <a:gd name="T55" fmla="*/ 297 h 375"/>
                  <a:gd name="T56" fmla="*/ 156 w 331"/>
                  <a:gd name="T57" fmla="*/ 300 h 375"/>
                  <a:gd name="T58" fmla="*/ 167 w 331"/>
                  <a:gd name="T59" fmla="*/ 300 h 375"/>
                  <a:gd name="T60" fmla="*/ 197 w 331"/>
                  <a:gd name="T61" fmla="*/ 290 h 375"/>
                  <a:gd name="T62" fmla="*/ 204 w 331"/>
                  <a:gd name="T63" fmla="*/ 286 h 375"/>
                  <a:gd name="T64" fmla="*/ 218 w 331"/>
                  <a:gd name="T65" fmla="*/ 269 h 375"/>
                  <a:gd name="T66" fmla="*/ 228 w 331"/>
                  <a:gd name="T67" fmla="*/ 253 h 375"/>
                  <a:gd name="T68" fmla="*/ 231 w 331"/>
                  <a:gd name="T69" fmla="*/ 241 h 375"/>
                  <a:gd name="T70" fmla="*/ 234 w 331"/>
                  <a:gd name="T71" fmla="*/ 167 h 375"/>
                  <a:gd name="T72" fmla="*/ 235 w 331"/>
                  <a:gd name="T73" fmla="*/ 131 h 375"/>
                  <a:gd name="T74" fmla="*/ 234 w 331"/>
                  <a:gd name="T75" fmla="*/ 4 h 375"/>
                  <a:gd name="T76" fmla="*/ 249 w 331"/>
                  <a:gd name="T77" fmla="*/ 0 h 375"/>
                  <a:gd name="T78" fmla="*/ 328 w 331"/>
                  <a:gd name="T79" fmla="*/ 0 h 375"/>
                  <a:gd name="T80" fmla="*/ 330 w 331"/>
                  <a:gd name="T81" fmla="*/ 8 h 375"/>
                  <a:gd name="T82" fmla="*/ 330 w 331"/>
                  <a:gd name="T83" fmla="*/ 230 h 375"/>
                  <a:gd name="T84" fmla="*/ 331 w 331"/>
                  <a:gd name="T85" fmla="*/ 366 h 375"/>
                  <a:gd name="T86" fmla="*/ 275 w 331"/>
                  <a:gd name="T87" fmla="*/ 366 h 375"/>
                  <a:gd name="T88" fmla="*/ 242 w 331"/>
                  <a:gd name="T89" fmla="*/ 36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375">
                    <a:moveTo>
                      <a:pt x="242" y="366"/>
                    </a:moveTo>
                    <a:lnTo>
                      <a:pt x="242" y="358"/>
                    </a:lnTo>
                    <a:lnTo>
                      <a:pt x="241" y="332"/>
                    </a:lnTo>
                    <a:lnTo>
                      <a:pt x="241" y="313"/>
                    </a:lnTo>
                    <a:lnTo>
                      <a:pt x="242" y="311"/>
                    </a:lnTo>
                    <a:lnTo>
                      <a:pt x="238" y="317"/>
                    </a:lnTo>
                    <a:lnTo>
                      <a:pt x="231" y="325"/>
                    </a:lnTo>
                    <a:lnTo>
                      <a:pt x="214" y="342"/>
                    </a:lnTo>
                    <a:lnTo>
                      <a:pt x="193" y="355"/>
                    </a:lnTo>
                    <a:lnTo>
                      <a:pt x="189" y="358"/>
                    </a:lnTo>
                    <a:lnTo>
                      <a:pt x="183" y="361"/>
                    </a:lnTo>
                    <a:lnTo>
                      <a:pt x="172" y="366"/>
                    </a:lnTo>
                    <a:lnTo>
                      <a:pt x="149" y="372"/>
                    </a:lnTo>
                    <a:lnTo>
                      <a:pt x="127" y="375"/>
                    </a:lnTo>
                    <a:lnTo>
                      <a:pt x="121" y="375"/>
                    </a:lnTo>
                    <a:lnTo>
                      <a:pt x="114" y="375"/>
                    </a:lnTo>
                    <a:lnTo>
                      <a:pt x="103" y="375"/>
                    </a:lnTo>
                    <a:lnTo>
                      <a:pt x="80" y="369"/>
                    </a:lnTo>
                    <a:lnTo>
                      <a:pt x="59" y="361"/>
                    </a:lnTo>
                    <a:lnTo>
                      <a:pt x="55" y="358"/>
                    </a:lnTo>
                    <a:lnTo>
                      <a:pt x="49" y="355"/>
                    </a:lnTo>
                    <a:lnTo>
                      <a:pt x="41" y="349"/>
                    </a:lnTo>
                    <a:lnTo>
                      <a:pt x="25" y="335"/>
                    </a:lnTo>
                    <a:lnTo>
                      <a:pt x="14" y="318"/>
                    </a:lnTo>
                    <a:lnTo>
                      <a:pt x="12" y="313"/>
                    </a:lnTo>
                    <a:lnTo>
                      <a:pt x="10" y="308"/>
                    </a:lnTo>
                    <a:lnTo>
                      <a:pt x="7" y="297"/>
                    </a:lnTo>
                    <a:lnTo>
                      <a:pt x="3" y="272"/>
                    </a:lnTo>
                    <a:lnTo>
                      <a:pt x="1" y="241"/>
                    </a:lnTo>
                    <a:lnTo>
                      <a:pt x="1" y="231"/>
                    </a:lnTo>
                    <a:lnTo>
                      <a:pt x="0" y="227"/>
                    </a:lnTo>
                    <a:lnTo>
                      <a:pt x="1" y="196"/>
                    </a:lnTo>
                    <a:lnTo>
                      <a:pt x="0" y="87"/>
                    </a:lnTo>
                    <a:lnTo>
                      <a:pt x="0" y="5"/>
                    </a:lnTo>
                    <a:lnTo>
                      <a:pt x="1" y="0"/>
                    </a:lnTo>
                    <a:lnTo>
                      <a:pt x="15" y="0"/>
                    </a:lnTo>
                    <a:lnTo>
                      <a:pt x="59" y="0"/>
                    </a:lnTo>
                    <a:lnTo>
                      <a:pt x="93" y="0"/>
                    </a:lnTo>
                    <a:lnTo>
                      <a:pt x="96" y="0"/>
                    </a:lnTo>
                    <a:lnTo>
                      <a:pt x="94" y="4"/>
                    </a:lnTo>
                    <a:lnTo>
                      <a:pt x="96" y="27"/>
                    </a:lnTo>
                    <a:lnTo>
                      <a:pt x="94" y="105"/>
                    </a:lnTo>
                    <a:lnTo>
                      <a:pt x="94" y="166"/>
                    </a:lnTo>
                    <a:lnTo>
                      <a:pt x="96" y="169"/>
                    </a:lnTo>
                    <a:lnTo>
                      <a:pt x="96" y="182"/>
                    </a:lnTo>
                    <a:lnTo>
                      <a:pt x="96" y="204"/>
                    </a:lnTo>
                    <a:lnTo>
                      <a:pt x="97" y="238"/>
                    </a:lnTo>
                    <a:lnTo>
                      <a:pt x="100" y="261"/>
                    </a:lnTo>
                    <a:lnTo>
                      <a:pt x="101" y="263"/>
                    </a:lnTo>
                    <a:lnTo>
                      <a:pt x="101" y="266"/>
                    </a:lnTo>
                    <a:lnTo>
                      <a:pt x="104" y="272"/>
                    </a:lnTo>
                    <a:lnTo>
                      <a:pt x="110" y="282"/>
                    </a:lnTo>
                    <a:lnTo>
                      <a:pt x="118" y="289"/>
                    </a:lnTo>
                    <a:lnTo>
                      <a:pt x="121" y="290"/>
                    </a:lnTo>
                    <a:lnTo>
                      <a:pt x="128" y="296"/>
                    </a:lnTo>
                    <a:lnTo>
                      <a:pt x="132" y="297"/>
                    </a:lnTo>
                    <a:lnTo>
                      <a:pt x="145" y="300"/>
                    </a:lnTo>
                    <a:lnTo>
                      <a:pt x="156" y="300"/>
                    </a:lnTo>
                    <a:lnTo>
                      <a:pt x="159" y="300"/>
                    </a:lnTo>
                    <a:lnTo>
                      <a:pt x="167" y="300"/>
                    </a:lnTo>
                    <a:lnTo>
                      <a:pt x="183" y="296"/>
                    </a:lnTo>
                    <a:lnTo>
                      <a:pt x="197" y="290"/>
                    </a:lnTo>
                    <a:lnTo>
                      <a:pt x="201" y="287"/>
                    </a:lnTo>
                    <a:lnTo>
                      <a:pt x="204" y="286"/>
                    </a:lnTo>
                    <a:lnTo>
                      <a:pt x="210" y="280"/>
                    </a:lnTo>
                    <a:lnTo>
                      <a:pt x="218" y="269"/>
                    </a:lnTo>
                    <a:lnTo>
                      <a:pt x="225" y="258"/>
                    </a:lnTo>
                    <a:lnTo>
                      <a:pt x="228" y="253"/>
                    </a:lnTo>
                    <a:lnTo>
                      <a:pt x="228" y="251"/>
                    </a:lnTo>
                    <a:lnTo>
                      <a:pt x="231" y="241"/>
                    </a:lnTo>
                    <a:lnTo>
                      <a:pt x="234" y="211"/>
                    </a:lnTo>
                    <a:lnTo>
                      <a:pt x="234" y="167"/>
                    </a:lnTo>
                    <a:lnTo>
                      <a:pt x="235" y="155"/>
                    </a:lnTo>
                    <a:lnTo>
                      <a:pt x="235" y="131"/>
                    </a:lnTo>
                    <a:lnTo>
                      <a:pt x="234" y="59"/>
                    </a:lnTo>
                    <a:lnTo>
                      <a:pt x="234" y="4"/>
                    </a:lnTo>
                    <a:lnTo>
                      <a:pt x="235" y="0"/>
                    </a:lnTo>
                    <a:lnTo>
                      <a:pt x="249" y="0"/>
                    </a:lnTo>
                    <a:lnTo>
                      <a:pt x="294" y="0"/>
                    </a:lnTo>
                    <a:lnTo>
                      <a:pt x="328" y="0"/>
                    </a:lnTo>
                    <a:lnTo>
                      <a:pt x="331" y="0"/>
                    </a:lnTo>
                    <a:lnTo>
                      <a:pt x="330" y="8"/>
                    </a:lnTo>
                    <a:lnTo>
                      <a:pt x="331" y="58"/>
                    </a:lnTo>
                    <a:lnTo>
                      <a:pt x="330" y="230"/>
                    </a:lnTo>
                    <a:lnTo>
                      <a:pt x="330" y="359"/>
                    </a:lnTo>
                    <a:lnTo>
                      <a:pt x="331" y="366"/>
                    </a:lnTo>
                    <a:lnTo>
                      <a:pt x="317" y="366"/>
                    </a:lnTo>
                    <a:lnTo>
                      <a:pt x="275" y="366"/>
                    </a:lnTo>
                    <a:lnTo>
                      <a:pt x="244" y="366"/>
                    </a:lnTo>
                    <a:lnTo>
                      <a:pt x="242" y="366"/>
                    </a:lnTo>
                    <a:lnTo>
                      <a:pt x="242" y="3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4" name="Freeform 329"/>
              <p:cNvSpPr>
                <a:spLocks/>
              </p:cNvSpPr>
              <p:nvPr/>
            </p:nvSpPr>
            <p:spPr bwMode="auto">
              <a:xfrm>
                <a:off x="2879" y="3904"/>
                <a:ext cx="72" cy="164"/>
              </a:xfrm>
              <a:custGeom>
                <a:avLst/>
                <a:gdLst>
                  <a:gd name="T0" fmla="*/ 209 w 217"/>
                  <a:gd name="T1" fmla="*/ 141 h 504"/>
                  <a:gd name="T2" fmla="*/ 207 w 217"/>
                  <a:gd name="T3" fmla="*/ 205 h 504"/>
                  <a:gd name="T4" fmla="*/ 198 w 217"/>
                  <a:gd name="T5" fmla="*/ 206 h 504"/>
                  <a:gd name="T6" fmla="*/ 143 w 217"/>
                  <a:gd name="T7" fmla="*/ 206 h 504"/>
                  <a:gd name="T8" fmla="*/ 141 w 217"/>
                  <a:gd name="T9" fmla="*/ 211 h 504"/>
                  <a:gd name="T10" fmla="*/ 141 w 217"/>
                  <a:gd name="T11" fmla="*/ 299 h 504"/>
                  <a:gd name="T12" fmla="*/ 143 w 217"/>
                  <a:gd name="T13" fmla="*/ 354 h 504"/>
                  <a:gd name="T14" fmla="*/ 143 w 217"/>
                  <a:gd name="T15" fmla="*/ 375 h 504"/>
                  <a:gd name="T16" fmla="*/ 144 w 217"/>
                  <a:gd name="T17" fmla="*/ 405 h 504"/>
                  <a:gd name="T18" fmla="*/ 145 w 217"/>
                  <a:gd name="T19" fmla="*/ 408 h 504"/>
                  <a:gd name="T20" fmla="*/ 152 w 217"/>
                  <a:gd name="T21" fmla="*/ 418 h 504"/>
                  <a:gd name="T22" fmla="*/ 157 w 217"/>
                  <a:gd name="T23" fmla="*/ 421 h 504"/>
                  <a:gd name="T24" fmla="*/ 165 w 217"/>
                  <a:gd name="T25" fmla="*/ 423 h 504"/>
                  <a:gd name="T26" fmla="*/ 171 w 217"/>
                  <a:gd name="T27" fmla="*/ 423 h 504"/>
                  <a:gd name="T28" fmla="*/ 189 w 217"/>
                  <a:gd name="T29" fmla="*/ 421 h 504"/>
                  <a:gd name="T30" fmla="*/ 209 w 217"/>
                  <a:gd name="T31" fmla="*/ 413 h 504"/>
                  <a:gd name="T32" fmla="*/ 209 w 217"/>
                  <a:gd name="T33" fmla="*/ 426 h 504"/>
                  <a:gd name="T34" fmla="*/ 216 w 217"/>
                  <a:gd name="T35" fmla="*/ 487 h 504"/>
                  <a:gd name="T36" fmla="*/ 210 w 217"/>
                  <a:gd name="T37" fmla="*/ 491 h 504"/>
                  <a:gd name="T38" fmla="*/ 174 w 217"/>
                  <a:gd name="T39" fmla="*/ 501 h 504"/>
                  <a:gd name="T40" fmla="*/ 141 w 217"/>
                  <a:gd name="T41" fmla="*/ 504 h 504"/>
                  <a:gd name="T42" fmla="*/ 127 w 217"/>
                  <a:gd name="T43" fmla="*/ 504 h 504"/>
                  <a:gd name="T44" fmla="*/ 96 w 217"/>
                  <a:gd name="T45" fmla="*/ 495 h 504"/>
                  <a:gd name="T46" fmla="*/ 89 w 217"/>
                  <a:gd name="T47" fmla="*/ 492 h 504"/>
                  <a:gd name="T48" fmla="*/ 72 w 217"/>
                  <a:gd name="T49" fmla="*/ 483 h 504"/>
                  <a:gd name="T50" fmla="*/ 62 w 217"/>
                  <a:gd name="T51" fmla="*/ 471 h 504"/>
                  <a:gd name="T52" fmla="*/ 58 w 217"/>
                  <a:gd name="T53" fmla="*/ 464 h 504"/>
                  <a:gd name="T54" fmla="*/ 50 w 217"/>
                  <a:gd name="T55" fmla="*/ 437 h 504"/>
                  <a:gd name="T56" fmla="*/ 47 w 217"/>
                  <a:gd name="T57" fmla="*/ 423 h 504"/>
                  <a:gd name="T58" fmla="*/ 47 w 217"/>
                  <a:gd name="T59" fmla="*/ 390 h 504"/>
                  <a:gd name="T60" fmla="*/ 47 w 217"/>
                  <a:gd name="T61" fmla="*/ 342 h 504"/>
                  <a:gd name="T62" fmla="*/ 45 w 217"/>
                  <a:gd name="T63" fmla="*/ 211 h 504"/>
                  <a:gd name="T64" fmla="*/ 40 w 217"/>
                  <a:gd name="T65" fmla="*/ 206 h 504"/>
                  <a:gd name="T66" fmla="*/ 2 w 217"/>
                  <a:gd name="T67" fmla="*/ 206 h 504"/>
                  <a:gd name="T68" fmla="*/ 2 w 217"/>
                  <a:gd name="T69" fmla="*/ 195 h 504"/>
                  <a:gd name="T70" fmla="*/ 0 w 217"/>
                  <a:gd name="T71" fmla="*/ 132 h 504"/>
                  <a:gd name="T72" fmla="*/ 9 w 217"/>
                  <a:gd name="T73" fmla="*/ 129 h 504"/>
                  <a:gd name="T74" fmla="*/ 45 w 217"/>
                  <a:gd name="T75" fmla="*/ 129 h 504"/>
                  <a:gd name="T76" fmla="*/ 47 w 217"/>
                  <a:gd name="T77" fmla="*/ 119 h 504"/>
                  <a:gd name="T78" fmla="*/ 45 w 217"/>
                  <a:gd name="T79" fmla="*/ 60 h 504"/>
                  <a:gd name="T80" fmla="*/ 61 w 217"/>
                  <a:gd name="T81" fmla="*/ 48 h 504"/>
                  <a:gd name="T82" fmla="*/ 140 w 217"/>
                  <a:gd name="T83" fmla="*/ 2 h 504"/>
                  <a:gd name="T84" fmla="*/ 143 w 217"/>
                  <a:gd name="T85" fmla="*/ 22 h 504"/>
                  <a:gd name="T86" fmla="*/ 141 w 217"/>
                  <a:gd name="T87" fmla="*/ 127 h 504"/>
                  <a:gd name="T88" fmla="*/ 152 w 217"/>
                  <a:gd name="T89" fmla="*/ 129 h 504"/>
                  <a:gd name="T90" fmla="*/ 207 w 217"/>
                  <a:gd name="T91" fmla="*/ 129 h 504"/>
                  <a:gd name="T92" fmla="*/ 209 w 217"/>
                  <a:gd name="T93" fmla="*/ 1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7" h="504">
                    <a:moveTo>
                      <a:pt x="209" y="129"/>
                    </a:moveTo>
                    <a:lnTo>
                      <a:pt x="209" y="141"/>
                    </a:lnTo>
                    <a:lnTo>
                      <a:pt x="207" y="178"/>
                    </a:lnTo>
                    <a:lnTo>
                      <a:pt x="207" y="205"/>
                    </a:lnTo>
                    <a:lnTo>
                      <a:pt x="209" y="206"/>
                    </a:lnTo>
                    <a:lnTo>
                      <a:pt x="198" y="206"/>
                    </a:lnTo>
                    <a:lnTo>
                      <a:pt x="167" y="206"/>
                    </a:lnTo>
                    <a:lnTo>
                      <a:pt x="143" y="206"/>
                    </a:lnTo>
                    <a:lnTo>
                      <a:pt x="143" y="206"/>
                    </a:lnTo>
                    <a:lnTo>
                      <a:pt x="141" y="211"/>
                    </a:lnTo>
                    <a:lnTo>
                      <a:pt x="143" y="230"/>
                    </a:lnTo>
                    <a:lnTo>
                      <a:pt x="141" y="299"/>
                    </a:lnTo>
                    <a:lnTo>
                      <a:pt x="141" y="351"/>
                    </a:lnTo>
                    <a:lnTo>
                      <a:pt x="143" y="354"/>
                    </a:lnTo>
                    <a:lnTo>
                      <a:pt x="143" y="363"/>
                    </a:lnTo>
                    <a:lnTo>
                      <a:pt x="143" y="375"/>
                    </a:lnTo>
                    <a:lnTo>
                      <a:pt x="143" y="394"/>
                    </a:lnTo>
                    <a:lnTo>
                      <a:pt x="144" y="405"/>
                    </a:lnTo>
                    <a:lnTo>
                      <a:pt x="145" y="406"/>
                    </a:lnTo>
                    <a:lnTo>
                      <a:pt x="145" y="408"/>
                    </a:lnTo>
                    <a:lnTo>
                      <a:pt x="148" y="415"/>
                    </a:lnTo>
                    <a:lnTo>
                      <a:pt x="152" y="418"/>
                    </a:lnTo>
                    <a:lnTo>
                      <a:pt x="154" y="418"/>
                    </a:lnTo>
                    <a:lnTo>
                      <a:pt x="157" y="421"/>
                    </a:lnTo>
                    <a:lnTo>
                      <a:pt x="160" y="422"/>
                    </a:lnTo>
                    <a:lnTo>
                      <a:pt x="165" y="423"/>
                    </a:lnTo>
                    <a:lnTo>
                      <a:pt x="169" y="423"/>
                    </a:lnTo>
                    <a:lnTo>
                      <a:pt x="171" y="423"/>
                    </a:lnTo>
                    <a:lnTo>
                      <a:pt x="176" y="423"/>
                    </a:lnTo>
                    <a:lnTo>
                      <a:pt x="189" y="421"/>
                    </a:lnTo>
                    <a:lnTo>
                      <a:pt x="205" y="415"/>
                    </a:lnTo>
                    <a:lnTo>
                      <a:pt x="209" y="413"/>
                    </a:lnTo>
                    <a:lnTo>
                      <a:pt x="209" y="416"/>
                    </a:lnTo>
                    <a:lnTo>
                      <a:pt x="209" y="426"/>
                    </a:lnTo>
                    <a:lnTo>
                      <a:pt x="213" y="461"/>
                    </a:lnTo>
                    <a:lnTo>
                      <a:pt x="216" y="487"/>
                    </a:lnTo>
                    <a:lnTo>
                      <a:pt x="217" y="488"/>
                    </a:lnTo>
                    <a:lnTo>
                      <a:pt x="210" y="491"/>
                    </a:lnTo>
                    <a:lnTo>
                      <a:pt x="199" y="495"/>
                    </a:lnTo>
                    <a:lnTo>
                      <a:pt x="174" y="501"/>
                    </a:lnTo>
                    <a:lnTo>
                      <a:pt x="147" y="504"/>
                    </a:lnTo>
                    <a:lnTo>
                      <a:pt x="141" y="504"/>
                    </a:lnTo>
                    <a:lnTo>
                      <a:pt x="136" y="504"/>
                    </a:lnTo>
                    <a:lnTo>
                      <a:pt x="127" y="504"/>
                    </a:lnTo>
                    <a:lnTo>
                      <a:pt x="112" y="501"/>
                    </a:lnTo>
                    <a:lnTo>
                      <a:pt x="96" y="495"/>
                    </a:lnTo>
                    <a:lnTo>
                      <a:pt x="93" y="494"/>
                    </a:lnTo>
                    <a:lnTo>
                      <a:pt x="89" y="492"/>
                    </a:lnTo>
                    <a:lnTo>
                      <a:pt x="83" y="490"/>
                    </a:lnTo>
                    <a:lnTo>
                      <a:pt x="72" y="483"/>
                    </a:lnTo>
                    <a:lnTo>
                      <a:pt x="64" y="474"/>
                    </a:lnTo>
                    <a:lnTo>
                      <a:pt x="62" y="471"/>
                    </a:lnTo>
                    <a:lnTo>
                      <a:pt x="61" y="470"/>
                    </a:lnTo>
                    <a:lnTo>
                      <a:pt x="58" y="464"/>
                    </a:lnTo>
                    <a:lnTo>
                      <a:pt x="54" y="453"/>
                    </a:lnTo>
                    <a:lnTo>
                      <a:pt x="50" y="437"/>
                    </a:lnTo>
                    <a:lnTo>
                      <a:pt x="50" y="433"/>
                    </a:lnTo>
                    <a:lnTo>
                      <a:pt x="47" y="423"/>
                    </a:lnTo>
                    <a:lnTo>
                      <a:pt x="47" y="415"/>
                    </a:lnTo>
                    <a:lnTo>
                      <a:pt x="47" y="390"/>
                    </a:lnTo>
                    <a:lnTo>
                      <a:pt x="47" y="366"/>
                    </a:lnTo>
                    <a:lnTo>
                      <a:pt x="47" y="342"/>
                    </a:lnTo>
                    <a:lnTo>
                      <a:pt x="45" y="267"/>
                    </a:lnTo>
                    <a:lnTo>
                      <a:pt x="45" y="211"/>
                    </a:lnTo>
                    <a:lnTo>
                      <a:pt x="47" y="206"/>
                    </a:lnTo>
                    <a:lnTo>
                      <a:pt x="40" y="206"/>
                    </a:lnTo>
                    <a:lnTo>
                      <a:pt x="19" y="206"/>
                    </a:lnTo>
                    <a:lnTo>
                      <a:pt x="2" y="206"/>
                    </a:lnTo>
                    <a:lnTo>
                      <a:pt x="2" y="206"/>
                    </a:lnTo>
                    <a:lnTo>
                      <a:pt x="2" y="195"/>
                    </a:lnTo>
                    <a:lnTo>
                      <a:pt x="0" y="158"/>
                    </a:lnTo>
                    <a:lnTo>
                      <a:pt x="0" y="132"/>
                    </a:lnTo>
                    <a:lnTo>
                      <a:pt x="2" y="129"/>
                    </a:lnTo>
                    <a:lnTo>
                      <a:pt x="9" y="129"/>
                    </a:lnTo>
                    <a:lnTo>
                      <a:pt x="28" y="129"/>
                    </a:lnTo>
                    <a:lnTo>
                      <a:pt x="45" y="129"/>
                    </a:lnTo>
                    <a:lnTo>
                      <a:pt x="47" y="129"/>
                    </a:lnTo>
                    <a:lnTo>
                      <a:pt x="47" y="119"/>
                    </a:lnTo>
                    <a:lnTo>
                      <a:pt x="45" y="85"/>
                    </a:lnTo>
                    <a:lnTo>
                      <a:pt x="45" y="60"/>
                    </a:lnTo>
                    <a:lnTo>
                      <a:pt x="47" y="57"/>
                    </a:lnTo>
                    <a:lnTo>
                      <a:pt x="61" y="48"/>
                    </a:lnTo>
                    <a:lnTo>
                      <a:pt x="106" y="23"/>
                    </a:lnTo>
                    <a:lnTo>
                      <a:pt x="140" y="2"/>
                    </a:lnTo>
                    <a:lnTo>
                      <a:pt x="143" y="0"/>
                    </a:lnTo>
                    <a:lnTo>
                      <a:pt x="143" y="22"/>
                    </a:lnTo>
                    <a:lnTo>
                      <a:pt x="141" y="81"/>
                    </a:lnTo>
                    <a:lnTo>
                      <a:pt x="141" y="127"/>
                    </a:lnTo>
                    <a:lnTo>
                      <a:pt x="143" y="129"/>
                    </a:lnTo>
                    <a:lnTo>
                      <a:pt x="152" y="129"/>
                    </a:lnTo>
                    <a:lnTo>
                      <a:pt x="183" y="129"/>
                    </a:lnTo>
                    <a:lnTo>
                      <a:pt x="207" y="129"/>
                    </a:lnTo>
                    <a:lnTo>
                      <a:pt x="209" y="129"/>
                    </a:lnTo>
                    <a:lnTo>
                      <a:pt x="209"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5" name="Freeform 330"/>
              <p:cNvSpPr>
                <a:spLocks/>
              </p:cNvSpPr>
              <p:nvPr/>
            </p:nvSpPr>
            <p:spPr bwMode="auto">
              <a:xfrm>
                <a:off x="2970" y="3940"/>
                <a:ext cx="111" cy="128"/>
              </a:xfrm>
              <a:custGeom>
                <a:avLst/>
                <a:gdLst>
                  <a:gd name="T0" fmla="*/ 246 w 334"/>
                  <a:gd name="T1" fmla="*/ 358 h 375"/>
                  <a:gd name="T2" fmla="*/ 244 w 334"/>
                  <a:gd name="T3" fmla="*/ 313 h 375"/>
                  <a:gd name="T4" fmla="*/ 241 w 334"/>
                  <a:gd name="T5" fmla="*/ 317 h 375"/>
                  <a:gd name="T6" fmla="*/ 217 w 334"/>
                  <a:gd name="T7" fmla="*/ 342 h 375"/>
                  <a:gd name="T8" fmla="*/ 192 w 334"/>
                  <a:gd name="T9" fmla="*/ 358 h 375"/>
                  <a:gd name="T10" fmla="*/ 175 w 334"/>
                  <a:gd name="T11" fmla="*/ 366 h 375"/>
                  <a:gd name="T12" fmla="*/ 130 w 334"/>
                  <a:gd name="T13" fmla="*/ 375 h 375"/>
                  <a:gd name="T14" fmla="*/ 117 w 334"/>
                  <a:gd name="T15" fmla="*/ 375 h 375"/>
                  <a:gd name="T16" fmla="*/ 83 w 334"/>
                  <a:gd name="T17" fmla="*/ 369 h 375"/>
                  <a:gd name="T18" fmla="*/ 58 w 334"/>
                  <a:gd name="T19" fmla="*/ 358 h 375"/>
                  <a:gd name="T20" fmla="*/ 44 w 334"/>
                  <a:gd name="T21" fmla="*/ 349 h 375"/>
                  <a:gd name="T22" fmla="*/ 17 w 334"/>
                  <a:gd name="T23" fmla="*/ 318 h 375"/>
                  <a:gd name="T24" fmla="*/ 13 w 334"/>
                  <a:gd name="T25" fmla="*/ 308 h 375"/>
                  <a:gd name="T26" fmla="*/ 3 w 334"/>
                  <a:gd name="T27" fmla="*/ 272 h 375"/>
                  <a:gd name="T28" fmla="*/ 2 w 334"/>
                  <a:gd name="T29" fmla="*/ 231 h 375"/>
                  <a:gd name="T30" fmla="*/ 2 w 334"/>
                  <a:gd name="T31" fmla="*/ 196 h 375"/>
                  <a:gd name="T32" fmla="*/ 0 w 334"/>
                  <a:gd name="T33" fmla="*/ 5 h 375"/>
                  <a:gd name="T34" fmla="*/ 16 w 334"/>
                  <a:gd name="T35" fmla="*/ 0 h 375"/>
                  <a:gd name="T36" fmla="*/ 96 w 334"/>
                  <a:gd name="T37" fmla="*/ 0 h 375"/>
                  <a:gd name="T38" fmla="*/ 98 w 334"/>
                  <a:gd name="T39" fmla="*/ 4 h 375"/>
                  <a:gd name="T40" fmla="*/ 98 w 334"/>
                  <a:gd name="T41" fmla="*/ 105 h 375"/>
                  <a:gd name="T42" fmla="*/ 99 w 334"/>
                  <a:gd name="T43" fmla="*/ 169 h 375"/>
                  <a:gd name="T44" fmla="*/ 99 w 334"/>
                  <a:gd name="T45" fmla="*/ 204 h 375"/>
                  <a:gd name="T46" fmla="*/ 103 w 334"/>
                  <a:gd name="T47" fmla="*/ 261 h 375"/>
                  <a:gd name="T48" fmla="*/ 105 w 334"/>
                  <a:gd name="T49" fmla="*/ 266 h 375"/>
                  <a:gd name="T50" fmla="*/ 113 w 334"/>
                  <a:gd name="T51" fmla="*/ 282 h 375"/>
                  <a:gd name="T52" fmla="*/ 124 w 334"/>
                  <a:gd name="T53" fmla="*/ 290 h 375"/>
                  <a:gd name="T54" fmla="*/ 136 w 334"/>
                  <a:gd name="T55" fmla="*/ 297 h 375"/>
                  <a:gd name="T56" fmla="*/ 160 w 334"/>
                  <a:gd name="T57" fmla="*/ 300 h 375"/>
                  <a:gd name="T58" fmla="*/ 171 w 334"/>
                  <a:gd name="T59" fmla="*/ 300 h 375"/>
                  <a:gd name="T60" fmla="*/ 200 w 334"/>
                  <a:gd name="T61" fmla="*/ 290 h 375"/>
                  <a:gd name="T62" fmla="*/ 208 w 334"/>
                  <a:gd name="T63" fmla="*/ 286 h 375"/>
                  <a:gd name="T64" fmla="*/ 222 w 334"/>
                  <a:gd name="T65" fmla="*/ 269 h 375"/>
                  <a:gd name="T66" fmla="*/ 232 w 334"/>
                  <a:gd name="T67" fmla="*/ 253 h 375"/>
                  <a:gd name="T68" fmla="*/ 234 w 334"/>
                  <a:gd name="T69" fmla="*/ 241 h 375"/>
                  <a:gd name="T70" fmla="*/ 237 w 334"/>
                  <a:gd name="T71" fmla="*/ 167 h 375"/>
                  <a:gd name="T72" fmla="*/ 239 w 334"/>
                  <a:gd name="T73" fmla="*/ 131 h 375"/>
                  <a:gd name="T74" fmla="*/ 237 w 334"/>
                  <a:gd name="T75" fmla="*/ 4 h 375"/>
                  <a:gd name="T76" fmla="*/ 253 w 334"/>
                  <a:gd name="T77" fmla="*/ 0 h 375"/>
                  <a:gd name="T78" fmla="*/ 332 w 334"/>
                  <a:gd name="T79" fmla="*/ 0 h 375"/>
                  <a:gd name="T80" fmla="*/ 333 w 334"/>
                  <a:gd name="T81" fmla="*/ 8 h 375"/>
                  <a:gd name="T82" fmla="*/ 333 w 334"/>
                  <a:gd name="T83" fmla="*/ 230 h 375"/>
                  <a:gd name="T84" fmla="*/ 334 w 334"/>
                  <a:gd name="T85" fmla="*/ 366 h 375"/>
                  <a:gd name="T86" fmla="*/ 278 w 334"/>
                  <a:gd name="T87" fmla="*/ 366 h 375"/>
                  <a:gd name="T88" fmla="*/ 246 w 334"/>
                  <a:gd name="T89" fmla="*/ 36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4" h="375">
                    <a:moveTo>
                      <a:pt x="246" y="366"/>
                    </a:moveTo>
                    <a:lnTo>
                      <a:pt x="246" y="358"/>
                    </a:lnTo>
                    <a:lnTo>
                      <a:pt x="244" y="332"/>
                    </a:lnTo>
                    <a:lnTo>
                      <a:pt x="244" y="313"/>
                    </a:lnTo>
                    <a:lnTo>
                      <a:pt x="246" y="311"/>
                    </a:lnTo>
                    <a:lnTo>
                      <a:pt x="241" y="317"/>
                    </a:lnTo>
                    <a:lnTo>
                      <a:pt x="234" y="325"/>
                    </a:lnTo>
                    <a:lnTo>
                      <a:pt x="217" y="342"/>
                    </a:lnTo>
                    <a:lnTo>
                      <a:pt x="196" y="355"/>
                    </a:lnTo>
                    <a:lnTo>
                      <a:pt x="192" y="358"/>
                    </a:lnTo>
                    <a:lnTo>
                      <a:pt x="186" y="361"/>
                    </a:lnTo>
                    <a:lnTo>
                      <a:pt x="175" y="366"/>
                    </a:lnTo>
                    <a:lnTo>
                      <a:pt x="153" y="372"/>
                    </a:lnTo>
                    <a:lnTo>
                      <a:pt x="130" y="375"/>
                    </a:lnTo>
                    <a:lnTo>
                      <a:pt x="124" y="375"/>
                    </a:lnTo>
                    <a:lnTo>
                      <a:pt x="117" y="375"/>
                    </a:lnTo>
                    <a:lnTo>
                      <a:pt x="106" y="375"/>
                    </a:lnTo>
                    <a:lnTo>
                      <a:pt x="83" y="369"/>
                    </a:lnTo>
                    <a:lnTo>
                      <a:pt x="62" y="361"/>
                    </a:lnTo>
                    <a:lnTo>
                      <a:pt x="58" y="358"/>
                    </a:lnTo>
                    <a:lnTo>
                      <a:pt x="52" y="355"/>
                    </a:lnTo>
                    <a:lnTo>
                      <a:pt x="44" y="349"/>
                    </a:lnTo>
                    <a:lnTo>
                      <a:pt x="29" y="335"/>
                    </a:lnTo>
                    <a:lnTo>
                      <a:pt x="17" y="318"/>
                    </a:lnTo>
                    <a:lnTo>
                      <a:pt x="16" y="313"/>
                    </a:lnTo>
                    <a:lnTo>
                      <a:pt x="13" y="308"/>
                    </a:lnTo>
                    <a:lnTo>
                      <a:pt x="9" y="297"/>
                    </a:lnTo>
                    <a:lnTo>
                      <a:pt x="3" y="272"/>
                    </a:lnTo>
                    <a:lnTo>
                      <a:pt x="2" y="241"/>
                    </a:lnTo>
                    <a:lnTo>
                      <a:pt x="2" y="231"/>
                    </a:lnTo>
                    <a:lnTo>
                      <a:pt x="0" y="227"/>
                    </a:lnTo>
                    <a:lnTo>
                      <a:pt x="2" y="196"/>
                    </a:lnTo>
                    <a:lnTo>
                      <a:pt x="0" y="87"/>
                    </a:lnTo>
                    <a:lnTo>
                      <a:pt x="0" y="5"/>
                    </a:lnTo>
                    <a:lnTo>
                      <a:pt x="2" y="0"/>
                    </a:lnTo>
                    <a:lnTo>
                      <a:pt x="16" y="0"/>
                    </a:lnTo>
                    <a:lnTo>
                      <a:pt x="62" y="0"/>
                    </a:lnTo>
                    <a:lnTo>
                      <a:pt x="96" y="0"/>
                    </a:lnTo>
                    <a:lnTo>
                      <a:pt x="99" y="0"/>
                    </a:lnTo>
                    <a:lnTo>
                      <a:pt x="98" y="4"/>
                    </a:lnTo>
                    <a:lnTo>
                      <a:pt x="99" y="27"/>
                    </a:lnTo>
                    <a:lnTo>
                      <a:pt x="98" y="105"/>
                    </a:lnTo>
                    <a:lnTo>
                      <a:pt x="98" y="166"/>
                    </a:lnTo>
                    <a:lnTo>
                      <a:pt x="99" y="169"/>
                    </a:lnTo>
                    <a:lnTo>
                      <a:pt x="99" y="182"/>
                    </a:lnTo>
                    <a:lnTo>
                      <a:pt x="99" y="204"/>
                    </a:lnTo>
                    <a:lnTo>
                      <a:pt x="100" y="238"/>
                    </a:lnTo>
                    <a:lnTo>
                      <a:pt x="103" y="261"/>
                    </a:lnTo>
                    <a:lnTo>
                      <a:pt x="105" y="263"/>
                    </a:lnTo>
                    <a:lnTo>
                      <a:pt x="105" y="266"/>
                    </a:lnTo>
                    <a:lnTo>
                      <a:pt x="107" y="272"/>
                    </a:lnTo>
                    <a:lnTo>
                      <a:pt x="113" y="282"/>
                    </a:lnTo>
                    <a:lnTo>
                      <a:pt x="122" y="289"/>
                    </a:lnTo>
                    <a:lnTo>
                      <a:pt x="124" y="290"/>
                    </a:lnTo>
                    <a:lnTo>
                      <a:pt x="131" y="296"/>
                    </a:lnTo>
                    <a:lnTo>
                      <a:pt x="136" y="297"/>
                    </a:lnTo>
                    <a:lnTo>
                      <a:pt x="148" y="300"/>
                    </a:lnTo>
                    <a:lnTo>
                      <a:pt x="160" y="300"/>
                    </a:lnTo>
                    <a:lnTo>
                      <a:pt x="162" y="300"/>
                    </a:lnTo>
                    <a:lnTo>
                      <a:pt x="171" y="300"/>
                    </a:lnTo>
                    <a:lnTo>
                      <a:pt x="186" y="296"/>
                    </a:lnTo>
                    <a:lnTo>
                      <a:pt x="200" y="290"/>
                    </a:lnTo>
                    <a:lnTo>
                      <a:pt x="205" y="287"/>
                    </a:lnTo>
                    <a:lnTo>
                      <a:pt x="208" y="286"/>
                    </a:lnTo>
                    <a:lnTo>
                      <a:pt x="213" y="280"/>
                    </a:lnTo>
                    <a:lnTo>
                      <a:pt x="222" y="269"/>
                    </a:lnTo>
                    <a:lnTo>
                      <a:pt x="229" y="258"/>
                    </a:lnTo>
                    <a:lnTo>
                      <a:pt x="232" y="253"/>
                    </a:lnTo>
                    <a:lnTo>
                      <a:pt x="232" y="251"/>
                    </a:lnTo>
                    <a:lnTo>
                      <a:pt x="234" y="241"/>
                    </a:lnTo>
                    <a:lnTo>
                      <a:pt x="237" y="211"/>
                    </a:lnTo>
                    <a:lnTo>
                      <a:pt x="237" y="167"/>
                    </a:lnTo>
                    <a:lnTo>
                      <a:pt x="239" y="155"/>
                    </a:lnTo>
                    <a:lnTo>
                      <a:pt x="239" y="131"/>
                    </a:lnTo>
                    <a:lnTo>
                      <a:pt x="237" y="59"/>
                    </a:lnTo>
                    <a:lnTo>
                      <a:pt x="237" y="4"/>
                    </a:lnTo>
                    <a:lnTo>
                      <a:pt x="239" y="0"/>
                    </a:lnTo>
                    <a:lnTo>
                      <a:pt x="253" y="0"/>
                    </a:lnTo>
                    <a:lnTo>
                      <a:pt x="298" y="0"/>
                    </a:lnTo>
                    <a:lnTo>
                      <a:pt x="332" y="0"/>
                    </a:lnTo>
                    <a:lnTo>
                      <a:pt x="334" y="0"/>
                    </a:lnTo>
                    <a:lnTo>
                      <a:pt x="333" y="8"/>
                    </a:lnTo>
                    <a:lnTo>
                      <a:pt x="334" y="58"/>
                    </a:lnTo>
                    <a:lnTo>
                      <a:pt x="333" y="230"/>
                    </a:lnTo>
                    <a:lnTo>
                      <a:pt x="333" y="359"/>
                    </a:lnTo>
                    <a:lnTo>
                      <a:pt x="334" y="366"/>
                    </a:lnTo>
                    <a:lnTo>
                      <a:pt x="320" y="366"/>
                    </a:lnTo>
                    <a:lnTo>
                      <a:pt x="278" y="366"/>
                    </a:lnTo>
                    <a:lnTo>
                      <a:pt x="247" y="366"/>
                    </a:lnTo>
                    <a:lnTo>
                      <a:pt x="246" y="366"/>
                    </a:lnTo>
                    <a:lnTo>
                      <a:pt x="246" y="3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6" name="Freeform 331"/>
              <p:cNvSpPr>
                <a:spLocks/>
              </p:cNvSpPr>
              <p:nvPr/>
            </p:nvSpPr>
            <p:spPr bwMode="auto">
              <a:xfrm>
                <a:off x="3113" y="3940"/>
                <a:ext cx="79" cy="128"/>
              </a:xfrm>
              <a:custGeom>
                <a:avLst/>
                <a:gdLst>
                  <a:gd name="T0" fmla="*/ 99 w 238"/>
                  <a:gd name="T1" fmla="*/ 373 h 373"/>
                  <a:gd name="T2" fmla="*/ 83 w 238"/>
                  <a:gd name="T3" fmla="*/ 373 h 373"/>
                  <a:gd name="T4" fmla="*/ 37 w 238"/>
                  <a:gd name="T5" fmla="*/ 373 h 373"/>
                  <a:gd name="T6" fmla="*/ 3 w 238"/>
                  <a:gd name="T7" fmla="*/ 373 h 373"/>
                  <a:gd name="T8" fmla="*/ 1 w 238"/>
                  <a:gd name="T9" fmla="*/ 373 h 373"/>
                  <a:gd name="T10" fmla="*/ 0 w 238"/>
                  <a:gd name="T11" fmla="*/ 366 h 373"/>
                  <a:gd name="T12" fmla="*/ 1 w 238"/>
                  <a:gd name="T13" fmla="*/ 317 h 373"/>
                  <a:gd name="T14" fmla="*/ 0 w 238"/>
                  <a:gd name="T15" fmla="*/ 145 h 373"/>
                  <a:gd name="T16" fmla="*/ 0 w 238"/>
                  <a:gd name="T17" fmla="*/ 15 h 373"/>
                  <a:gd name="T18" fmla="*/ 1 w 238"/>
                  <a:gd name="T19" fmla="*/ 7 h 373"/>
                  <a:gd name="T20" fmla="*/ 15 w 238"/>
                  <a:gd name="T21" fmla="*/ 7 h 373"/>
                  <a:gd name="T22" fmla="*/ 56 w 238"/>
                  <a:gd name="T23" fmla="*/ 7 h 373"/>
                  <a:gd name="T24" fmla="*/ 89 w 238"/>
                  <a:gd name="T25" fmla="*/ 7 h 373"/>
                  <a:gd name="T26" fmla="*/ 92 w 238"/>
                  <a:gd name="T27" fmla="*/ 7 h 373"/>
                  <a:gd name="T28" fmla="*/ 92 w 238"/>
                  <a:gd name="T29" fmla="*/ 15 h 373"/>
                  <a:gd name="T30" fmla="*/ 90 w 238"/>
                  <a:gd name="T31" fmla="*/ 41 h 373"/>
                  <a:gd name="T32" fmla="*/ 90 w 238"/>
                  <a:gd name="T33" fmla="*/ 59 h 373"/>
                  <a:gd name="T34" fmla="*/ 92 w 238"/>
                  <a:gd name="T35" fmla="*/ 59 h 373"/>
                  <a:gd name="T36" fmla="*/ 94 w 238"/>
                  <a:gd name="T37" fmla="*/ 53 h 373"/>
                  <a:gd name="T38" fmla="*/ 103 w 238"/>
                  <a:gd name="T39" fmla="*/ 43 h 373"/>
                  <a:gd name="T40" fmla="*/ 117 w 238"/>
                  <a:gd name="T41" fmla="*/ 25 h 373"/>
                  <a:gd name="T42" fmla="*/ 130 w 238"/>
                  <a:gd name="T43" fmla="*/ 14 h 373"/>
                  <a:gd name="T44" fmla="*/ 134 w 238"/>
                  <a:gd name="T45" fmla="*/ 11 h 373"/>
                  <a:gd name="T46" fmla="*/ 137 w 238"/>
                  <a:gd name="T47" fmla="*/ 10 h 373"/>
                  <a:gd name="T48" fmla="*/ 142 w 238"/>
                  <a:gd name="T49" fmla="*/ 7 h 373"/>
                  <a:gd name="T50" fmla="*/ 155 w 238"/>
                  <a:gd name="T51" fmla="*/ 3 h 373"/>
                  <a:gd name="T52" fmla="*/ 170 w 238"/>
                  <a:gd name="T53" fmla="*/ 1 h 373"/>
                  <a:gd name="T54" fmla="*/ 175 w 238"/>
                  <a:gd name="T55" fmla="*/ 0 h 373"/>
                  <a:gd name="T56" fmla="*/ 179 w 238"/>
                  <a:gd name="T57" fmla="*/ 1 h 373"/>
                  <a:gd name="T58" fmla="*/ 190 w 238"/>
                  <a:gd name="T59" fmla="*/ 1 h 373"/>
                  <a:gd name="T60" fmla="*/ 211 w 238"/>
                  <a:gd name="T61" fmla="*/ 7 h 373"/>
                  <a:gd name="T62" fmla="*/ 232 w 238"/>
                  <a:gd name="T63" fmla="*/ 15 h 373"/>
                  <a:gd name="T64" fmla="*/ 238 w 238"/>
                  <a:gd name="T65" fmla="*/ 18 h 373"/>
                  <a:gd name="T66" fmla="*/ 237 w 238"/>
                  <a:gd name="T67" fmla="*/ 21 h 373"/>
                  <a:gd name="T68" fmla="*/ 232 w 238"/>
                  <a:gd name="T69" fmla="*/ 32 h 373"/>
                  <a:gd name="T70" fmla="*/ 218 w 238"/>
                  <a:gd name="T71" fmla="*/ 70 h 373"/>
                  <a:gd name="T72" fmla="*/ 209 w 238"/>
                  <a:gd name="T73" fmla="*/ 100 h 373"/>
                  <a:gd name="T74" fmla="*/ 209 w 238"/>
                  <a:gd name="T75" fmla="*/ 101 h 373"/>
                  <a:gd name="T76" fmla="*/ 204 w 238"/>
                  <a:gd name="T77" fmla="*/ 100 h 373"/>
                  <a:gd name="T78" fmla="*/ 196 w 238"/>
                  <a:gd name="T79" fmla="*/ 96 h 373"/>
                  <a:gd name="T80" fmla="*/ 180 w 238"/>
                  <a:gd name="T81" fmla="*/ 90 h 373"/>
                  <a:gd name="T82" fmla="*/ 166 w 238"/>
                  <a:gd name="T83" fmla="*/ 87 h 373"/>
                  <a:gd name="T84" fmla="*/ 163 w 238"/>
                  <a:gd name="T85" fmla="*/ 86 h 373"/>
                  <a:gd name="T86" fmla="*/ 159 w 238"/>
                  <a:gd name="T87" fmla="*/ 87 h 373"/>
                  <a:gd name="T88" fmla="*/ 152 w 238"/>
                  <a:gd name="T89" fmla="*/ 87 h 373"/>
                  <a:gd name="T90" fmla="*/ 141 w 238"/>
                  <a:gd name="T91" fmla="*/ 90 h 373"/>
                  <a:gd name="T92" fmla="*/ 131 w 238"/>
                  <a:gd name="T93" fmla="*/ 96 h 373"/>
                  <a:gd name="T94" fmla="*/ 130 w 238"/>
                  <a:gd name="T95" fmla="*/ 97 h 373"/>
                  <a:gd name="T96" fmla="*/ 127 w 238"/>
                  <a:gd name="T97" fmla="*/ 100 h 373"/>
                  <a:gd name="T98" fmla="*/ 123 w 238"/>
                  <a:gd name="T99" fmla="*/ 104 h 373"/>
                  <a:gd name="T100" fmla="*/ 118 w 238"/>
                  <a:gd name="T101" fmla="*/ 110 h 373"/>
                  <a:gd name="T102" fmla="*/ 111 w 238"/>
                  <a:gd name="T103" fmla="*/ 125 h 373"/>
                  <a:gd name="T104" fmla="*/ 107 w 238"/>
                  <a:gd name="T105" fmla="*/ 138 h 373"/>
                  <a:gd name="T106" fmla="*/ 106 w 238"/>
                  <a:gd name="T107" fmla="*/ 143 h 373"/>
                  <a:gd name="T108" fmla="*/ 103 w 238"/>
                  <a:gd name="T109" fmla="*/ 158 h 373"/>
                  <a:gd name="T110" fmla="*/ 100 w 238"/>
                  <a:gd name="T111" fmla="*/ 194 h 373"/>
                  <a:gd name="T112" fmla="*/ 99 w 238"/>
                  <a:gd name="T113" fmla="*/ 246 h 373"/>
                  <a:gd name="T114" fmla="*/ 99 w 238"/>
                  <a:gd name="T115" fmla="*/ 260 h 373"/>
                  <a:gd name="T116" fmla="*/ 99 w 238"/>
                  <a:gd name="T117" fmla="*/ 279 h 373"/>
                  <a:gd name="T118" fmla="*/ 97 w 238"/>
                  <a:gd name="T119" fmla="*/ 331 h 373"/>
                  <a:gd name="T120" fmla="*/ 97 w 238"/>
                  <a:gd name="T121" fmla="*/ 372 h 373"/>
                  <a:gd name="T122" fmla="*/ 99 w 238"/>
                  <a:gd name="T123" fmla="*/ 373 h 373"/>
                  <a:gd name="T124" fmla="*/ 99 w 238"/>
                  <a:gd name="T125"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373">
                    <a:moveTo>
                      <a:pt x="99" y="373"/>
                    </a:moveTo>
                    <a:lnTo>
                      <a:pt x="83" y="373"/>
                    </a:lnTo>
                    <a:lnTo>
                      <a:pt x="37" y="373"/>
                    </a:lnTo>
                    <a:lnTo>
                      <a:pt x="3" y="373"/>
                    </a:lnTo>
                    <a:lnTo>
                      <a:pt x="1" y="373"/>
                    </a:lnTo>
                    <a:lnTo>
                      <a:pt x="0" y="366"/>
                    </a:lnTo>
                    <a:lnTo>
                      <a:pt x="1" y="317"/>
                    </a:lnTo>
                    <a:lnTo>
                      <a:pt x="0" y="145"/>
                    </a:lnTo>
                    <a:lnTo>
                      <a:pt x="0" y="15"/>
                    </a:lnTo>
                    <a:lnTo>
                      <a:pt x="1" y="7"/>
                    </a:lnTo>
                    <a:lnTo>
                      <a:pt x="15" y="7"/>
                    </a:lnTo>
                    <a:lnTo>
                      <a:pt x="56" y="7"/>
                    </a:lnTo>
                    <a:lnTo>
                      <a:pt x="89" y="7"/>
                    </a:lnTo>
                    <a:lnTo>
                      <a:pt x="92" y="7"/>
                    </a:lnTo>
                    <a:lnTo>
                      <a:pt x="92" y="15"/>
                    </a:lnTo>
                    <a:lnTo>
                      <a:pt x="90" y="41"/>
                    </a:lnTo>
                    <a:lnTo>
                      <a:pt x="90" y="59"/>
                    </a:lnTo>
                    <a:lnTo>
                      <a:pt x="92" y="59"/>
                    </a:lnTo>
                    <a:lnTo>
                      <a:pt x="94" y="53"/>
                    </a:lnTo>
                    <a:lnTo>
                      <a:pt x="103" y="43"/>
                    </a:lnTo>
                    <a:lnTo>
                      <a:pt x="117" y="25"/>
                    </a:lnTo>
                    <a:lnTo>
                      <a:pt x="130" y="14"/>
                    </a:lnTo>
                    <a:lnTo>
                      <a:pt x="134" y="11"/>
                    </a:lnTo>
                    <a:lnTo>
                      <a:pt x="137" y="10"/>
                    </a:lnTo>
                    <a:lnTo>
                      <a:pt x="142" y="7"/>
                    </a:lnTo>
                    <a:lnTo>
                      <a:pt x="155" y="3"/>
                    </a:lnTo>
                    <a:lnTo>
                      <a:pt x="170" y="1"/>
                    </a:lnTo>
                    <a:lnTo>
                      <a:pt x="175" y="0"/>
                    </a:lnTo>
                    <a:lnTo>
                      <a:pt x="179" y="1"/>
                    </a:lnTo>
                    <a:lnTo>
                      <a:pt x="190" y="1"/>
                    </a:lnTo>
                    <a:lnTo>
                      <a:pt x="211" y="7"/>
                    </a:lnTo>
                    <a:lnTo>
                      <a:pt x="232" y="15"/>
                    </a:lnTo>
                    <a:lnTo>
                      <a:pt x="238" y="18"/>
                    </a:lnTo>
                    <a:lnTo>
                      <a:pt x="237" y="21"/>
                    </a:lnTo>
                    <a:lnTo>
                      <a:pt x="232" y="32"/>
                    </a:lnTo>
                    <a:lnTo>
                      <a:pt x="218" y="70"/>
                    </a:lnTo>
                    <a:lnTo>
                      <a:pt x="209" y="100"/>
                    </a:lnTo>
                    <a:lnTo>
                      <a:pt x="209" y="101"/>
                    </a:lnTo>
                    <a:lnTo>
                      <a:pt x="204" y="100"/>
                    </a:lnTo>
                    <a:lnTo>
                      <a:pt x="196" y="96"/>
                    </a:lnTo>
                    <a:lnTo>
                      <a:pt x="180" y="90"/>
                    </a:lnTo>
                    <a:lnTo>
                      <a:pt x="166" y="87"/>
                    </a:lnTo>
                    <a:lnTo>
                      <a:pt x="163" y="86"/>
                    </a:lnTo>
                    <a:lnTo>
                      <a:pt x="159" y="87"/>
                    </a:lnTo>
                    <a:lnTo>
                      <a:pt x="152" y="87"/>
                    </a:lnTo>
                    <a:lnTo>
                      <a:pt x="141" y="90"/>
                    </a:lnTo>
                    <a:lnTo>
                      <a:pt x="131" y="96"/>
                    </a:lnTo>
                    <a:lnTo>
                      <a:pt x="130" y="97"/>
                    </a:lnTo>
                    <a:lnTo>
                      <a:pt x="127" y="100"/>
                    </a:lnTo>
                    <a:lnTo>
                      <a:pt x="123" y="104"/>
                    </a:lnTo>
                    <a:lnTo>
                      <a:pt x="118" y="110"/>
                    </a:lnTo>
                    <a:lnTo>
                      <a:pt x="111" y="125"/>
                    </a:lnTo>
                    <a:lnTo>
                      <a:pt x="107" y="138"/>
                    </a:lnTo>
                    <a:lnTo>
                      <a:pt x="106" y="143"/>
                    </a:lnTo>
                    <a:lnTo>
                      <a:pt x="103" y="158"/>
                    </a:lnTo>
                    <a:lnTo>
                      <a:pt x="100" y="194"/>
                    </a:lnTo>
                    <a:lnTo>
                      <a:pt x="99" y="246"/>
                    </a:lnTo>
                    <a:lnTo>
                      <a:pt x="99" y="260"/>
                    </a:lnTo>
                    <a:lnTo>
                      <a:pt x="99" y="279"/>
                    </a:lnTo>
                    <a:lnTo>
                      <a:pt x="97" y="331"/>
                    </a:lnTo>
                    <a:lnTo>
                      <a:pt x="97" y="372"/>
                    </a:lnTo>
                    <a:lnTo>
                      <a:pt x="99" y="373"/>
                    </a:lnTo>
                    <a:lnTo>
                      <a:pt x="99" y="3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7" name="Freeform 332"/>
              <p:cNvSpPr>
                <a:spLocks noEditPoints="1"/>
              </p:cNvSpPr>
              <p:nvPr/>
            </p:nvSpPr>
            <p:spPr bwMode="auto">
              <a:xfrm>
                <a:off x="3198" y="3940"/>
                <a:ext cx="112" cy="128"/>
              </a:xfrm>
              <a:custGeom>
                <a:avLst/>
                <a:gdLst>
                  <a:gd name="T0" fmla="*/ 254 w 341"/>
                  <a:gd name="T1" fmla="*/ 259 h 382"/>
                  <a:gd name="T2" fmla="*/ 333 w 341"/>
                  <a:gd name="T3" fmla="*/ 273 h 382"/>
                  <a:gd name="T4" fmla="*/ 332 w 341"/>
                  <a:gd name="T5" fmla="*/ 283 h 382"/>
                  <a:gd name="T6" fmla="*/ 308 w 341"/>
                  <a:gd name="T7" fmla="*/ 327 h 382"/>
                  <a:gd name="T8" fmla="*/ 278 w 341"/>
                  <a:gd name="T9" fmla="*/ 354 h 382"/>
                  <a:gd name="T10" fmla="*/ 255 w 341"/>
                  <a:gd name="T11" fmla="*/ 366 h 382"/>
                  <a:gd name="T12" fmla="*/ 186 w 341"/>
                  <a:gd name="T13" fmla="*/ 382 h 382"/>
                  <a:gd name="T14" fmla="*/ 161 w 341"/>
                  <a:gd name="T15" fmla="*/ 382 h 382"/>
                  <a:gd name="T16" fmla="*/ 82 w 341"/>
                  <a:gd name="T17" fmla="*/ 361 h 382"/>
                  <a:gd name="T18" fmla="*/ 37 w 341"/>
                  <a:gd name="T19" fmla="*/ 318 h 382"/>
                  <a:gd name="T20" fmla="*/ 20 w 341"/>
                  <a:gd name="T21" fmla="*/ 293 h 382"/>
                  <a:gd name="T22" fmla="*/ 0 w 341"/>
                  <a:gd name="T23" fmla="*/ 206 h 382"/>
                  <a:gd name="T24" fmla="*/ 0 w 341"/>
                  <a:gd name="T25" fmla="*/ 179 h 382"/>
                  <a:gd name="T26" fmla="*/ 16 w 341"/>
                  <a:gd name="T27" fmla="*/ 101 h 382"/>
                  <a:gd name="T28" fmla="*/ 48 w 341"/>
                  <a:gd name="T29" fmla="*/ 50 h 382"/>
                  <a:gd name="T30" fmla="*/ 72 w 341"/>
                  <a:gd name="T31" fmla="*/ 29 h 382"/>
                  <a:gd name="T32" fmla="*/ 155 w 341"/>
                  <a:gd name="T33" fmla="*/ 1 h 382"/>
                  <a:gd name="T34" fmla="*/ 181 w 341"/>
                  <a:gd name="T35" fmla="*/ 1 h 382"/>
                  <a:gd name="T36" fmla="*/ 250 w 341"/>
                  <a:gd name="T37" fmla="*/ 18 h 382"/>
                  <a:gd name="T38" fmla="*/ 296 w 341"/>
                  <a:gd name="T39" fmla="*/ 53 h 382"/>
                  <a:gd name="T40" fmla="*/ 316 w 341"/>
                  <a:gd name="T41" fmla="*/ 84 h 382"/>
                  <a:gd name="T42" fmla="*/ 341 w 341"/>
                  <a:gd name="T43" fmla="*/ 201 h 382"/>
                  <a:gd name="T44" fmla="*/ 336 w 341"/>
                  <a:gd name="T45" fmla="*/ 220 h 382"/>
                  <a:gd name="T46" fmla="*/ 189 w 341"/>
                  <a:gd name="T47" fmla="*/ 218 h 382"/>
                  <a:gd name="T48" fmla="*/ 99 w 341"/>
                  <a:gd name="T49" fmla="*/ 218 h 382"/>
                  <a:gd name="T50" fmla="*/ 100 w 341"/>
                  <a:gd name="T51" fmla="*/ 239 h 382"/>
                  <a:gd name="T52" fmla="*/ 119 w 341"/>
                  <a:gd name="T53" fmla="*/ 282 h 382"/>
                  <a:gd name="T54" fmla="*/ 126 w 341"/>
                  <a:gd name="T55" fmla="*/ 289 h 382"/>
                  <a:gd name="T56" fmla="*/ 151 w 341"/>
                  <a:gd name="T57" fmla="*/ 306 h 382"/>
                  <a:gd name="T58" fmla="*/ 178 w 341"/>
                  <a:gd name="T59" fmla="*/ 308 h 382"/>
                  <a:gd name="T60" fmla="*/ 188 w 341"/>
                  <a:gd name="T61" fmla="*/ 308 h 382"/>
                  <a:gd name="T62" fmla="*/ 213 w 341"/>
                  <a:gd name="T63" fmla="*/ 300 h 382"/>
                  <a:gd name="T64" fmla="*/ 217 w 341"/>
                  <a:gd name="T65" fmla="*/ 296 h 382"/>
                  <a:gd name="T66" fmla="*/ 231 w 341"/>
                  <a:gd name="T67" fmla="*/ 277 h 382"/>
                  <a:gd name="T68" fmla="*/ 240 w 341"/>
                  <a:gd name="T69" fmla="*/ 256 h 382"/>
                  <a:gd name="T70" fmla="*/ 240 w 341"/>
                  <a:gd name="T71" fmla="*/ 256 h 382"/>
                  <a:gd name="T72" fmla="*/ 246 w 341"/>
                  <a:gd name="T73" fmla="*/ 159 h 382"/>
                  <a:gd name="T74" fmla="*/ 243 w 341"/>
                  <a:gd name="T75" fmla="*/ 139 h 382"/>
                  <a:gd name="T76" fmla="*/ 227 w 341"/>
                  <a:gd name="T77" fmla="*/ 100 h 382"/>
                  <a:gd name="T78" fmla="*/ 220 w 341"/>
                  <a:gd name="T79" fmla="*/ 93 h 382"/>
                  <a:gd name="T80" fmla="*/ 196 w 341"/>
                  <a:gd name="T81" fmla="*/ 77 h 382"/>
                  <a:gd name="T82" fmla="*/ 174 w 341"/>
                  <a:gd name="T83" fmla="*/ 73 h 382"/>
                  <a:gd name="T84" fmla="*/ 158 w 341"/>
                  <a:gd name="T85" fmla="*/ 76 h 382"/>
                  <a:gd name="T86" fmla="*/ 124 w 341"/>
                  <a:gd name="T87" fmla="*/ 93 h 382"/>
                  <a:gd name="T88" fmla="*/ 117 w 341"/>
                  <a:gd name="T89" fmla="*/ 100 h 382"/>
                  <a:gd name="T90" fmla="*/ 103 w 341"/>
                  <a:gd name="T91" fmla="*/ 129 h 382"/>
                  <a:gd name="T92" fmla="*/ 100 w 341"/>
                  <a:gd name="T93" fmla="*/ 159 h 382"/>
                  <a:gd name="T94" fmla="*/ 191 w 341"/>
                  <a:gd name="T95" fmla="*/ 159 h 382"/>
                  <a:gd name="T96" fmla="*/ 246 w 341"/>
                  <a:gd name="T97" fmla="*/ 159 h 382"/>
                  <a:gd name="T98" fmla="*/ 244 w 341"/>
                  <a:gd name="T99" fmla="*/ 148 h 382"/>
                  <a:gd name="T100" fmla="*/ 244 w 341"/>
                  <a:gd name="T101" fmla="*/ 159 h 382"/>
                  <a:gd name="T102" fmla="*/ 246 w 341"/>
                  <a:gd name="T103" fmla="*/ 1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382">
                    <a:moveTo>
                      <a:pt x="240" y="256"/>
                    </a:moveTo>
                    <a:lnTo>
                      <a:pt x="254" y="259"/>
                    </a:lnTo>
                    <a:lnTo>
                      <a:pt x="299" y="268"/>
                    </a:lnTo>
                    <a:lnTo>
                      <a:pt x="333" y="273"/>
                    </a:lnTo>
                    <a:lnTo>
                      <a:pt x="336" y="273"/>
                    </a:lnTo>
                    <a:lnTo>
                      <a:pt x="332" y="283"/>
                    </a:lnTo>
                    <a:lnTo>
                      <a:pt x="324" y="299"/>
                    </a:lnTo>
                    <a:lnTo>
                      <a:pt x="308" y="327"/>
                    </a:lnTo>
                    <a:lnTo>
                      <a:pt x="284" y="349"/>
                    </a:lnTo>
                    <a:lnTo>
                      <a:pt x="278" y="354"/>
                    </a:lnTo>
                    <a:lnTo>
                      <a:pt x="271" y="359"/>
                    </a:lnTo>
                    <a:lnTo>
                      <a:pt x="255" y="366"/>
                    </a:lnTo>
                    <a:lnTo>
                      <a:pt x="223" y="377"/>
                    </a:lnTo>
                    <a:lnTo>
                      <a:pt x="186" y="382"/>
                    </a:lnTo>
                    <a:lnTo>
                      <a:pt x="178" y="382"/>
                    </a:lnTo>
                    <a:lnTo>
                      <a:pt x="161" y="382"/>
                    </a:lnTo>
                    <a:lnTo>
                      <a:pt x="133" y="379"/>
                    </a:lnTo>
                    <a:lnTo>
                      <a:pt x="82" y="361"/>
                    </a:lnTo>
                    <a:lnTo>
                      <a:pt x="44" y="330"/>
                    </a:lnTo>
                    <a:lnTo>
                      <a:pt x="37" y="318"/>
                    </a:lnTo>
                    <a:lnTo>
                      <a:pt x="30" y="311"/>
                    </a:lnTo>
                    <a:lnTo>
                      <a:pt x="20" y="293"/>
                    </a:lnTo>
                    <a:lnTo>
                      <a:pt x="6" y="252"/>
                    </a:lnTo>
                    <a:lnTo>
                      <a:pt x="0" y="206"/>
                    </a:lnTo>
                    <a:lnTo>
                      <a:pt x="0" y="193"/>
                    </a:lnTo>
                    <a:lnTo>
                      <a:pt x="0" y="179"/>
                    </a:lnTo>
                    <a:lnTo>
                      <a:pt x="3" y="151"/>
                    </a:lnTo>
                    <a:lnTo>
                      <a:pt x="16" y="101"/>
                    </a:lnTo>
                    <a:lnTo>
                      <a:pt x="40" y="60"/>
                    </a:lnTo>
                    <a:lnTo>
                      <a:pt x="48" y="50"/>
                    </a:lnTo>
                    <a:lnTo>
                      <a:pt x="55" y="43"/>
                    </a:lnTo>
                    <a:lnTo>
                      <a:pt x="72" y="29"/>
                    </a:lnTo>
                    <a:lnTo>
                      <a:pt x="110" y="10"/>
                    </a:lnTo>
                    <a:lnTo>
                      <a:pt x="155" y="1"/>
                    </a:lnTo>
                    <a:lnTo>
                      <a:pt x="168" y="0"/>
                    </a:lnTo>
                    <a:lnTo>
                      <a:pt x="181" y="1"/>
                    </a:lnTo>
                    <a:lnTo>
                      <a:pt x="206" y="4"/>
                    </a:lnTo>
                    <a:lnTo>
                      <a:pt x="250" y="18"/>
                    </a:lnTo>
                    <a:lnTo>
                      <a:pt x="288" y="45"/>
                    </a:lnTo>
                    <a:lnTo>
                      <a:pt x="296" y="53"/>
                    </a:lnTo>
                    <a:lnTo>
                      <a:pt x="303" y="63"/>
                    </a:lnTo>
                    <a:lnTo>
                      <a:pt x="316" y="84"/>
                    </a:lnTo>
                    <a:lnTo>
                      <a:pt x="334" y="136"/>
                    </a:lnTo>
                    <a:lnTo>
                      <a:pt x="341" y="201"/>
                    </a:lnTo>
                    <a:lnTo>
                      <a:pt x="341" y="218"/>
                    </a:lnTo>
                    <a:lnTo>
                      <a:pt x="336" y="220"/>
                    </a:lnTo>
                    <a:lnTo>
                      <a:pt x="303" y="218"/>
                    </a:lnTo>
                    <a:lnTo>
                      <a:pt x="189" y="218"/>
                    </a:lnTo>
                    <a:lnTo>
                      <a:pt x="103" y="218"/>
                    </a:lnTo>
                    <a:lnTo>
                      <a:pt x="99" y="218"/>
                    </a:lnTo>
                    <a:lnTo>
                      <a:pt x="99" y="225"/>
                    </a:lnTo>
                    <a:lnTo>
                      <a:pt x="100" y="239"/>
                    </a:lnTo>
                    <a:lnTo>
                      <a:pt x="107" y="262"/>
                    </a:lnTo>
                    <a:lnTo>
                      <a:pt x="119" y="282"/>
                    </a:lnTo>
                    <a:lnTo>
                      <a:pt x="123" y="284"/>
                    </a:lnTo>
                    <a:lnTo>
                      <a:pt x="126" y="289"/>
                    </a:lnTo>
                    <a:lnTo>
                      <a:pt x="134" y="296"/>
                    </a:lnTo>
                    <a:lnTo>
                      <a:pt x="151" y="306"/>
                    </a:lnTo>
                    <a:lnTo>
                      <a:pt x="172" y="308"/>
                    </a:lnTo>
                    <a:lnTo>
                      <a:pt x="178" y="308"/>
                    </a:lnTo>
                    <a:lnTo>
                      <a:pt x="181" y="308"/>
                    </a:lnTo>
                    <a:lnTo>
                      <a:pt x="188" y="308"/>
                    </a:lnTo>
                    <a:lnTo>
                      <a:pt x="202" y="306"/>
                    </a:lnTo>
                    <a:lnTo>
                      <a:pt x="213" y="300"/>
                    </a:lnTo>
                    <a:lnTo>
                      <a:pt x="216" y="297"/>
                    </a:lnTo>
                    <a:lnTo>
                      <a:pt x="217" y="296"/>
                    </a:lnTo>
                    <a:lnTo>
                      <a:pt x="223" y="290"/>
                    </a:lnTo>
                    <a:lnTo>
                      <a:pt x="231" y="277"/>
                    </a:lnTo>
                    <a:lnTo>
                      <a:pt x="237" y="262"/>
                    </a:lnTo>
                    <a:lnTo>
                      <a:pt x="240" y="256"/>
                    </a:lnTo>
                    <a:lnTo>
                      <a:pt x="238" y="256"/>
                    </a:lnTo>
                    <a:lnTo>
                      <a:pt x="240" y="256"/>
                    </a:lnTo>
                    <a:lnTo>
                      <a:pt x="240" y="256"/>
                    </a:lnTo>
                    <a:close/>
                    <a:moveTo>
                      <a:pt x="246" y="159"/>
                    </a:moveTo>
                    <a:lnTo>
                      <a:pt x="244" y="153"/>
                    </a:lnTo>
                    <a:lnTo>
                      <a:pt x="243" y="139"/>
                    </a:lnTo>
                    <a:lnTo>
                      <a:pt x="237" y="118"/>
                    </a:lnTo>
                    <a:lnTo>
                      <a:pt x="227" y="100"/>
                    </a:lnTo>
                    <a:lnTo>
                      <a:pt x="224" y="96"/>
                    </a:lnTo>
                    <a:lnTo>
                      <a:pt x="220" y="93"/>
                    </a:lnTo>
                    <a:lnTo>
                      <a:pt x="213" y="86"/>
                    </a:lnTo>
                    <a:lnTo>
                      <a:pt x="196" y="77"/>
                    </a:lnTo>
                    <a:lnTo>
                      <a:pt x="178" y="74"/>
                    </a:lnTo>
                    <a:lnTo>
                      <a:pt x="174" y="73"/>
                    </a:lnTo>
                    <a:lnTo>
                      <a:pt x="168" y="74"/>
                    </a:lnTo>
                    <a:lnTo>
                      <a:pt x="158" y="76"/>
                    </a:lnTo>
                    <a:lnTo>
                      <a:pt x="140" y="81"/>
                    </a:lnTo>
                    <a:lnTo>
                      <a:pt x="124" y="93"/>
                    </a:lnTo>
                    <a:lnTo>
                      <a:pt x="121" y="96"/>
                    </a:lnTo>
                    <a:lnTo>
                      <a:pt x="117" y="100"/>
                    </a:lnTo>
                    <a:lnTo>
                      <a:pt x="112" y="108"/>
                    </a:lnTo>
                    <a:lnTo>
                      <a:pt x="103" y="129"/>
                    </a:lnTo>
                    <a:lnTo>
                      <a:pt x="100" y="153"/>
                    </a:lnTo>
                    <a:lnTo>
                      <a:pt x="100" y="159"/>
                    </a:lnTo>
                    <a:lnTo>
                      <a:pt x="123" y="159"/>
                    </a:lnTo>
                    <a:lnTo>
                      <a:pt x="191" y="159"/>
                    </a:lnTo>
                    <a:lnTo>
                      <a:pt x="241" y="159"/>
                    </a:lnTo>
                    <a:lnTo>
                      <a:pt x="246" y="159"/>
                    </a:lnTo>
                    <a:lnTo>
                      <a:pt x="244" y="153"/>
                    </a:lnTo>
                    <a:lnTo>
                      <a:pt x="244" y="148"/>
                    </a:lnTo>
                    <a:lnTo>
                      <a:pt x="244" y="151"/>
                    </a:lnTo>
                    <a:lnTo>
                      <a:pt x="244" y="159"/>
                    </a:lnTo>
                    <a:lnTo>
                      <a:pt x="246" y="159"/>
                    </a:lnTo>
                    <a:lnTo>
                      <a:pt x="246"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8" name="Freeform 333"/>
              <p:cNvSpPr>
                <a:spLocks/>
              </p:cNvSpPr>
              <p:nvPr/>
            </p:nvSpPr>
            <p:spPr bwMode="auto">
              <a:xfrm>
                <a:off x="3325" y="3940"/>
                <a:ext cx="114" cy="128"/>
              </a:xfrm>
              <a:custGeom>
                <a:avLst/>
                <a:gdLst>
                  <a:gd name="T0" fmla="*/ 15 w 342"/>
                  <a:gd name="T1" fmla="*/ 268 h 382"/>
                  <a:gd name="T2" fmla="*/ 98 w 342"/>
                  <a:gd name="T3" fmla="*/ 253 h 382"/>
                  <a:gd name="T4" fmla="*/ 109 w 342"/>
                  <a:gd name="T5" fmla="*/ 283 h 382"/>
                  <a:gd name="T6" fmla="*/ 126 w 342"/>
                  <a:gd name="T7" fmla="*/ 300 h 382"/>
                  <a:gd name="T8" fmla="*/ 158 w 342"/>
                  <a:gd name="T9" fmla="*/ 311 h 382"/>
                  <a:gd name="T10" fmla="*/ 192 w 342"/>
                  <a:gd name="T11" fmla="*/ 311 h 382"/>
                  <a:gd name="T12" fmla="*/ 232 w 342"/>
                  <a:gd name="T13" fmla="*/ 297 h 382"/>
                  <a:gd name="T14" fmla="*/ 242 w 342"/>
                  <a:gd name="T15" fmla="*/ 284 h 382"/>
                  <a:gd name="T16" fmla="*/ 243 w 342"/>
                  <a:gd name="T17" fmla="*/ 268 h 382"/>
                  <a:gd name="T18" fmla="*/ 237 w 342"/>
                  <a:gd name="T19" fmla="*/ 253 h 382"/>
                  <a:gd name="T20" fmla="*/ 216 w 342"/>
                  <a:gd name="T21" fmla="*/ 245 h 382"/>
                  <a:gd name="T22" fmla="*/ 151 w 342"/>
                  <a:gd name="T23" fmla="*/ 229 h 382"/>
                  <a:gd name="T24" fmla="*/ 57 w 342"/>
                  <a:gd name="T25" fmla="*/ 194 h 382"/>
                  <a:gd name="T26" fmla="*/ 20 w 342"/>
                  <a:gd name="T27" fmla="*/ 152 h 382"/>
                  <a:gd name="T28" fmla="*/ 13 w 342"/>
                  <a:gd name="T29" fmla="*/ 104 h 382"/>
                  <a:gd name="T30" fmla="*/ 44 w 342"/>
                  <a:gd name="T31" fmla="*/ 38 h 382"/>
                  <a:gd name="T32" fmla="*/ 72 w 342"/>
                  <a:gd name="T33" fmla="*/ 18 h 382"/>
                  <a:gd name="T34" fmla="*/ 167 w 342"/>
                  <a:gd name="T35" fmla="*/ 0 h 382"/>
                  <a:gd name="T36" fmla="*/ 242 w 342"/>
                  <a:gd name="T37" fmla="*/ 8 h 382"/>
                  <a:gd name="T38" fmla="*/ 285 w 342"/>
                  <a:gd name="T39" fmla="*/ 28 h 382"/>
                  <a:gd name="T40" fmla="*/ 326 w 342"/>
                  <a:gd name="T41" fmla="*/ 89 h 382"/>
                  <a:gd name="T42" fmla="*/ 315 w 342"/>
                  <a:gd name="T43" fmla="*/ 98 h 382"/>
                  <a:gd name="T44" fmla="*/ 239 w 342"/>
                  <a:gd name="T45" fmla="*/ 112 h 382"/>
                  <a:gd name="T46" fmla="*/ 227 w 342"/>
                  <a:gd name="T47" fmla="*/ 91 h 382"/>
                  <a:gd name="T48" fmla="*/ 212 w 342"/>
                  <a:gd name="T49" fmla="*/ 79 h 382"/>
                  <a:gd name="T50" fmla="*/ 174 w 342"/>
                  <a:gd name="T51" fmla="*/ 70 h 382"/>
                  <a:gd name="T52" fmla="*/ 151 w 342"/>
                  <a:gd name="T53" fmla="*/ 70 h 382"/>
                  <a:gd name="T54" fmla="*/ 115 w 342"/>
                  <a:gd name="T55" fmla="*/ 79 h 382"/>
                  <a:gd name="T56" fmla="*/ 105 w 342"/>
                  <a:gd name="T57" fmla="*/ 90 h 382"/>
                  <a:gd name="T58" fmla="*/ 103 w 342"/>
                  <a:gd name="T59" fmla="*/ 101 h 382"/>
                  <a:gd name="T60" fmla="*/ 110 w 342"/>
                  <a:gd name="T61" fmla="*/ 115 h 382"/>
                  <a:gd name="T62" fmla="*/ 134 w 342"/>
                  <a:gd name="T63" fmla="*/ 127 h 382"/>
                  <a:gd name="T64" fmla="*/ 216 w 342"/>
                  <a:gd name="T65" fmla="*/ 148 h 382"/>
                  <a:gd name="T66" fmla="*/ 306 w 342"/>
                  <a:gd name="T67" fmla="*/ 184 h 382"/>
                  <a:gd name="T68" fmla="*/ 325 w 342"/>
                  <a:gd name="T69" fmla="*/ 201 h 382"/>
                  <a:gd name="T70" fmla="*/ 342 w 342"/>
                  <a:gd name="T71" fmla="*/ 259 h 382"/>
                  <a:gd name="T72" fmla="*/ 326 w 342"/>
                  <a:gd name="T73" fmla="*/ 313 h 382"/>
                  <a:gd name="T74" fmla="*/ 291 w 342"/>
                  <a:gd name="T75" fmla="*/ 352 h 382"/>
                  <a:gd name="T76" fmla="*/ 188 w 342"/>
                  <a:gd name="T77" fmla="*/ 382 h 382"/>
                  <a:gd name="T78" fmla="*/ 140 w 342"/>
                  <a:gd name="T79" fmla="*/ 380 h 382"/>
                  <a:gd name="T80" fmla="*/ 57 w 342"/>
                  <a:gd name="T81" fmla="*/ 351 h 382"/>
                  <a:gd name="T82" fmla="*/ 16 w 342"/>
                  <a:gd name="T83" fmla="*/ 308 h 382"/>
                  <a:gd name="T84" fmla="*/ 0 w 342"/>
                  <a:gd name="T85" fmla="*/ 2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2" h="382">
                    <a:moveTo>
                      <a:pt x="0" y="269"/>
                    </a:moveTo>
                    <a:lnTo>
                      <a:pt x="2" y="269"/>
                    </a:lnTo>
                    <a:lnTo>
                      <a:pt x="15" y="268"/>
                    </a:lnTo>
                    <a:lnTo>
                      <a:pt x="61" y="260"/>
                    </a:lnTo>
                    <a:lnTo>
                      <a:pt x="95" y="255"/>
                    </a:lnTo>
                    <a:lnTo>
                      <a:pt x="98" y="253"/>
                    </a:lnTo>
                    <a:lnTo>
                      <a:pt x="98" y="259"/>
                    </a:lnTo>
                    <a:lnTo>
                      <a:pt x="101" y="268"/>
                    </a:lnTo>
                    <a:lnTo>
                      <a:pt x="109" y="283"/>
                    </a:lnTo>
                    <a:lnTo>
                      <a:pt x="119" y="296"/>
                    </a:lnTo>
                    <a:lnTo>
                      <a:pt x="123" y="297"/>
                    </a:lnTo>
                    <a:lnTo>
                      <a:pt x="126" y="300"/>
                    </a:lnTo>
                    <a:lnTo>
                      <a:pt x="132" y="304"/>
                    </a:lnTo>
                    <a:lnTo>
                      <a:pt x="140" y="307"/>
                    </a:lnTo>
                    <a:lnTo>
                      <a:pt x="158" y="311"/>
                    </a:lnTo>
                    <a:lnTo>
                      <a:pt x="175" y="311"/>
                    </a:lnTo>
                    <a:lnTo>
                      <a:pt x="181" y="311"/>
                    </a:lnTo>
                    <a:lnTo>
                      <a:pt x="192" y="311"/>
                    </a:lnTo>
                    <a:lnTo>
                      <a:pt x="212" y="307"/>
                    </a:lnTo>
                    <a:lnTo>
                      <a:pt x="227" y="300"/>
                    </a:lnTo>
                    <a:lnTo>
                      <a:pt x="232" y="297"/>
                    </a:lnTo>
                    <a:lnTo>
                      <a:pt x="233" y="296"/>
                    </a:lnTo>
                    <a:lnTo>
                      <a:pt x="236" y="293"/>
                    </a:lnTo>
                    <a:lnTo>
                      <a:pt x="242" y="284"/>
                    </a:lnTo>
                    <a:lnTo>
                      <a:pt x="243" y="275"/>
                    </a:lnTo>
                    <a:lnTo>
                      <a:pt x="244" y="272"/>
                    </a:lnTo>
                    <a:lnTo>
                      <a:pt x="243" y="268"/>
                    </a:lnTo>
                    <a:lnTo>
                      <a:pt x="242" y="260"/>
                    </a:lnTo>
                    <a:lnTo>
                      <a:pt x="237" y="255"/>
                    </a:lnTo>
                    <a:lnTo>
                      <a:pt x="237" y="253"/>
                    </a:lnTo>
                    <a:lnTo>
                      <a:pt x="232" y="251"/>
                    </a:lnTo>
                    <a:lnTo>
                      <a:pt x="227" y="249"/>
                    </a:lnTo>
                    <a:lnTo>
                      <a:pt x="216" y="245"/>
                    </a:lnTo>
                    <a:lnTo>
                      <a:pt x="205" y="241"/>
                    </a:lnTo>
                    <a:lnTo>
                      <a:pt x="185" y="238"/>
                    </a:lnTo>
                    <a:lnTo>
                      <a:pt x="151" y="229"/>
                    </a:lnTo>
                    <a:lnTo>
                      <a:pt x="98" y="214"/>
                    </a:lnTo>
                    <a:lnTo>
                      <a:pt x="63" y="198"/>
                    </a:lnTo>
                    <a:lnTo>
                      <a:pt x="57" y="194"/>
                    </a:lnTo>
                    <a:lnTo>
                      <a:pt x="50" y="190"/>
                    </a:lnTo>
                    <a:lnTo>
                      <a:pt x="37" y="179"/>
                    </a:lnTo>
                    <a:lnTo>
                      <a:pt x="20" y="152"/>
                    </a:lnTo>
                    <a:lnTo>
                      <a:pt x="13" y="121"/>
                    </a:lnTo>
                    <a:lnTo>
                      <a:pt x="13" y="111"/>
                    </a:lnTo>
                    <a:lnTo>
                      <a:pt x="13" y="104"/>
                    </a:lnTo>
                    <a:lnTo>
                      <a:pt x="15" y="90"/>
                    </a:lnTo>
                    <a:lnTo>
                      <a:pt x="26" y="62"/>
                    </a:lnTo>
                    <a:lnTo>
                      <a:pt x="44" y="38"/>
                    </a:lnTo>
                    <a:lnTo>
                      <a:pt x="51" y="32"/>
                    </a:lnTo>
                    <a:lnTo>
                      <a:pt x="57" y="28"/>
                    </a:lnTo>
                    <a:lnTo>
                      <a:pt x="72" y="18"/>
                    </a:lnTo>
                    <a:lnTo>
                      <a:pt x="108" y="5"/>
                    </a:lnTo>
                    <a:lnTo>
                      <a:pt x="153" y="1"/>
                    </a:lnTo>
                    <a:lnTo>
                      <a:pt x="167" y="0"/>
                    </a:lnTo>
                    <a:lnTo>
                      <a:pt x="178" y="1"/>
                    </a:lnTo>
                    <a:lnTo>
                      <a:pt x="202" y="1"/>
                    </a:lnTo>
                    <a:lnTo>
                      <a:pt x="242" y="8"/>
                    </a:lnTo>
                    <a:lnTo>
                      <a:pt x="273" y="21"/>
                    </a:lnTo>
                    <a:lnTo>
                      <a:pt x="280" y="24"/>
                    </a:lnTo>
                    <a:lnTo>
                      <a:pt x="285" y="28"/>
                    </a:lnTo>
                    <a:lnTo>
                      <a:pt x="295" y="38"/>
                    </a:lnTo>
                    <a:lnTo>
                      <a:pt x="313" y="60"/>
                    </a:lnTo>
                    <a:lnTo>
                      <a:pt x="326" y="89"/>
                    </a:lnTo>
                    <a:lnTo>
                      <a:pt x="329" y="96"/>
                    </a:lnTo>
                    <a:lnTo>
                      <a:pt x="326" y="97"/>
                    </a:lnTo>
                    <a:lnTo>
                      <a:pt x="315" y="98"/>
                    </a:lnTo>
                    <a:lnTo>
                      <a:pt x="273" y="107"/>
                    </a:lnTo>
                    <a:lnTo>
                      <a:pt x="240" y="112"/>
                    </a:lnTo>
                    <a:lnTo>
                      <a:pt x="239" y="112"/>
                    </a:lnTo>
                    <a:lnTo>
                      <a:pt x="237" y="110"/>
                    </a:lnTo>
                    <a:lnTo>
                      <a:pt x="235" y="103"/>
                    </a:lnTo>
                    <a:lnTo>
                      <a:pt x="227" y="91"/>
                    </a:lnTo>
                    <a:lnTo>
                      <a:pt x="218" y="83"/>
                    </a:lnTo>
                    <a:lnTo>
                      <a:pt x="216" y="80"/>
                    </a:lnTo>
                    <a:lnTo>
                      <a:pt x="212" y="79"/>
                    </a:lnTo>
                    <a:lnTo>
                      <a:pt x="206" y="76"/>
                    </a:lnTo>
                    <a:lnTo>
                      <a:pt x="191" y="72"/>
                    </a:lnTo>
                    <a:lnTo>
                      <a:pt x="174" y="70"/>
                    </a:lnTo>
                    <a:lnTo>
                      <a:pt x="170" y="69"/>
                    </a:lnTo>
                    <a:lnTo>
                      <a:pt x="163" y="70"/>
                    </a:lnTo>
                    <a:lnTo>
                      <a:pt x="151" y="70"/>
                    </a:lnTo>
                    <a:lnTo>
                      <a:pt x="132" y="73"/>
                    </a:lnTo>
                    <a:lnTo>
                      <a:pt x="117" y="77"/>
                    </a:lnTo>
                    <a:lnTo>
                      <a:pt x="115" y="79"/>
                    </a:lnTo>
                    <a:lnTo>
                      <a:pt x="112" y="81"/>
                    </a:lnTo>
                    <a:lnTo>
                      <a:pt x="109" y="84"/>
                    </a:lnTo>
                    <a:lnTo>
                      <a:pt x="105" y="90"/>
                    </a:lnTo>
                    <a:lnTo>
                      <a:pt x="103" y="97"/>
                    </a:lnTo>
                    <a:lnTo>
                      <a:pt x="103" y="98"/>
                    </a:lnTo>
                    <a:lnTo>
                      <a:pt x="103" y="101"/>
                    </a:lnTo>
                    <a:lnTo>
                      <a:pt x="103" y="104"/>
                    </a:lnTo>
                    <a:lnTo>
                      <a:pt x="106" y="110"/>
                    </a:lnTo>
                    <a:lnTo>
                      <a:pt x="110" y="115"/>
                    </a:lnTo>
                    <a:lnTo>
                      <a:pt x="113" y="117"/>
                    </a:lnTo>
                    <a:lnTo>
                      <a:pt x="123" y="122"/>
                    </a:lnTo>
                    <a:lnTo>
                      <a:pt x="134" y="127"/>
                    </a:lnTo>
                    <a:lnTo>
                      <a:pt x="168" y="136"/>
                    </a:lnTo>
                    <a:lnTo>
                      <a:pt x="203" y="143"/>
                    </a:lnTo>
                    <a:lnTo>
                      <a:pt x="216" y="148"/>
                    </a:lnTo>
                    <a:lnTo>
                      <a:pt x="239" y="153"/>
                    </a:lnTo>
                    <a:lnTo>
                      <a:pt x="277" y="167"/>
                    </a:lnTo>
                    <a:lnTo>
                      <a:pt x="306" y="184"/>
                    </a:lnTo>
                    <a:lnTo>
                      <a:pt x="312" y="187"/>
                    </a:lnTo>
                    <a:lnTo>
                      <a:pt x="316" y="193"/>
                    </a:lnTo>
                    <a:lnTo>
                      <a:pt x="325" y="201"/>
                    </a:lnTo>
                    <a:lnTo>
                      <a:pt x="336" y="225"/>
                    </a:lnTo>
                    <a:lnTo>
                      <a:pt x="340" y="252"/>
                    </a:lnTo>
                    <a:lnTo>
                      <a:pt x="342" y="259"/>
                    </a:lnTo>
                    <a:lnTo>
                      <a:pt x="340" y="268"/>
                    </a:lnTo>
                    <a:lnTo>
                      <a:pt x="339" y="283"/>
                    </a:lnTo>
                    <a:lnTo>
                      <a:pt x="326" y="313"/>
                    </a:lnTo>
                    <a:lnTo>
                      <a:pt x="305" y="339"/>
                    </a:lnTo>
                    <a:lnTo>
                      <a:pt x="299" y="345"/>
                    </a:lnTo>
                    <a:lnTo>
                      <a:pt x="291" y="352"/>
                    </a:lnTo>
                    <a:lnTo>
                      <a:pt x="275" y="362"/>
                    </a:lnTo>
                    <a:lnTo>
                      <a:pt x="236" y="376"/>
                    </a:lnTo>
                    <a:lnTo>
                      <a:pt x="188" y="382"/>
                    </a:lnTo>
                    <a:lnTo>
                      <a:pt x="175" y="382"/>
                    </a:lnTo>
                    <a:lnTo>
                      <a:pt x="163" y="382"/>
                    </a:lnTo>
                    <a:lnTo>
                      <a:pt x="140" y="380"/>
                    </a:lnTo>
                    <a:lnTo>
                      <a:pt x="98" y="372"/>
                    </a:lnTo>
                    <a:lnTo>
                      <a:pt x="64" y="356"/>
                    </a:lnTo>
                    <a:lnTo>
                      <a:pt x="57" y="351"/>
                    </a:lnTo>
                    <a:lnTo>
                      <a:pt x="50" y="346"/>
                    </a:lnTo>
                    <a:lnTo>
                      <a:pt x="37" y="335"/>
                    </a:lnTo>
                    <a:lnTo>
                      <a:pt x="16" y="308"/>
                    </a:lnTo>
                    <a:lnTo>
                      <a:pt x="2" y="277"/>
                    </a:lnTo>
                    <a:lnTo>
                      <a:pt x="0" y="269"/>
                    </a:lnTo>
                    <a:lnTo>
                      <a:pt x="0" y="26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9" name="Freeform 334"/>
              <p:cNvSpPr>
                <a:spLocks/>
              </p:cNvSpPr>
              <p:nvPr/>
            </p:nvSpPr>
            <p:spPr bwMode="auto">
              <a:xfrm>
                <a:off x="3531" y="3901"/>
                <a:ext cx="35" cy="167"/>
              </a:xfrm>
              <a:custGeom>
                <a:avLst/>
                <a:gdLst>
                  <a:gd name="T0" fmla="*/ 1 w 104"/>
                  <a:gd name="T1" fmla="*/ 504 h 504"/>
                  <a:gd name="T2" fmla="*/ 0 w 104"/>
                  <a:gd name="T3" fmla="*/ 494 h 504"/>
                  <a:gd name="T4" fmla="*/ 1 w 104"/>
                  <a:gd name="T5" fmla="*/ 427 h 504"/>
                  <a:gd name="T6" fmla="*/ 0 w 104"/>
                  <a:gd name="T7" fmla="*/ 190 h 504"/>
                  <a:gd name="T8" fmla="*/ 0 w 104"/>
                  <a:gd name="T9" fmla="*/ 11 h 504"/>
                  <a:gd name="T10" fmla="*/ 1 w 104"/>
                  <a:gd name="T11" fmla="*/ 0 h 504"/>
                  <a:gd name="T12" fmla="*/ 17 w 104"/>
                  <a:gd name="T13" fmla="*/ 0 h 504"/>
                  <a:gd name="T14" fmla="*/ 65 w 104"/>
                  <a:gd name="T15" fmla="*/ 0 h 504"/>
                  <a:gd name="T16" fmla="*/ 101 w 104"/>
                  <a:gd name="T17" fmla="*/ 0 h 504"/>
                  <a:gd name="T18" fmla="*/ 104 w 104"/>
                  <a:gd name="T19" fmla="*/ 0 h 504"/>
                  <a:gd name="T20" fmla="*/ 103 w 104"/>
                  <a:gd name="T21" fmla="*/ 11 h 504"/>
                  <a:gd name="T22" fmla="*/ 104 w 104"/>
                  <a:gd name="T23" fmla="*/ 79 h 504"/>
                  <a:gd name="T24" fmla="*/ 103 w 104"/>
                  <a:gd name="T25" fmla="*/ 315 h 504"/>
                  <a:gd name="T26" fmla="*/ 103 w 104"/>
                  <a:gd name="T27" fmla="*/ 494 h 504"/>
                  <a:gd name="T28" fmla="*/ 104 w 104"/>
                  <a:gd name="T29" fmla="*/ 504 h 504"/>
                  <a:gd name="T30" fmla="*/ 87 w 104"/>
                  <a:gd name="T31" fmla="*/ 504 h 504"/>
                  <a:gd name="T32" fmla="*/ 39 w 104"/>
                  <a:gd name="T33" fmla="*/ 504 h 504"/>
                  <a:gd name="T34" fmla="*/ 3 w 104"/>
                  <a:gd name="T35" fmla="*/ 504 h 504"/>
                  <a:gd name="T36" fmla="*/ 1 w 104"/>
                  <a:gd name="T37" fmla="*/ 504 h 504"/>
                  <a:gd name="T38" fmla="*/ 1 w 104"/>
                  <a:gd name="T39"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04">
                    <a:moveTo>
                      <a:pt x="1" y="504"/>
                    </a:moveTo>
                    <a:lnTo>
                      <a:pt x="0" y="494"/>
                    </a:lnTo>
                    <a:lnTo>
                      <a:pt x="1" y="427"/>
                    </a:lnTo>
                    <a:lnTo>
                      <a:pt x="0" y="190"/>
                    </a:lnTo>
                    <a:lnTo>
                      <a:pt x="0" y="11"/>
                    </a:lnTo>
                    <a:lnTo>
                      <a:pt x="1" y="0"/>
                    </a:lnTo>
                    <a:lnTo>
                      <a:pt x="17" y="0"/>
                    </a:lnTo>
                    <a:lnTo>
                      <a:pt x="65" y="0"/>
                    </a:lnTo>
                    <a:lnTo>
                      <a:pt x="101" y="0"/>
                    </a:lnTo>
                    <a:lnTo>
                      <a:pt x="104" y="0"/>
                    </a:lnTo>
                    <a:lnTo>
                      <a:pt x="103" y="11"/>
                    </a:lnTo>
                    <a:lnTo>
                      <a:pt x="104" y="79"/>
                    </a:lnTo>
                    <a:lnTo>
                      <a:pt x="103" y="315"/>
                    </a:lnTo>
                    <a:lnTo>
                      <a:pt x="103" y="494"/>
                    </a:lnTo>
                    <a:lnTo>
                      <a:pt x="104" y="504"/>
                    </a:lnTo>
                    <a:lnTo>
                      <a:pt x="87" y="504"/>
                    </a:lnTo>
                    <a:lnTo>
                      <a:pt x="39" y="504"/>
                    </a:lnTo>
                    <a:lnTo>
                      <a:pt x="3" y="504"/>
                    </a:lnTo>
                    <a:lnTo>
                      <a:pt x="1" y="504"/>
                    </a:lnTo>
                    <a:lnTo>
                      <a:pt x="1" y="5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0" name="Freeform 335"/>
              <p:cNvSpPr>
                <a:spLocks/>
              </p:cNvSpPr>
              <p:nvPr/>
            </p:nvSpPr>
            <p:spPr bwMode="auto">
              <a:xfrm>
                <a:off x="3598" y="3940"/>
                <a:ext cx="111" cy="128"/>
              </a:xfrm>
              <a:custGeom>
                <a:avLst/>
                <a:gdLst>
                  <a:gd name="T0" fmla="*/ 320 w 336"/>
                  <a:gd name="T1" fmla="*/ 373 h 373"/>
                  <a:gd name="T2" fmla="*/ 240 w 336"/>
                  <a:gd name="T3" fmla="*/ 373 h 373"/>
                  <a:gd name="T4" fmla="*/ 239 w 336"/>
                  <a:gd name="T5" fmla="*/ 345 h 373"/>
                  <a:gd name="T6" fmla="*/ 237 w 336"/>
                  <a:gd name="T7" fmla="*/ 190 h 373"/>
                  <a:gd name="T8" fmla="*/ 237 w 336"/>
                  <a:gd name="T9" fmla="*/ 177 h 373"/>
                  <a:gd name="T10" fmla="*/ 236 w 336"/>
                  <a:gd name="T11" fmla="*/ 132 h 373"/>
                  <a:gd name="T12" fmla="*/ 233 w 336"/>
                  <a:gd name="T13" fmla="*/ 110 h 373"/>
                  <a:gd name="T14" fmla="*/ 222 w 336"/>
                  <a:gd name="T15" fmla="*/ 93 h 373"/>
                  <a:gd name="T16" fmla="*/ 212 w 336"/>
                  <a:gd name="T17" fmla="*/ 83 h 373"/>
                  <a:gd name="T18" fmla="*/ 205 w 336"/>
                  <a:gd name="T19" fmla="*/ 79 h 373"/>
                  <a:gd name="T20" fmla="*/ 182 w 336"/>
                  <a:gd name="T21" fmla="*/ 74 h 373"/>
                  <a:gd name="T22" fmla="*/ 175 w 336"/>
                  <a:gd name="T23" fmla="*/ 74 h 373"/>
                  <a:gd name="T24" fmla="*/ 151 w 336"/>
                  <a:gd name="T25" fmla="*/ 79 h 373"/>
                  <a:gd name="T26" fmla="*/ 134 w 336"/>
                  <a:gd name="T27" fmla="*/ 87 h 373"/>
                  <a:gd name="T28" fmla="*/ 124 w 336"/>
                  <a:gd name="T29" fmla="*/ 96 h 373"/>
                  <a:gd name="T30" fmla="*/ 107 w 336"/>
                  <a:gd name="T31" fmla="*/ 121 h 373"/>
                  <a:gd name="T32" fmla="*/ 105 w 336"/>
                  <a:gd name="T33" fmla="*/ 128 h 373"/>
                  <a:gd name="T34" fmla="*/ 99 w 336"/>
                  <a:gd name="T35" fmla="*/ 163 h 373"/>
                  <a:gd name="T36" fmla="*/ 99 w 336"/>
                  <a:gd name="T37" fmla="*/ 207 h 373"/>
                  <a:gd name="T38" fmla="*/ 99 w 336"/>
                  <a:gd name="T39" fmla="*/ 234 h 373"/>
                  <a:gd name="T40" fmla="*/ 98 w 336"/>
                  <a:gd name="T41" fmla="*/ 370 h 373"/>
                  <a:gd name="T42" fmla="*/ 84 w 336"/>
                  <a:gd name="T43" fmla="*/ 373 h 373"/>
                  <a:gd name="T44" fmla="*/ 3 w 336"/>
                  <a:gd name="T45" fmla="*/ 373 h 373"/>
                  <a:gd name="T46" fmla="*/ 0 w 336"/>
                  <a:gd name="T47" fmla="*/ 366 h 373"/>
                  <a:gd name="T48" fmla="*/ 0 w 336"/>
                  <a:gd name="T49" fmla="*/ 145 h 373"/>
                  <a:gd name="T50" fmla="*/ 2 w 336"/>
                  <a:gd name="T51" fmla="*/ 7 h 373"/>
                  <a:gd name="T52" fmla="*/ 57 w 336"/>
                  <a:gd name="T53" fmla="*/ 7 h 373"/>
                  <a:gd name="T54" fmla="*/ 92 w 336"/>
                  <a:gd name="T55" fmla="*/ 7 h 373"/>
                  <a:gd name="T56" fmla="*/ 91 w 336"/>
                  <a:gd name="T57" fmla="*/ 42 h 373"/>
                  <a:gd name="T58" fmla="*/ 92 w 336"/>
                  <a:gd name="T59" fmla="*/ 62 h 373"/>
                  <a:gd name="T60" fmla="*/ 117 w 336"/>
                  <a:gd name="T61" fmla="*/ 35 h 373"/>
                  <a:gd name="T62" fmla="*/ 201 w 336"/>
                  <a:gd name="T63" fmla="*/ 1 h 373"/>
                  <a:gd name="T64" fmla="*/ 217 w 336"/>
                  <a:gd name="T65" fmla="*/ 1 h 373"/>
                  <a:gd name="T66" fmla="*/ 248 w 336"/>
                  <a:gd name="T67" fmla="*/ 4 h 373"/>
                  <a:gd name="T68" fmla="*/ 271 w 336"/>
                  <a:gd name="T69" fmla="*/ 11 h 373"/>
                  <a:gd name="T70" fmla="*/ 284 w 336"/>
                  <a:gd name="T71" fmla="*/ 18 h 373"/>
                  <a:gd name="T72" fmla="*/ 309 w 336"/>
                  <a:gd name="T73" fmla="*/ 38 h 373"/>
                  <a:gd name="T74" fmla="*/ 313 w 336"/>
                  <a:gd name="T75" fmla="*/ 45 h 373"/>
                  <a:gd name="T76" fmla="*/ 323 w 336"/>
                  <a:gd name="T77" fmla="*/ 63 h 373"/>
                  <a:gd name="T78" fmla="*/ 330 w 336"/>
                  <a:gd name="T79" fmla="*/ 80 h 373"/>
                  <a:gd name="T80" fmla="*/ 332 w 336"/>
                  <a:gd name="T81" fmla="*/ 94 h 373"/>
                  <a:gd name="T82" fmla="*/ 334 w 336"/>
                  <a:gd name="T83" fmla="*/ 141 h 373"/>
                  <a:gd name="T84" fmla="*/ 334 w 336"/>
                  <a:gd name="T85" fmla="*/ 152 h 373"/>
                  <a:gd name="T86" fmla="*/ 334 w 336"/>
                  <a:gd name="T87" fmla="*/ 289 h 373"/>
                  <a:gd name="T88" fmla="*/ 336 w 336"/>
                  <a:gd name="T89"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 h="373">
                    <a:moveTo>
                      <a:pt x="336" y="373"/>
                    </a:moveTo>
                    <a:lnTo>
                      <a:pt x="320" y="373"/>
                    </a:lnTo>
                    <a:lnTo>
                      <a:pt x="274" y="373"/>
                    </a:lnTo>
                    <a:lnTo>
                      <a:pt x="240" y="373"/>
                    </a:lnTo>
                    <a:lnTo>
                      <a:pt x="239" y="373"/>
                    </a:lnTo>
                    <a:lnTo>
                      <a:pt x="239" y="345"/>
                    </a:lnTo>
                    <a:lnTo>
                      <a:pt x="237" y="258"/>
                    </a:lnTo>
                    <a:lnTo>
                      <a:pt x="237" y="190"/>
                    </a:lnTo>
                    <a:lnTo>
                      <a:pt x="239" y="186"/>
                    </a:lnTo>
                    <a:lnTo>
                      <a:pt x="237" y="177"/>
                    </a:lnTo>
                    <a:lnTo>
                      <a:pt x="237" y="159"/>
                    </a:lnTo>
                    <a:lnTo>
                      <a:pt x="236" y="132"/>
                    </a:lnTo>
                    <a:lnTo>
                      <a:pt x="233" y="114"/>
                    </a:lnTo>
                    <a:lnTo>
                      <a:pt x="233" y="110"/>
                    </a:lnTo>
                    <a:lnTo>
                      <a:pt x="229" y="103"/>
                    </a:lnTo>
                    <a:lnTo>
                      <a:pt x="222" y="93"/>
                    </a:lnTo>
                    <a:lnTo>
                      <a:pt x="213" y="86"/>
                    </a:lnTo>
                    <a:lnTo>
                      <a:pt x="212" y="83"/>
                    </a:lnTo>
                    <a:lnTo>
                      <a:pt x="209" y="81"/>
                    </a:lnTo>
                    <a:lnTo>
                      <a:pt x="205" y="79"/>
                    </a:lnTo>
                    <a:lnTo>
                      <a:pt x="193" y="76"/>
                    </a:lnTo>
                    <a:lnTo>
                      <a:pt x="182" y="74"/>
                    </a:lnTo>
                    <a:lnTo>
                      <a:pt x="179" y="73"/>
                    </a:lnTo>
                    <a:lnTo>
                      <a:pt x="175" y="74"/>
                    </a:lnTo>
                    <a:lnTo>
                      <a:pt x="167" y="74"/>
                    </a:lnTo>
                    <a:lnTo>
                      <a:pt x="151" y="79"/>
                    </a:lnTo>
                    <a:lnTo>
                      <a:pt x="137" y="86"/>
                    </a:lnTo>
                    <a:lnTo>
                      <a:pt x="134" y="87"/>
                    </a:lnTo>
                    <a:lnTo>
                      <a:pt x="130" y="90"/>
                    </a:lnTo>
                    <a:lnTo>
                      <a:pt x="124" y="96"/>
                    </a:lnTo>
                    <a:lnTo>
                      <a:pt x="115" y="107"/>
                    </a:lnTo>
                    <a:lnTo>
                      <a:pt x="107" y="121"/>
                    </a:lnTo>
                    <a:lnTo>
                      <a:pt x="106" y="124"/>
                    </a:lnTo>
                    <a:lnTo>
                      <a:pt x="105" y="128"/>
                    </a:lnTo>
                    <a:lnTo>
                      <a:pt x="102" y="138"/>
                    </a:lnTo>
                    <a:lnTo>
                      <a:pt x="99" y="163"/>
                    </a:lnTo>
                    <a:lnTo>
                      <a:pt x="99" y="197"/>
                    </a:lnTo>
                    <a:lnTo>
                      <a:pt x="99" y="207"/>
                    </a:lnTo>
                    <a:lnTo>
                      <a:pt x="98" y="211"/>
                    </a:lnTo>
                    <a:lnTo>
                      <a:pt x="99" y="234"/>
                    </a:lnTo>
                    <a:lnTo>
                      <a:pt x="98" y="311"/>
                    </a:lnTo>
                    <a:lnTo>
                      <a:pt x="98" y="370"/>
                    </a:lnTo>
                    <a:lnTo>
                      <a:pt x="99" y="373"/>
                    </a:lnTo>
                    <a:lnTo>
                      <a:pt x="84" y="373"/>
                    </a:lnTo>
                    <a:lnTo>
                      <a:pt x="37" y="373"/>
                    </a:lnTo>
                    <a:lnTo>
                      <a:pt x="3" y="373"/>
                    </a:lnTo>
                    <a:lnTo>
                      <a:pt x="2" y="373"/>
                    </a:lnTo>
                    <a:lnTo>
                      <a:pt x="0" y="366"/>
                    </a:lnTo>
                    <a:lnTo>
                      <a:pt x="2" y="317"/>
                    </a:lnTo>
                    <a:lnTo>
                      <a:pt x="0" y="145"/>
                    </a:lnTo>
                    <a:lnTo>
                      <a:pt x="0" y="15"/>
                    </a:lnTo>
                    <a:lnTo>
                      <a:pt x="2" y="7"/>
                    </a:lnTo>
                    <a:lnTo>
                      <a:pt x="16" y="7"/>
                    </a:lnTo>
                    <a:lnTo>
                      <a:pt x="57" y="7"/>
                    </a:lnTo>
                    <a:lnTo>
                      <a:pt x="89" y="7"/>
                    </a:lnTo>
                    <a:lnTo>
                      <a:pt x="92" y="7"/>
                    </a:lnTo>
                    <a:lnTo>
                      <a:pt x="92" y="17"/>
                    </a:lnTo>
                    <a:lnTo>
                      <a:pt x="91" y="42"/>
                    </a:lnTo>
                    <a:lnTo>
                      <a:pt x="91" y="62"/>
                    </a:lnTo>
                    <a:lnTo>
                      <a:pt x="92" y="62"/>
                    </a:lnTo>
                    <a:lnTo>
                      <a:pt x="99" y="52"/>
                    </a:lnTo>
                    <a:lnTo>
                      <a:pt x="117" y="35"/>
                    </a:lnTo>
                    <a:lnTo>
                      <a:pt x="155" y="11"/>
                    </a:lnTo>
                    <a:lnTo>
                      <a:pt x="201" y="1"/>
                    </a:lnTo>
                    <a:lnTo>
                      <a:pt x="213" y="0"/>
                    </a:lnTo>
                    <a:lnTo>
                      <a:pt x="217" y="1"/>
                    </a:lnTo>
                    <a:lnTo>
                      <a:pt x="229" y="1"/>
                    </a:lnTo>
                    <a:lnTo>
                      <a:pt x="248" y="4"/>
                    </a:lnTo>
                    <a:lnTo>
                      <a:pt x="265" y="10"/>
                    </a:lnTo>
                    <a:lnTo>
                      <a:pt x="271" y="11"/>
                    </a:lnTo>
                    <a:lnTo>
                      <a:pt x="275" y="14"/>
                    </a:lnTo>
                    <a:lnTo>
                      <a:pt x="284" y="18"/>
                    </a:lnTo>
                    <a:lnTo>
                      <a:pt x="298" y="26"/>
                    </a:lnTo>
                    <a:lnTo>
                      <a:pt x="309" y="38"/>
                    </a:lnTo>
                    <a:lnTo>
                      <a:pt x="312" y="41"/>
                    </a:lnTo>
                    <a:lnTo>
                      <a:pt x="313" y="45"/>
                    </a:lnTo>
                    <a:lnTo>
                      <a:pt x="318" y="50"/>
                    </a:lnTo>
                    <a:lnTo>
                      <a:pt x="323" y="63"/>
                    </a:lnTo>
                    <a:lnTo>
                      <a:pt x="329" y="77"/>
                    </a:lnTo>
                    <a:lnTo>
                      <a:pt x="330" y="80"/>
                    </a:lnTo>
                    <a:lnTo>
                      <a:pt x="330" y="84"/>
                    </a:lnTo>
                    <a:lnTo>
                      <a:pt x="332" y="94"/>
                    </a:lnTo>
                    <a:lnTo>
                      <a:pt x="334" y="115"/>
                    </a:lnTo>
                    <a:lnTo>
                      <a:pt x="334" y="141"/>
                    </a:lnTo>
                    <a:lnTo>
                      <a:pt x="336" y="146"/>
                    </a:lnTo>
                    <a:lnTo>
                      <a:pt x="334" y="152"/>
                    </a:lnTo>
                    <a:lnTo>
                      <a:pt x="336" y="183"/>
                    </a:lnTo>
                    <a:lnTo>
                      <a:pt x="334" y="289"/>
                    </a:lnTo>
                    <a:lnTo>
                      <a:pt x="334" y="369"/>
                    </a:lnTo>
                    <a:lnTo>
                      <a:pt x="336" y="373"/>
                    </a:lnTo>
                    <a:lnTo>
                      <a:pt x="336" y="3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1" name="Freeform 336"/>
              <p:cNvSpPr>
                <a:spLocks/>
              </p:cNvSpPr>
              <p:nvPr/>
            </p:nvSpPr>
            <p:spPr bwMode="auto">
              <a:xfrm>
                <a:off x="3730" y="3940"/>
                <a:ext cx="114" cy="128"/>
              </a:xfrm>
              <a:custGeom>
                <a:avLst/>
                <a:gdLst>
                  <a:gd name="T0" fmla="*/ 14 w 341"/>
                  <a:gd name="T1" fmla="*/ 268 h 382"/>
                  <a:gd name="T2" fmla="*/ 98 w 341"/>
                  <a:gd name="T3" fmla="*/ 253 h 382"/>
                  <a:gd name="T4" fmla="*/ 109 w 341"/>
                  <a:gd name="T5" fmla="*/ 283 h 382"/>
                  <a:gd name="T6" fmla="*/ 126 w 341"/>
                  <a:gd name="T7" fmla="*/ 300 h 382"/>
                  <a:gd name="T8" fmla="*/ 169 w 341"/>
                  <a:gd name="T9" fmla="*/ 311 h 382"/>
                  <a:gd name="T10" fmla="*/ 192 w 341"/>
                  <a:gd name="T11" fmla="*/ 311 h 382"/>
                  <a:gd name="T12" fmla="*/ 231 w 341"/>
                  <a:gd name="T13" fmla="*/ 297 h 382"/>
                  <a:gd name="T14" fmla="*/ 240 w 341"/>
                  <a:gd name="T15" fmla="*/ 289 h 382"/>
                  <a:gd name="T16" fmla="*/ 244 w 341"/>
                  <a:gd name="T17" fmla="*/ 275 h 382"/>
                  <a:gd name="T18" fmla="*/ 244 w 341"/>
                  <a:gd name="T19" fmla="*/ 263 h 382"/>
                  <a:gd name="T20" fmla="*/ 233 w 341"/>
                  <a:gd name="T21" fmla="*/ 251 h 382"/>
                  <a:gd name="T22" fmla="*/ 206 w 341"/>
                  <a:gd name="T23" fmla="*/ 241 h 382"/>
                  <a:gd name="T24" fmla="*/ 98 w 341"/>
                  <a:gd name="T25" fmla="*/ 214 h 382"/>
                  <a:gd name="T26" fmla="*/ 50 w 341"/>
                  <a:gd name="T27" fmla="*/ 190 h 382"/>
                  <a:gd name="T28" fmla="*/ 14 w 341"/>
                  <a:gd name="T29" fmla="*/ 121 h 382"/>
                  <a:gd name="T30" fmla="*/ 16 w 341"/>
                  <a:gd name="T31" fmla="*/ 90 h 382"/>
                  <a:gd name="T32" fmla="*/ 51 w 341"/>
                  <a:gd name="T33" fmla="*/ 32 h 382"/>
                  <a:gd name="T34" fmla="*/ 109 w 341"/>
                  <a:gd name="T35" fmla="*/ 5 h 382"/>
                  <a:gd name="T36" fmla="*/ 179 w 341"/>
                  <a:gd name="T37" fmla="*/ 1 h 382"/>
                  <a:gd name="T38" fmla="*/ 272 w 341"/>
                  <a:gd name="T39" fmla="*/ 21 h 382"/>
                  <a:gd name="T40" fmla="*/ 295 w 341"/>
                  <a:gd name="T41" fmla="*/ 38 h 382"/>
                  <a:gd name="T42" fmla="*/ 330 w 341"/>
                  <a:gd name="T43" fmla="*/ 96 h 382"/>
                  <a:gd name="T44" fmla="*/ 272 w 341"/>
                  <a:gd name="T45" fmla="*/ 107 h 382"/>
                  <a:gd name="T46" fmla="*/ 237 w 341"/>
                  <a:gd name="T47" fmla="*/ 110 h 382"/>
                  <a:gd name="T48" fmla="*/ 217 w 341"/>
                  <a:gd name="T49" fmla="*/ 83 h 382"/>
                  <a:gd name="T50" fmla="*/ 206 w 341"/>
                  <a:gd name="T51" fmla="*/ 76 h 382"/>
                  <a:gd name="T52" fmla="*/ 169 w 341"/>
                  <a:gd name="T53" fmla="*/ 69 h 382"/>
                  <a:gd name="T54" fmla="*/ 131 w 341"/>
                  <a:gd name="T55" fmla="*/ 73 h 382"/>
                  <a:gd name="T56" fmla="*/ 112 w 341"/>
                  <a:gd name="T57" fmla="*/ 81 h 382"/>
                  <a:gd name="T58" fmla="*/ 103 w 341"/>
                  <a:gd name="T59" fmla="*/ 97 h 382"/>
                  <a:gd name="T60" fmla="*/ 103 w 341"/>
                  <a:gd name="T61" fmla="*/ 104 h 382"/>
                  <a:gd name="T62" fmla="*/ 113 w 341"/>
                  <a:gd name="T63" fmla="*/ 117 h 382"/>
                  <a:gd name="T64" fmla="*/ 168 w 341"/>
                  <a:gd name="T65" fmla="*/ 136 h 382"/>
                  <a:gd name="T66" fmla="*/ 239 w 341"/>
                  <a:gd name="T67" fmla="*/ 153 h 382"/>
                  <a:gd name="T68" fmla="*/ 312 w 341"/>
                  <a:gd name="T69" fmla="*/ 187 h 382"/>
                  <a:gd name="T70" fmla="*/ 336 w 341"/>
                  <a:gd name="T71" fmla="*/ 225 h 382"/>
                  <a:gd name="T72" fmla="*/ 340 w 341"/>
                  <a:gd name="T73" fmla="*/ 268 h 382"/>
                  <a:gd name="T74" fmla="*/ 306 w 341"/>
                  <a:gd name="T75" fmla="*/ 339 h 382"/>
                  <a:gd name="T76" fmla="*/ 277 w 341"/>
                  <a:gd name="T77" fmla="*/ 362 h 382"/>
                  <a:gd name="T78" fmla="*/ 175 w 341"/>
                  <a:gd name="T79" fmla="*/ 382 h 382"/>
                  <a:gd name="T80" fmla="*/ 99 w 341"/>
                  <a:gd name="T81" fmla="*/ 372 h 382"/>
                  <a:gd name="T82" fmla="*/ 50 w 341"/>
                  <a:gd name="T83" fmla="*/ 346 h 382"/>
                  <a:gd name="T84" fmla="*/ 2 w 341"/>
                  <a:gd name="T85" fmla="*/ 2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382">
                    <a:moveTo>
                      <a:pt x="0" y="269"/>
                    </a:moveTo>
                    <a:lnTo>
                      <a:pt x="2" y="269"/>
                    </a:lnTo>
                    <a:lnTo>
                      <a:pt x="14" y="268"/>
                    </a:lnTo>
                    <a:lnTo>
                      <a:pt x="61" y="260"/>
                    </a:lnTo>
                    <a:lnTo>
                      <a:pt x="95" y="255"/>
                    </a:lnTo>
                    <a:lnTo>
                      <a:pt x="98" y="253"/>
                    </a:lnTo>
                    <a:lnTo>
                      <a:pt x="98" y="259"/>
                    </a:lnTo>
                    <a:lnTo>
                      <a:pt x="100" y="268"/>
                    </a:lnTo>
                    <a:lnTo>
                      <a:pt x="109" y="283"/>
                    </a:lnTo>
                    <a:lnTo>
                      <a:pt x="119" y="296"/>
                    </a:lnTo>
                    <a:lnTo>
                      <a:pt x="123" y="297"/>
                    </a:lnTo>
                    <a:lnTo>
                      <a:pt x="126" y="300"/>
                    </a:lnTo>
                    <a:lnTo>
                      <a:pt x="133" y="304"/>
                    </a:lnTo>
                    <a:lnTo>
                      <a:pt x="150" y="310"/>
                    </a:lnTo>
                    <a:lnTo>
                      <a:pt x="169" y="311"/>
                    </a:lnTo>
                    <a:lnTo>
                      <a:pt x="175" y="311"/>
                    </a:lnTo>
                    <a:lnTo>
                      <a:pt x="181" y="311"/>
                    </a:lnTo>
                    <a:lnTo>
                      <a:pt x="192" y="311"/>
                    </a:lnTo>
                    <a:lnTo>
                      <a:pt x="213" y="307"/>
                    </a:lnTo>
                    <a:lnTo>
                      <a:pt x="227" y="300"/>
                    </a:lnTo>
                    <a:lnTo>
                      <a:pt x="231" y="297"/>
                    </a:lnTo>
                    <a:lnTo>
                      <a:pt x="233" y="296"/>
                    </a:lnTo>
                    <a:lnTo>
                      <a:pt x="237" y="293"/>
                    </a:lnTo>
                    <a:lnTo>
                      <a:pt x="240" y="289"/>
                    </a:lnTo>
                    <a:lnTo>
                      <a:pt x="243" y="284"/>
                    </a:lnTo>
                    <a:lnTo>
                      <a:pt x="244" y="280"/>
                    </a:lnTo>
                    <a:lnTo>
                      <a:pt x="244" y="275"/>
                    </a:lnTo>
                    <a:lnTo>
                      <a:pt x="246" y="272"/>
                    </a:lnTo>
                    <a:lnTo>
                      <a:pt x="244" y="268"/>
                    </a:lnTo>
                    <a:lnTo>
                      <a:pt x="244" y="263"/>
                    </a:lnTo>
                    <a:lnTo>
                      <a:pt x="241" y="258"/>
                    </a:lnTo>
                    <a:lnTo>
                      <a:pt x="239" y="253"/>
                    </a:lnTo>
                    <a:lnTo>
                      <a:pt x="233" y="251"/>
                    </a:lnTo>
                    <a:lnTo>
                      <a:pt x="223" y="246"/>
                    </a:lnTo>
                    <a:lnTo>
                      <a:pt x="209" y="242"/>
                    </a:lnTo>
                    <a:lnTo>
                      <a:pt x="206" y="241"/>
                    </a:lnTo>
                    <a:lnTo>
                      <a:pt x="186" y="238"/>
                    </a:lnTo>
                    <a:lnTo>
                      <a:pt x="151" y="229"/>
                    </a:lnTo>
                    <a:lnTo>
                      <a:pt x="98" y="214"/>
                    </a:lnTo>
                    <a:lnTo>
                      <a:pt x="62" y="198"/>
                    </a:lnTo>
                    <a:lnTo>
                      <a:pt x="57" y="194"/>
                    </a:lnTo>
                    <a:lnTo>
                      <a:pt x="50" y="190"/>
                    </a:lnTo>
                    <a:lnTo>
                      <a:pt x="37" y="179"/>
                    </a:lnTo>
                    <a:lnTo>
                      <a:pt x="21" y="152"/>
                    </a:lnTo>
                    <a:lnTo>
                      <a:pt x="14" y="121"/>
                    </a:lnTo>
                    <a:lnTo>
                      <a:pt x="14" y="111"/>
                    </a:lnTo>
                    <a:lnTo>
                      <a:pt x="14" y="104"/>
                    </a:lnTo>
                    <a:lnTo>
                      <a:pt x="16" y="90"/>
                    </a:lnTo>
                    <a:lnTo>
                      <a:pt x="26" y="62"/>
                    </a:lnTo>
                    <a:lnTo>
                      <a:pt x="44" y="38"/>
                    </a:lnTo>
                    <a:lnTo>
                      <a:pt x="51" y="32"/>
                    </a:lnTo>
                    <a:lnTo>
                      <a:pt x="57" y="28"/>
                    </a:lnTo>
                    <a:lnTo>
                      <a:pt x="72" y="18"/>
                    </a:lnTo>
                    <a:lnTo>
                      <a:pt x="109" y="5"/>
                    </a:lnTo>
                    <a:lnTo>
                      <a:pt x="154" y="1"/>
                    </a:lnTo>
                    <a:lnTo>
                      <a:pt x="168" y="0"/>
                    </a:lnTo>
                    <a:lnTo>
                      <a:pt x="179" y="1"/>
                    </a:lnTo>
                    <a:lnTo>
                      <a:pt x="202" y="1"/>
                    </a:lnTo>
                    <a:lnTo>
                      <a:pt x="241" y="8"/>
                    </a:lnTo>
                    <a:lnTo>
                      <a:pt x="272" y="21"/>
                    </a:lnTo>
                    <a:lnTo>
                      <a:pt x="279" y="24"/>
                    </a:lnTo>
                    <a:lnTo>
                      <a:pt x="285" y="28"/>
                    </a:lnTo>
                    <a:lnTo>
                      <a:pt x="295" y="38"/>
                    </a:lnTo>
                    <a:lnTo>
                      <a:pt x="313" y="60"/>
                    </a:lnTo>
                    <a:lnTo>
                      <a:pt x="327" y="89"/>
                    </a:lnTo>
                    <a:lnTo>
                      <a:pt x="330" y="96"/>
                    </a:lnTo>
                    <a:lnTo>
                      <a:pt x="327" y="97"/>
                    </a:lnTo>
                    <a:lnTo>
                      <a:pt x="315" y="98"/>
                    </a:lnTo>
                    <a:lnTo>
                      <a:pt x="272" y="107"/>
                    </a:lnTo>
                    <a:lnTo>
                      <a:pt x="240" y="112"/>
                    </a:lnTo>
                    <a:lnTo>
                      <a:pt x="239" y="112"/>
                    </a:lnTo>
                    <a:lnTo>
                      <a:pt x="237" y="110"/>
                    </a:lnTo>
                    <a:lnTo>
                      <a:pt x="234" y="103"/>
                    </a:lnTo>
                    <a:lnTo>
                      <a:pt x="227" y="91"/>
                    </a:lnTo>
                    <a:lnTo>
                      <a:pt x="217" y="83"/>
                    </a:lnTo>
                    <a:lnTo>
                      <a:pt x="216" y="80"/>
                    </a:lnTo>
                    <a:lnTo>
                      <a:pt x="212" y="79"/>
                    </a:lnTo>
                    <a:lnTo>
                      <a:pt x="206" y="76"/>
                    </a:lnTo>
                    <a:lnTo>
                      <a:pt x="191" y="72"/>
                    </a:lnTo>
                    <a:lnTo>
                      <a:pt x="174" y="70"/>
                    </a:lnTo>
                    <a:lnTo>
                      <a:pt x="169" y="69"/>
                    </a:lnTo>
                    <a:lnTo>
                      <a:pt x="162" y="70"/>
                    </a:lnTo>
                    <a:lnTo>
                      <a:pt x="151" y="70"/>
                    </a:lnTo>
                    <a:lnTo>
                      <a:pt x="131" y="73"/>
                    </a:lnTo>
                    <a:lnTo>
                      <a:pt x="117" y="77"/>
                    </a:lnTo>
                    <a:lnTo>
                      <a:pt x="114" y="79"/>
                    </a:lnTo>
                    <a:lnTo>
                      <a:pt x="112" y="81"/>
                    </a:lnTo>
                    <a:lnTo>
                      <a:pt x="109" y="84"/>
                    </a:lnTo>
                    <a:lnTo>
                      <a:pt x="105" y="90"/>
                    </a:lnTo>
                    <a:lnTo>
                      <a:pt x="103" y="97"/>
                    </a:lnTo>
                    <a:lnTo>
                      <a:pt x="103" y="98"/>
                    </a:lnTo>
                    <a:lnTo>
                      <a:pt x="103" y="101"/>
                    </a:lnTo>
                    <a:lnTo>
                      <a:pt x="103" y="104"/>
                    </a:lnTo>
                    <a:lnTo>
                      <a:pt x="105" y="107"/>
                    </a:lnTo>
                    <a:lnTo>
                      <a:pt x="109" y="112"/>
                    </a:lnTo>
                    <a:lnTo>
                      <a:pt x="113" y="117"/>
                    </a:lnTo>
                    <a:lnTo>
                      <a:pt x="123" y="122"/>
                    </a:lnTo>
                    <a:lnTo>
                      <a:pt x="134" y="127"/>
                    </a:lnTo>
                    <a:lnTo>
                      <a:pt x="168" y="136"/>
                    </a:lnTo>
                    <a:lnTo>
                      <a:pt x="203" y="143"/>
                    </a:lnTo>
                    <a:lnTo>
                      <a:pt x="216" y="148"/>
                    </a:lnTo>
                    <a:lnTo>
                      <a:pt x="239" y="153"/>
                    </a:lnTo>
                    <a:lnTo>
                      <a:pt x="277" y="167"/>
                    </a:lnTo>
                    <a:lnTo>
                      <a:pt x="306" y="184"/>
                    </a:lnTo>
                    <a:lnTo>
                      <a:pt x="312" y="187"/>
                    </a:lnTo>
                    <a:lnTo>
                      <a:pt x="316" y="193"/>
                    </a:lnTo>
                    <a:lnTo>
                      <a:pt x="325" y="201"/>
                    </a:lnTo>
                    <a:lnTo>
                      <a:pt x="336" y="225"/>
                    </a:lnTo>
                    <a:lnTo>
                      <a:pt x="340" y="252"/>
                    </a:lnTo>
                    <a:lnTo>
                      <a:pt x="341" y="259"/>
                    </a:lnTo>
                    <a:lnTo>
                      <a:pt x="340" y="268"/>
                    </a:lnTo>
                    <a:lnTo>
                      <a:pt x="339" y="283"/>
                    </a:lnTo>
                    <a:lnTo>
                      <a:pt x="326" y="313"/>
                    </a:lnTo>
                    <a:lnTo>
                      <a:pt x="306" y="339"/>
                    </a:lnTo>
                    <a:lnTo>
                      <a:pt x="301" y="345"/>
                    </a:lnTo>
                    <a:lnTo>
                      <a:pt x="292" y="352"/>
                    </a:lnTo>
                    <a:lnTo>
                      <a:pt x="277" y="362"/>
                    </a:lnTo>
                    <a:lnTo>
                      <a:pt x="236" y="376"/>
                    </a:lnTo>
                    <a:lnTo>
                      <a:pt x="188" y="382"/>
                    </a:lnTo>
                    <a:lnTo>
                      <a:pt x="175" y="382"/>
                    </a:lnTo>
                    <a:lnTo>
                      <a:pt x="162" y="382"/>
                    </a:lnTo>
                    <a:lnTo>
                      <a:pt x="140" y="380"/>
                    </a:lnTo>
                    <a:lnTo>
                      <a:pt x="99" y="372"/>
                    </a:lnTo>
                    <a:lnTo>
                      <a:pt x="65" y="356"/>
                    </a:lnTo>
                    <a:lnTo>
                      <a:pt x="58" y="351"/>
                    </a:lnTo>
                    <a:lnTo>
                      <a:pt x="50" y="346"/>
                    </a:lnTo>
                    <a:lnTo>
                      <a:pt x="37" y="335"/>
                    </a:lnTo>
                    <a:lnTo>
                      <a:pt x="17" y="308"/>
                    </a:lnTo>
                    <a:lnTo>
                      <a:pt x="2" y="277"/>
                    </a:lnTo>
                    <a:lnTo>
                      <a:pt x="0" y="269"/>
                    </a:lnTo>
                    <a:lnTo>
                      <a:pt x="0" y="26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2" name="Freeform 337"/>
              <p:cNvSpPr>
                <a:spLocks/>
              </p:cNvSpPr>
              <p:nvPr/>
            </p:nvSpPr>
            <p:spPr bwMode="auto">
              <a:xfrm>
                <a:off x="3858" y="3904"/>
                <a:ext cx="73" cy="164"/>
              </a:xfrm>
              <a:custGeom>
                <a:avLst/>
                <a:gdLst>
                  <a:gd name="T0" fmla="*/ 209 w 217"/>
                  <a:gd name="T1" fmla="*/ 141 h 504"/>
                  <a:gd name="T2" fmla="*/ 207 w 217"/>
                  <a:gd name="T3" fmla="*/ 205 h 504"/>
                  <a:gd name="T4" fmla="*/ 198 w 217"/>
                  <a:gd name="T5" fmla="*/ 206 h 504"/>
                  <a:gd name="T6" fmla="*/ 143 w 217"/>
                  <a:gd name="T7" fmla="*/ 206 h 504"/>
                  <a:gd name="T8" fmla="*/ 141 w 217"/>
                  <a:gd name="T9" fmla="*/ 211 h 504"/>
                  <a:gd name="T10" fmla="*/ 141 w 217"/>
                  <a:gd name="T11" fmla="*/ 299 h 504"/>
                  <a:gd name="T12" fmla="*/ 143 w 217"/>
                  <a:gd name="T13" fmla="*/ 354 h 504"/>
                  <a:gd name="T14" fmla="*/ 143 w 217"/>
                  <a:gd name="T15" fmla="*/ 375 h 504"/>
                  <a:gd name="T16" fmla="*/ 144 w 217"/>
                  <a:gd name="T17" fmla="*/ 405 h 504"/>
                  <a:gd name="T18" fmla="*/ 145 w 217"/>
                  <a:gd name="T19" fmla="*/ 408 h 504"/>
                  <a:gd name="T20" fmla="*/ 152 w 217"/>
                  <a:gd name="T21" fmla="*/ 418 h 504"/>
                  <a:gd name="T22" fmla="*/ 157 w 217"/>
                  <a:gd name="T23" fmla="*/ 421 h 504"/>
                  <a:gd name="T24" fmla="*/ 165 w 217"/>
                  <a:gd name="T25" fmla="*/ 423 h 504"/>
                  <a:gd name="T26" fmla="*/ 171 w 217"/>
                  <a:gd name="T27" fmla="*/ 423 h 504"/>
                  <a:gd name="T28" fmla="*/ 189 w 217"/>
                  <a:gd name="T29" fmla="*/ 421 h 504"/>
                  <a:gd name="T30" fmla="*/ 209 w 217"/>
                  <a:gd name="T31" fmla="*/ 413 h 504"/>
                  <a:gd name="T32" fmla="*/ 209 w 217"/>
                  <a:gd name="T33" fmla="*/ 426 h 504"/>
                  <a:gd name="T34" fmla="*/ 216 w 217"/>
                  <a:gd name="T35" fmla="*/ 487 h 504"/>
                  <a:gd name="T36" fmla="*/ 210 w 217"/>
                  <a:gd name="T37" fmla="*/ 491 h 504"/>
                  <a:gd name="T38" fmla="*/ 174 w 217"/>
                  <a:gd name="T39" fmla="*/ 501 h 504"/>
                  <a:gd name="T40" fmla="*/ 141 w 217"/>
                  <a:gd name="T41" fmla="*/ 504 h 504"/>
                  <a:gd name="T42" fmla="*/ 127 w 217"/>
                  <a:gd name="T43" fmla="*/ 504 h 504"/>
                  <a:gd name="T44" fmla="*/ 96 w 217"/>
                  <a:gd name="T45" fmla="*/ 495 h 504"/>
                  <a:gd name="T46" fmla="*/ 89 w 217"/>
                  <a:gd name="T47" fmla="*/ 492 h 504"/>
                  <a:gd name="T48" fmla="*/ 72 w 217"/>
                  <a:gd name="T49" fmla="*/ 483 h 504"/>
                  <a:gd name="T50" fmla="*/ 62 w 217"/>
                  <a:gd name="T51" fmla="*/ 471 h 504"/>
                  <a:gd name="T52" fmla="*/ 58 w 217"/>
                  <a:gd name="T53" fmla="*/ 464 h 504"/>
                  <a:gd name="T54" fmla="*/ 49 w 217"/>
                  <a:gd name="T55" fmla="*/ 437 h 504"/>
                  <a:gd name="T56" fmla="*/ 47 w 217"/>
                  <a:gd name="T57" fmla="*/ 423 h 504"/>
                  <a:gd name="T58" fmla="*/ 47 w 217"/>
                  <a:gd name="T59" fmla="*/ 390 h 504"/>
                  <a:gd name="T60" fmla="*/ 47 w 217"/>
                  <a:gd name="T61" fmla="*/ 342 h 504"/>
                  <a:gd name="T62" fmla="*/ 45 w 217"/>
                  <a:gd name="T63" fmla="*/ 211 h 504"/>
                  <a:gd name="T64" fmla="*/ 40 w 217"/>
                  <a:gd name="T65" fmla="*/ 206 h 504"/>
                  <a:gd name="T66" fmla="*/ 2 w 217"/>
                  <a:gd name="T67" fmla="*/ 206 h 504"/>
                  <a:gd name="T68" fmla="*/ 2 w 217"/>
                  <a:gd name="T69" fmla="*/ 195 h 504"/>
                  <a:gd name="T70" fmla="*/ 0 w 217"/>
                  <a:gd name="T71" fmla="*/ 132 h 504"/>
                  <a:gd name="T72" fmla="*/ 9 w 217"/>
                  <a:gd name="T73" fmla="*/ 129 h 504"/>
                  <a:gd name="T74" fmla="*/ 45 w 217"/>
                  <a:gd name="T75" fmla="*/ 129 h 504"/>
                  <a:gd name="T76" fmla="*/ 47 w 217"/>
                  <a:gd name="T77" fmla="*/ 119 h 504"/>
                  <a:gd name="T78" fmla="*/ 45 w 217"/>
                  <a:gd name="T79" fmla="*/ 60 h 504"/>
                  <a:gd name="T80" fmla="*/ 61 w 217"/>
                  <a:gd name="T81" fmla="*/ 48 h 504"/>
                  <a:gd name="T82" fmla="*/ 140 w 217"/>
                  <a:gd name="T83" fmla="*/ 2 h 504"/>
                  <a:gd name="T84" fmla="*/ 143 w 217"/>
                  <a:gd name="T85" fmla="*/ 22 h 504"/>
                  <a:gd name="T86" fmla="*/ 141 w 217"/>
                  <a:gd name="T87" fmla="*/ 127 h 504"/>
                  <a:gd name="T88" fmla="*/ 152 w 217"/>
                  <a:gd name="T89" fmla="*/ 129 h 504"/>
                  <a:gd name="T90" fmla="*/ 207 w 217"/>
                  <a:gd name="T91" fmla="*/ 129 h 504"/>
                  <a:gd name="T92" fmla="*/ 209 w 217"/>
                  <a:gd name="T93" fmla="*/ 1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7" h="504">
                    <a:moveTo>
                      <a:pt x="209" y="129"/>
                    </a:moveTo>
                    <a:lnTo>
                      <a:pt x="209" y="141"/>
                    </a:lnTo>
                    <a:lnTo>
                      <a:pt x="207" y="178"/>
                    </a:lnTo>
                    <a:lnTo>
                      <a:pt x="207" y="205"/>
                    </a:lnTo>
                    <a:lnTo>
                      <a:pt x="209" y="206"/>
                    </a:lnTo>
                    <a:lnTo>
                      <a:pt x="198" y="206"/>
                    </a:lnTo>
                    <a:lnTo>
                      <a:pt x="166" y="206"/>
                    </a:lnTo>
                    <a:lnTo>
                      <a:pt x="143" y="206"/>
                    </a:lnTo>
                    <a:lnTo>
                      <a:pt x="143" y="206"/>
                    </a:lnTo>
                    <a:lnTo>
                      <a:pt x="141" y="211"/>
                    </a:lnTo>
                    <a:lnTo>
                      <a:pt x="143" y="230"/>
                    </a:lnTo>
                    <a:lnTo>
                      <a:pt x="141" y="299"/>
                    </a:lnTo>
                    <a:lnTo>
                      <a:pt x="141" y="351"/>
                    </a:lnTo>
                    <a:lnTo>
                      <a:pt x="143" y="354"/>
                    </a:lnTo>
                    <a:lnTo>
                      <a:pt x="143" y="363"/>
                    </a:lnTo>
                    <a:lnTo>
                      <a:pt x="143" y="375"/>
                    </a:lnTo>
                    <a:lnTo>
                      <a:pt x="143" y="394"/>
                    </a:lnTo>
                    <a:lnTo>
                      <a:pt x="144" y="405"/>
                    </a:lnTo>
                    <a:lnTo>
                      <a:pt x="145" y="406"/>
                    </a:lnTo>
                    <a:lnTo>
                      <a:pt x="145" y="408"/>
                    </a:lnTo>
                    <a:lnTo>
                      <a:pt x="148" y="415"/>
                    </a:lnTo>
                    <a:lnTo>
                      <a:pt x="152" y="418"/>
                    </a:lnTo>
                    <a:lnTo>
                      <a:pt x="154" y="418"/>
                    </a:lnTo>
                    <a:lnTo>
                      <a:pt x="157" y="421"/>
                    </a:lnTo>
                    <a:lnTo>
                      <a:pt x="159" y="422"/>
                    </a:lnTo>
                    <a:lnTo>
                      <a:pt x="165" y="423"/>
                    </a:lnTo>
                    <a:lnTo>
                      <a:pt x="169" y="423"/>
                    </a:lnTo>
                    <a:lnTo>
                      <a:pt x="171" y="423"/>
                    </a:lnTo>
                    <a:lnTo>
                      <a:pt x="176" y="423"/>
                    </a:lnTo>
                    <a:lnTo>
                      <a:pt x="189" y="421"/>
                    </a:lnTo>
                    <a:lnTo>
                      <a:pt x="205" y="415"/>
                    </a:lnTo>
                    <a:lnTo>
                      <a:pt x="209" y="413"/>
                    </a:lnTo>
                    <a:lnTo>
                      <a:pt x="209" y="416"/>
                    </a:lnTo>
                    <a:lnTo>
                      <a:pt x="209" y="426"/>
                    </a:lnTo>
                    <a:lnTo>
                      <a:pt x="213" y="461"/>
                    </a:lnTo>
                    <a:lnTo>
                      <a:pt x="216" y="487"/>
                    </a:lnTo>
                    <a:lnTo>
                      <a:pt x="217" y="488"/>
                    </a:lnTo>
                    <a:lnTo>
                      <a:pt x="210" y="491"/>
                    </a:lnTo>
                    <a:lnTo>
                      <a:pt x="199" y="495"/>
                    </a:lnTo>
                    <a:lnTo>
                      <a:pt x="174" y="501"/>
                    </a:lnTo>
                    <a:lnTo>
                      <a:pt x="147" y="504"/>
                    </a:lnTo>
                    <a:lnTo>
                      <a:pt x="141" y="504"/>
                    </a:lnTo>
                    <a:lnTo>
                      <a:pt x="135" y="504"/>
                    </a:lnTo>
                    <a:lnTo>
                      <a:pt x="127" y="504"/>
                    </a:lnTo>
                    <a:lnTo>
                      <a:pt x="112" y="501"/>
                    </a:lnTo>
                    <a:lnTo>
                      <a:pt x="96" y="495"/>
                    </a:lnTo>
                    <a:lnTo>
                      <a:pt x="93" y="494"/>
                    </a:lnTo>
                    <a:lnTo>
                      <a:pt x="89" y="492"/>
                    </a:lnTo>
                    <a:lnTo>
                      <a:pt x="83" y="490"/>
                    </a:lnTo>
                    <a:lnTo>
                      <a:pt x="72" y="483"/>
                    </a:lnTo>
                    <a:lnTo>
                      <a:pt x="64" y="474"/>
                    </a:lnTo>
                    <a:lnTo>
                      <a:pt x="62" y="471"/>
                    </a:lnTo>
                    <a:lnTo>
                      <a:pt x="61" y="470"/>
                    </a:lnTo>
                    <a:lnTo>
                      <a:pt x="58" y="464"/>
                    </a:lnTo>
                    <a:lnTo>
                      <a:pt x="54" y="453"/>
                    </a:lnTo>
                    <a:lnTo>
                      <a:pt x="49" y="437"/>
                    </a:lnTo>
                    <a:lnTo>
                      <a:pt x="49" y="433"/>
                    </a:lnTo>
                    <a:lnTo>
                      <a:pt x="47" y="423"/>
                    </a:lnTo>
                    <a:lnTo>
                      <a:pt x="47" y="415"/>
                    </a:lnTo>
                    <a:lnTo>
                      <a:pt x="47" y="390"/>
                    </a:lnTo>
                    <a:lnTo>
                      <a:pt x="47" y="366"/>
                    </a:lnTo>
                    <a:lnTo>
                      <a:pt x="47" y="342"/>
                    </a:lnTo>
                    <a:lnTo>
                      <a:pt x="45" y="267"/>
                    </a:lnTo>
                    <a:lnTo>
                      <a:pt x="45" y="211"/>
                    </a:lnTo>
                    <a:lnTo>
                      <a:pt x="47" y="206"/>
                    </a:lnTo>
                    <a:lnTo>
                      <a:pt x="40" y="206"/>
                    </a:lnTo>
                    <a:lnTo>
                      <a:pt x="18" y="206"/>
                    </a:lnTo>
                    <a:lnTo>
                      <a:pt x="2" y="206"/>
                    </a:lnTo>
                    <a:lnTo>
                      <a:pt x="2" y="206"/>
                    </a:lnTo>
                    <a:lnTo>
                      <a:pt x="2" y="195"/>
                    </a:lnTo>
                    <a:lnTo>
                      <a:pt x="0" y="158"/>
                    </a:lnTo>
                    <a:lnTo>
                      <a:pt x="0" y="132"/>
                    </a:lnTo>
                    <a:lnTo>
                      <a:pt x="2" y="129"/>
                    </a:lnTo>
                    <a:lnTo>
                      <a:pt x="9" y="129"/>
                    </a:lnTo>
                    <a:lnTo>
                      <a:pt x="28" y="129"/>
                    </a:lnTo>
                    <a:lnTo>
                      <a:pt x="45" y="129"/>
                    </a:lnTo>
                    <a:lnTo>
                      <a:pt x="47" y="129"/>
                    </a:lnTo>
                    <a:lnTo>
                      <a:pt x="47" y="119"/>
                    </a:lnTo>
                    <a:lnTo>
                      <a:pt x="45" y="85"/>
                    </a:lnTo>
                    <a:lnTo>
                      <a:pt x="45" y="60"/>
                    </a:lnTo>
                    <a:lnTo>
                      <a:pt x="47" y="57"/>
                    </a:lnTo>
                    <a:lnTo>
                      <a:pt x="61" y="48"/>
                    </a:lnTo>
                    <a:lnTo>
                      <a:pt x="106" y="23"/>
                    </a:lnTo>
                    <a:lnTo>
                      <a:pt x="140" y="2"/>
                    </a:lnTo>
                    <a:lnTo>
                      <a:pt x="143" y="0"/>
                    </a:lnTo>
                    <a:lnTo>
                      <a:pt x="143" y="22"/>
                    </a:lnTo>
                    <a:lnTo>
                      <a:pt x="141" y="81"/>
                    </a:lnTo>
                    <a:lnTo>
                      <a:pt x="141" y="127"/>
                    </a:lnTo>
                    <a:lnTo>
                      <a:pt x="143" y="129"/>
                    </a:lnTo>
                    <a:lnTo>
                      <a:pt x="152" y="129"/>
                    </a:lnTo>
                    <a:lnTo>
                      <a:pt x="183" y="129"/>
                    </a:lnTo>
                    <a:lnTo>
                      <a:pt x="207" y="129"/>
                    </a:lnTo>
                    <a:lnTo>
                      <a:pt x="209" y="129"/>
                    </a:lnTo>
                    <a:lnTo>
                      <a:pt x="209"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3" name="Freeform 338"/>
              <p:cNvSpPr>
                <a:spLocks noEditPoints="1"/>
              </p:cNvSpPr>
              <p:nvPr/>
            </p:nvSpPr>
            <p:spPr bwMode="auto">
              <a:xfrm>
                <a:off x="3950" y="3901"/>
                <a:ext cx="33" cy="167"/>
              </a:xfrm>
              <a:custGeom>
                <a:avLst/>
                <a:gdLst>
                  <a:gd name="T0" fmla="*/ 1 w 99"/>
                  <a:gd name="T1" fmla="*/ 88 h 504"/>
                  <a:gd name="T2" fmla="*/ 1 w 99"/>
                  <a:gd name="T3" fmla="*/ 76 h 504"/>
                  <a:gd name="T4" fmla="*/ 0 w 99"/>
                  <a:gd name="T5" fmla="*/ 33 h 504"/>
                  <a:gd name="T6" fmla="*/ 0 w 99"/>
                  <a:gd name="T7" fmla="*/ 2 h 504"/>
                  <a:gd name="T8" fmla="*/ 1 w 99"/>
                  <a:gd name="T9" fmla="*/ 0 h 504"/>
                  <a:gd name="T10" fmla="*/ 16 w 99"/>
                  <a:gd name="T11" fmla="*/ 0 h 504"/>
                  <a:gd name="T12" fmla="*/ 62 w 99"/>
                  <a:gd name="T13" fmla="*/ 0 h 504"/>
                  <a:gd name="T14" fmla="*/ 96 w 99"/>
                  <a:gd name="T15" fmla="*/ 0 h 504"/>
                  <a:gd name="T16" fmla="*/ 99 w 99"/>
                  <a:gd name="T17" fmla="*/ 0 h 504"/>
                  <a:gd name="T18" fmla="*/ 99 w 99"/>
                  <a:gd name="T19" fmla="*/ 14 h 504"/>
                  <a:gd name="T20" fmla="*/ 97 w 99"/>
                  <a:gd name="T21" fmla="*/ 56 h 504"/>
                  <a:gd name="T22" fmla="*/ 97 w 99"/>
                  <a:gd name="T23" fmla="*/ 87 h 504"/>
                  <a:gd name="T24" fmla="*/ 99 w 99"/>
                  <a:gd name="T25" fmla="*/ 88 h 504"/>
                  <a:gd name="T26" fmla="*/ 83 w 99"/>
                  <a:gd name="T27" fmla="*/ 88 h 504"/>
                  <a:gd name="T28" fmla="*/ 37 w 99"/>
                  <a:gd name="T29" fmla="*/ 88 h 504"/>
                  <a:gd name="T30" fmla="*/ 3 w 99"/>
                  <a:gd name="T31" fmla="*/ 88 h 504"/>
                  <a:gd name="T32" fmla="*/ 1 w 99"/>
                  <a:gd name="T33" fmla="*/ 88 h 504"/>
                  <a:gd name="T34" fmla="*/ 0 w 99"/>
                  <a:gd name="T35" fmla="*/ 88 h 504"/>
                  <a:gd name="T36" fmla="*/ 1 w 99"/>
                  <a:gd name="T37" fmla="*/ 88 h 504"/>
                  <a:gd name="T38" fmla="*/ 1 w 99"/>
                  <a:gd name="T39" fmla="*/ 88 h 504"/>
                  <a:gd name="T40" fmla="*/ 1 w 99"/>
                  <a:gd name="T41" fmla="*/ 504 h 504"/>
                  <a:gd name="T42" fmla="*/ 0 w 99"/>
                  <a:gd name="T43" fmla="*/ 497 h 504"/>
                  <a:gd name="T44" fmla="*/ 1 w 99"/>
                  <a:gd name="T45" fmla="*/ 448 h 504"/>
                  <a:gd name="T46" fmla="*/ 0 w 99"/>
                  <a:gd name="T47" fmla="*/ 276 h 504"/>
                  <a:gd name="T48" fmla="*/ 0 w 99"/>
                  <a:gd name="T49" fmla="*/ 146 h 504"/>
                  <a:gd name="T50" fmla="*/ 1 w 99"/>
                  <a:gd name="T51" fmla="*/ 138 h 504"/>
                  <a:gd name="T52" fmla="*/ 16 w 99"/>
                  <a:gd name="T53" fmla="*/ 138 h 504"/>
                  <a:gd name="T54" fmla="*/ 62 w 99"/>
                  <a:gd name="T55" fmla="*/ 138 h 504"/>
                  <a:gd name="T56" fmla="*/ 96 w 99"/>
                  <a:gd name="T57" fmla="*/ 138 h 504"/>
                  <a:gd name="T58" fmla="*/ 99 w 99"/>
                  <a:gd name="T59" fmla="*/ 138 h 504"/>
                  <a:gd name="T60" fmla="*/ 97 w 99"/>
                  <a:gd name="T61" fmla="*/ 146 h 504"/>
                  <a:gd name="T62" fmla="*/ 99 w 99"/>
                  <a:gd name="T63" fmla="*/ 196 h 504"/>
                  <a:gd name="T64" fmla="*/ 97 w 99"/>
                  <a:gd name="T65" fmla="*/ 368 h 504"/>
                  <a:gd name="T66" fmla="*/ 97 w 99"/>
                  <a:gd name="T67" fmla="*/ 497 h 504"/>
                  <a:gd name="T68" fmla="*/ 99 w 99"/>
                  <a:gd name="T69" fmla="*/ 504 h 504"/>
                  <a:gd name="T70" fmla="*/ 83 w 99"/>
                  <a:gd name="T71" fmla="*/ 504 h 504"/>
                  <a:gd name="T72" fmla="*/ 37 w 99"/>
                  <a:gd name="T73" fmla="*/ 504 h 504"/>
                  <a:gd name="T74" fmla="*/ 3 w 99"/>
                  <a:gd name="T75" fmla="*/ 504 h 504"/>
                  <a:gd name="T76" fmla="*/ 1 w 99"/>
                  <a:gd name="T77" fmla="*/ 504 h 504"/>
                  <a:gd name="T78" fmla="*/ 0 w 99"/>
                  <a:gd name="T79" fmla="*/ 504 h 504"/>
                  <a:gd name="T80" fmla="*/ 1 w 99"/>
                  <a:gd name="T81" fmla="*/ 504 h 504"/>
                  <a:gd name="T82" fmla="*/ 1 w 99"/>
                  <a:gd name="T83"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504">
                    <a:moveTo>
                      <a:pt x="1" y="88"/>
                    </a:moveTo>
                    <a:lnTo>
                      <a:pt x="1" y="76"/>
                    </a:lnTo>
                    <a:lnTo>
                      <a:pt x="0" y="33"/>
                    </a:lnTo>
                    <a:lnTo>
                      <a:pt x="0" y="2"/>
                    </a:lnTo>
                    <a:lnTo>
                      <a:pt x="1" y="0"/>
                    </a:lnTo>
                    <a:lnTo>
                      <a:pt x="16" y="0"/>
                    </a:lnTo>
                    <a:lnTo>
                      <a:pt x="62" y="0"/>
                    </a:lnTo>
                    <a:lnTo>
                      <a:pt x="96" y="0"/>
                    </a:lnTo>
                    <a:lnTo>
                      <a:pt x="99" y="0"/>
                    </a:lnTo>
                    <a:lnTo>
                      <a:pt x="99" y="14"/>
                    </a:lnTo>
                    <a:lnTo>
                      <a:pt x="97" y="56"/>
                    </a:lnTo>
                    <a:lnTo>
                      <a:pt x="97" y="87"/>
                    </a:lnTo>
                    <a:lnTo>
                      <a:pt x="99" y="88"/>
                    </a:lnTo>
                    <a:lnTo>
                      <a:pt x="83" y="88"/>
                    </a:lnTo>
                    <a:lnTo>
                      <a:pt x="37" y="88"/>
                    </a:lnTo>
                    <a:lnTo>
                      <a:pt x="3" y="88"/>
                    </a:lnTo>
                    <a:lnTo>
                      <a:pt x="1" y="88"/>
                    </a:lnTo>
                    <a:lnTo>
                      <a:pt x="0" y="88"/>
                    </a:lnTo>
                    <a:lnTo>
                      <a:pt x="1" y="88"/>
                    </a:lnTo>
                    <a:lnTo>
                      <a:pt x="1" y="88"/>
                    </a:lnTo>
                    <a:close/>
                    <a:moveTo>
                      <a:pt x="1" y="504"/>
                    </a:moveTo>
                    <a:lnTo>
                      <a:pt x="0" y="497"/>
                    </a:lnTo>
                    <a:lnTo>
                      <a:pt x="1" y="448"/>
                    </a:lnTo>
                    <a:lnTo>
                      <a:pt x="0" y="276"/>
                    </a:lnTo>
                    <a:lnTo>
                      <a:pt x="0" y="146"/>
                    </a:lnTo>
                    <a:lnTo>
                      <a:pt x="1" y="138"/>
                    </a:lnTo>
                    <a:lnTo>
                      <a:pt x="16" y="138"/>
                    </a:lnTo>
                    <a:lnTo>
                      <a:pt x="62" y="138"/>
                    </a:lnTo>
                    <a:lnTo>
                      <a:pt x="96" y="138"/>
                    </a:lnTo>
                    <a:lnTo>
                      <a:pt x="99" y="138"/>
                    </a:lnTo>
                    <a:lnTo>
                      <a:pt x="97" y="146"/>
                    </a:lnTo>
                    <a:lnTo>
                      <a:pt x="99" y="196"/>
                    </a:lnTo>
                    <a:lnTo>
                      <a:pt x="97" y="368"/>
                    </a:lnTo>
                    <a:lnTo>
                      <a:pt x="97" y="497"/>
                    </a:lnTo>
                    <a:lnTo>
                      <a:pt x="99" y="504"/>
                    </a:lnTo>
                    <a:lnTo>
                      <a:pt x="83" y="504"/>
                    </a:lnTo>
                    <a:lnTo>
                      <a:pt x="37" y="504"/>
                    </a:lnTo>
                    <a:lnTo>
                      <a:pt x="3" y="504"/>
                    </a:lnTo>
                    <a:lnTo>
                      <a:pt x="1" y="504"/>
                    </a:lnTo>
                    <a:lnTo>
                      <a:pt x="0" y="504"/>
                    </a:lnTo>
                    <a:lnTo>
                      <a:pt x="1" y="504"/>
                    </a:lnTo>
                    <a:lnTo>
                      <a:pt x="1" y="5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4" name="Freeform 339"/>
              <p:cNvSpPr>
                <a:spLocks/>
              </p:cNvSpPr>
              <p:nvPr/>
            </p:nvSpPr>
            <p:spPr bwMode="auto">
              <a:xfrm>
                <a:off x="4002" y="3904"/>
                <a:ext cx="72" cy="164"/>
              </a:xfrm>
              <a:custGeom>
                <a:avLst/>
                <a:gdLst>
                  <a:gd name="T0" fmla="*/ 208 w 215"/>
                  <a:gd name="T1" fmla="*/ 141 h 504"/>
                  <a:gd name="T2" fmla="*/ 207 w 215"/>
                  <a:gd name="T3" fmla="*/ 205 h 504"/>
                  <a:gd name="T4" fmla="*/ 197 w 215"/>
                  <a:gd name="T5" fmla="*/ 206 h 504"/>
                  <a:gd name="T6" fmla="*/ 142 w 215"/>
                  <a:gd name="T7" fmla="*/ 206 h 504"/>
                  <a:gd name="T8" fmla="*/ 141 w 215"/>
                  <a:gd name="T9" fmla="*/ 211 h 504"/>
                  <a:gd name="T10" fmla="*/ 141 w 215"/>
                  <a:gd name="T11" fmla="*/ 299 h 504"/>
                  <a:gd name="T12" fmla="*/ 142 w 215"/>
                  <a:gd name="T13" fmla="*/ 354 h 504"/>
                  <a:gd name="T14" fmla="*/ 142 w 215"/>
                  <a:gd name="T15" fmla="*/ 375 h 504"/>
                  <a:gd name="T16" fmla="*/ 142 w 215"/>
                  <a:gd name="T17" fmla="*/ 405 h 504"/>
                  <a:gd name="T18" fmla="*/ 143 w 215"/>
                  <a:gd name="T19" fmla="*/ 408 h 504"/>
                  <a:gd name="T20" fmla="*/ 150 w 215"/>
                  <a:gd name="T21" fmla="*/ 418 h 504"/>
                  <a:gd name="T22" fmla="*/ 155 w 215"/>
                  <a:gd name="T23" fmla="*/ 421 h 504"/>
                  <a:gd name="T24" fmla="*/ 163 w 215"/>
                  <a:gd name="T25" fmla="*/ 423 h 504"/>
                  <a:gd name="T26" fmla="*/ 170 w 215"/>
                  <a:gd name="T27" fmla="*/ 423 h 504"/>
                  <a:gd name="T28" fmla="*/ 187 w 215"/>
                  <a:gd name="T29" fmla="*/ 421 h 504"/>
                  <a:gd name="T30" fmla="*/ 208 w 215"/>
                  <a:gd name="T31" fmla="*/ 413 h 504"/>
                  <a:gd name="T32" fmla="*/ 208 w 215"/>
                  <a:gd name="T33" fmla="*/ 426 h 504"/>
                  <a:gd name="T34" fmla="*/ 214 w 215"/>
                  <a:gd name="T35" fmla="*/ 487 h 504"/>
                  <a:gd name="T36" fmla="*/ 208 w 215"/>
                  <a:gd name="T37" fmla="*/ 491 h 504"/>
                  <a:gd name="T38" fmla="*/ 172 w 215"/>
                  <a:gd name="T39" fmla="*/ 501 h 504"/>
                  <a:gd name="T40" fmla="*/ 139 w 215"/>
                  <a:gd name="T41" fmla="*/ 504 h 504"/>
                  <a:gd name="T42" fmla="*/ 126 w 215"/>
                  <a:gd name="T43" fmla="*/ 504 h 504"/>
                  <a:gd name="T44" fmla="*/ 95 w 215"/>
                  <a:gd name="T45" fmla="*/ 495 h 504"/>
                  <a:gd name="T46" fmla="*/ 88 w 215"/>
                  <a:gd name="T47" fmla="*/ 492 h 504"/>
                  <a:gd name="T48" fmla="*/ 71 w 215"/>
                  <a:gd name="T49" fmla="*/ 483 h 504"/>
                  <a:gd name="T50" fmla="*/ 62 w 215"/>
                  <a:gd name="T51" fmla="*/ 471 h 504"/>
                  <a:gd name="T52" fmla="*/ 53 w 215"/>
                  <a:gd name="T53" fmla="*/ 459 h 504"/>
                  <a:gd name="T54" fmla="*/ 47 w 215"/>
                  <a:gd name="T55" fmla="*/ 433 h 504"/>
                  <a:gd name="T56" fmla="*/ 45 w 215"/>
                  <a:gd name="T57" fmla="*/ 404 h 504"/>
                  <a:gd name="T58" fmla="*/ 45 w 215"/>
                  <a:gd name="T59" fmla="*/ 366 h 504"/>
                  <a:gd name="T60" fmla="*/ 43 w 215"/>
                  <a:gd name="T61" fmla="*/ 267 h 504"/>
                  <a:gd name="T62" fmla="*/ 45 w 215"/>
                  <a:gd name="T63" fmla="*/ 206 h 504"/>
                  <a:gd name="T64" fmla="*/ 16 w 215"/>
                  <a:gd name="T65" fmla="*/ 206 h 504"/>
                  <a:gd name="T66" fmla="*/ 1 w 215"/>
                  <a:gd name="T67" fmla="*/ 206 h 504"/>
                  <a:gd name="T68" fmla="*/ 0 w 215"/>
                  <a:gd name="T69" fmla="*/ 158 h 504"/>
                  <a:gd name="T70" fmla="*/ 1 w 215"/>
                  <a:gd name="T71" fmla="*/ 129 h 504"/>
                  <a:gd name="T72" fmla="*/ 28 w 215"/>
                  <a:gd name="T73" fmla="*/ 129 h 504"/>
                  <a:gd name="T74" fmla="*/ 45 w 215"/>
                  <a:gd name="T75" fmla="*/ 129 h 504"/>
                  <a:gd name="T76" fmla="*/ 43 w 215"/>
                  <a:gd name="T77" fmla="*/ 85 h 504"/>
                  <a:gd name="T78" fmla="*/ 45 w 215"/>
                  <a:gd name="T79" fmla="*/ 57 h 504"/>
                  <a:gd name="T80" fmla="*/ 105 w 215"/>
                  <a:gd name="T81" fmla="*/ 23 h 504"/>
                  <a:gd name="T82" fmla="*/ 142 w 215"/>
                  <a:gd name="T83" fmla="*/ 0 h 504"/>
                  <a:gd name="T84" fmla="*/ 141 w 215"/>
                  <a:gd name="T85" fmla="*/ 81 h 504"/>
                  <a:gd name="T86" fmla="*/ 142 w 215"/>
                  <a:gd name="T87" fmla="*/ 129 h 504"/>
                  <a:gd name="T88" fmla="*/ 183 w 215"/>
                  <a:gd name="T89" fmla="*/ 129 h 504"/>
                  <a:gd name="T90" fmla="*/ 208 w 215"/>
                  <a:gd name="T91" fmla="*/ 1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5" h="504">
                    <a:moveTo>
                      <a:pt x="208" y="129"/>
                    </a:moveTo>
                    <a:lnTo>
                      <a:pt x="208" y="141"/>
                    </a:lnTo>
                    <a:lnTo>
                      <a:pt x="207" y="178"/>
                    </a:lnTo>
                    <a:lnTo>
                      <a:pt x="207" y="205"/>
                    </a:lnTo>
                    <a:lnTo>
                      <a:pt x="208" y="206"/>
                    </a:lnTo>
                    <a:lnTo>
                      <a:pt x="197" y="206"/>
                    </a:lnTo>
                    <a:lnTo>
                      <a:pt x="166" y="206"/>
                    </a:lnTo>
                    <a:lnTo>
                      <a:pt x="142" y="206"/>
                    </a:lnTo>
                    <a:lnTo>
                      <a:pt x="142" y="206"/>
                    </a:lnTo>
                    <a:lnTo>
                      <a:pt x="141" y="211"/>
                    </a:lnTo>
                    <a:lnTo>
                      <a:pt x="142" y="230"/>
                    </a:lnTo>
                    <a:lnTo>
                      <a:pt x="141" y="299"/>
                    </a:lnTo>
                    <a:lnTo>
                      <a:pt x="141" y="351"/>
                    </a:lnTo>
                    <a:lnTo>
                      <a:pt x="142" y="354"/>
                    </a:lnTo>
                    <a:lnTo>
                      <a:pt x="141" y="363"/>
                    </a:lnTo>
                    <a:lnTo>
                      <a:pt x="142" y="375"/>
                    </a:lnTo>
                    <a:lnTo>
                      <a:pt x="142" y="394"/>
                    </a:lnTo>
                    <a:lnTo>
                      <a:pt x="142" y="405"/>
                    </a:lnTo>
                    <a:lnTo>
                      <a:pt x="143" y="406"/>
                    </a:lnTo>
                    <a:lnTo>
                      <a:pt x="143" y="408"/>
                    </a:lnTo>
                    <a:lnTo>
                      <a:pt x="146" y="415"/>
                    </a:lnTo>
                    <a:lnTo>
                      <a:pt x="150" y="418"/>
                    </a:lnTo>
                    <a:lnTo>
                      <a:pt x="152" y="418"/>
                    </a:lnTo>
                    <a:lnTo>
                      <a:pt x="155" y="421"/>
                    </a:lnTo>
                    <a:lnTo>
                      <a:pt x="157" y="422"/>
                    </a:lnTo>
                    <a:lnTo>
                      <a:pt x="163" y="423"/>
                    </a:lnTo>
                    <a:lnTo>
                      <a:pt x="169" y="423"/>
                    </a:lnTo>
                    <a:lnTo>
                      <a:pt x="170" y="423"/>
                    </a:lnTo>
                    <a:lnTo>
                      <a:pt x="176" y="423"/>
                    </a:lnTo>
                    <a:lnTo>
                      <a:pt x="187" y="421"/>
                    </a:lnTo>
                    <a:lnTo>
                      <a:pt x="203" y="415"/>
                    </a:lnTo>
                    <a:lnTo>
                      <a:pt x="208" y="413"/>
                    </a:lnTo>
                    <a:lnTo>
                      <a:pt x="208" y="416"/>
                    </a:lnTo>
                    <a:lnTo>
                      <a:pt x="208" y="426"/>
                    </a:lnTo>
                    <a:lnTo>
                      <a:pt x="212" y="461"/>
                    </a:lnTo>
                    <a:lnTo>
                      <a:pt x="214" y="487"/>
                    </a:lnTo>
                    <a:lnTo>
                      <a:pt x="215" y="488"/>
                    </a:lnTo>
                    <a:lnTo>
                      <a:pt x="208" y="491"/>
                    </a:lnTo>
                    <a:lnTo>
                      <a:pt x="197" y="495"/>
                    </a:lnTo>
                    <a:lnTo>
                      <a:pt x="172" y="501"/>
                    </a:lnTo>
                    <a:lnTo>
                      <a:pt x="145" y="504"/>
                    </a:lnTo>
                    <a:lnTo>
                      <a:pt x="139" y="504"/>
                    </a:lnTo>
                    <a:lnTo>
                      <a:pt x="135" y="504"/>
                    </a:lnTo>
                    <a:lnTo>
                      <a:pt x="126" y="504"/>
                    </a:lnTo>
                    <a:lnTo>
                      <a:pt x="111" y="501"/>
                    </a:lnTo>
                    <a:lnTo>
                      <a:pt x="95" y="495"/>
                    </a:lnTo>
                    <a:lnTo>
                      <a:pt x="93" y="494"/>
                    </a:lnTo>
                    <a:lnTo>
                      <a:pt x="88" y="492"/>
                    </a:lnTo>
                    <a:lnTo>
                      <a:pt x="83" y="490"/>
                    </a:lnTo>
                    <a:lnTo>
                      <a:pt x="71" y="483"/>
                    </a:lnTo>
                    <a:lnTo>
                      <a:pt x="63" y="474"/>
                    </a:lnTo>
                    <a:lnTo>
                      <a:pt x="62" y="471"/>
                    </a:lnTo>
                    <a:lnTo>
                      <a:pt x="56" y="464"/>
                    </a:lnTo>
                    <a:lnTo>
                      <a:pt x="53" y="459"/>
                    </a:lnTo>
                    <a:lnTo>
                      <a:pt x="49" y="446"/>
                    </a:lnTo>
                    <a:lnTo>
                      <a:pt x="47" y="433"/>
                    </a:lnTo>
                    <a:lnTo>
                      <a:pt x="46" y="423"/>
                    </a:lnTo>
                    <a:lnTo>
                      <a:pt x="45" y="404"/>
                    </a:lnTo>
                    <a:lnTo>
                      <a:pt x="45" y="374"/>
                    </a:lnTo>
                    <a:lnTo>
                      <a:pt x="45" y="366"/>
                    </a:lnTo>
                    <a:lnTo>
                      <a:pt x="45" y="342"/>
                    </a:lnTo>
                    <a:lnTo>
                      <a:pt x="43" y="267"/>
                    </a:lnTo>
                    <a:lnTo>
                      <a:pt x="43" y="211"/>
                    </a:lnTo>
                    <a:lnTo>
                      <a:pt x="45" y="206"/>
                    </a:lnTo>
                    <a:lnTo>
                      <a:pt x="38" y="206"/>
                    </a:lnTo>
                    <a:lnTo>
                      <a:pt x="16" y="206"/>
                    </a:lnTo>
                    <a:lnTo>
                      <a:pt x="1" y="206"/>
                    </a:lnTo>
                    <a:lnTo>
                      <a:pt x="1" y="206"/>
                    </a:lnTo>
                    <a:lnTo>
                      <a:pt x="1" y="195"/>
                    </a:lnTo>
                    <a:lnTo>
                      <a:pt x="0" y="158"/>
                    </a:lnTo>
                    <a:lnTo>
                      <a:pt x="0" y="132"/>
                    </a:lnTo>
                    <a:lnTo>
                      <a:pt x="1" y="129"/>
                    </a:lnTo>
                    <a:lnTo>
                      <a:pt x="7" y="129"/>
                    </a:lnTo>
                    <a:lnTo>
                      <a:pt x="28" y="129"/>
                    </a:lnTo>
                    <a:lnTo>
                      <a:pt x="43" y="129"/>
                    </a:lnTo>
                    <a:lnTo>
                      <a:pt x="45" y="129"/>
                    </a:lnTo>
                    <a:lnTo>
                      <a:pt x="45" y="119"/>
                    </a:lnTo>
                    <a:lnTo>
                      <a:pt x="43" y="85"/>
                    </a:lnTo>
                    <a:lnTo>
                      <a:pt x="43" y="60"/>
                    </a:lnTo>
                    <a:lnTo>
                      <a:pt x="45" y="57"/>
                    </a:lnTo>
                    <a:lnTo>
                      <a:pt x="59" y="48"/>
                    </a:lnTo>
                    <a:lnTo>
                      <a:pt x="105" y="23"/>
                    </a:lnTo>
                    <a:lnTo>
                      <a:pt x="139" y="2"/>
                    </a:lnTo>
                    <a:lnTo>
                      <a:pt x="142" y="0"/>
                    </a:lnTo>
                    <a:lnTo>
                      <a:pt x="142" y="22"/>
                    </a:lnTo>
                    <a:lnTo>
                      <a:pt x="141" y="81"/>
                    </a:lnTo>
                    <a:lnTo>
                      <a:pt x="141" y="127"/>
                    </a:lnTo>
                    <a:lnTo>
                      <a:pt x="142" y="129"/>
                    </a:lnTo>
                    <a:lnTo>
                      <a:pt x="152" y="129"/>
                    </a:lnTo>
                    <a:lnTo>
                      <a:pt x="183" y="129"/>
                    </a:lnTo>
                    <a:lnTo>
                      <a:pt x="207" y="129"/>
                    </a:lnTo>
                    <a:lnTo>
                      <a:pt x="208" y="129"/>
                    </a:lnTo>
                    <a:lnTo>
                      <a:pt x="208"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5" name="Freeform 340"/>
              <p:cNvSpPr>
                <a:spLocks/>
              </p:cNvSpPr>
              <p:nvPr/>
            </p:nvSpPr>
            <p:spPr bwMode="auto">
              <a:xfrm>
                <a:off x="4093" y="3940"/>
                <a:ext cx="111" cy="128"/>
              </a:xfrm>
              <a:custGeom>
                <a:avLst/>
                <a:gdLst>
                  <a:gd name="T0" fmla="*/ 244 w 334"/>
                  <a:gd name="T1" fmla="*/ 358 h 375"/>
                  <a:gd name="T2" fmla="*/ 242 w 334"/>
                  <a:gd name="T3" fmla="*/ 313 h 375"/>
                  <a:gd name="T4" fmla="*/ 239 w 334"/>
                  <a:gd name="T5" fmla="*/ 317 h 375"/>
                  <a:gd name="T6" fmla="*/ 215 w 334"/>
                  <a:gd name="T7" fmla="*/ 342 h 375"/>
                  <a:gd name="T8" fmla="*/ 191 w 334"/>
                  <a:gd name="T9" fmla="*/ 358 h 375"/>
                  <a:gd name="T10" fmla="*/ 173 w 334"/>
                  <a:gd name="T11" fmla="*/ 366 h 375"/>
                  <a:gd name="T12" fmla="*/ 128 w 334"/>
                  <a:gd name="T13" fmla="*/ 375 h 375"/>
                  <a:gd name="T14" fmla="*/ 115 w 334"/>
                  <a:gd name="T15" fmla="*/ 375 h 375"/>
                  <a:gd name="T16" fmla="*/ 81 w 334"/>
                  <a:gd name="T17" fmla="*/ 369 h 375"/>
                  <a:gd name="T18" fmla="*/ 56 w 334"/>
                  <a:gd name="T19" fmla="*/ 358 h 375"/>
                  <a:gd name="T20" fmla="*/ 42 w 334"/>
                  <a:gd name="T21" fmla="*/ 349 h 375"/>
                  <a:gd name="T22" fmla="*/ 15 w 334"/>
                  <a:gd name="T23" fmla="*/ 318 h 375"/>
                  <a:gd name="T24" fmla="*/ 11 w 334"/>
                  <a:gd name="T25" fmla="*/ 308 h 375"/>
                  <a:gd name="T26" fmla="*/ 2 w 334"/>
                  <a:gd name="T27" fmla="*/ 272 h 375"/>
                  <a:gd name="T28" fmla="*/ 1 w 334"/>
                  <a:gd name="T29" fmla="*/ 231 h 375"/>
                  <a:gd name="T30" fmla="*/ 1 w 334"/>
                  <a:gd name="T31" fmla="*/ 196 h 375"/>
                  <a:gd name="T32" fmla="*/ 0 w 334"/>
                  <a:gd name="T33" fmla="*/ 5 h 375"/>
                  <a:gd name="T34" fmla="*/ 15 w 334"/>
                  <a:gd name="T35" fmla="*/ 0 h 375"/>
                  <a:gd name="T36" fmla="*/ 94 w 334"/>
                  <a:gd name="T37" fmla="*/ 0 h 375"/>
                  <a:gd name="T38" fmla="*/ 95 w 334"/>
                  <a:gd name="T39" fmla="*/ 4 h 375"/>
                  <a:gd name="T40" fmla="*/ 95 w 334"/>
                  <a:gd name="T41" fmla="*/ 105 h 375"/>
                  <a:gd name="T42" fmla="*/ 97 w 334"/>
                  <a:gd name="T43" fmla="*/ 169 h 375"/>
                  <a:gd name="T44" fmla="*/ 97 w 334"/>
                  <a:gd name="T45" fmla="*/ 204 h 375"/>
                  <a:gd name="T46" fmla="*/ 101 w 334"/>
                  <a:gd name="T47" fmla="*/ 261 h 375"/>
                  <a:gd name="T48" fmla="*/ 103 w 334"/>
                  <a:gd name="T49" fmla="*/ 266 h 375"/>
                  <a:gd name="T50" fmla="*/ 111 w 334"/>
                  <a:gd name="T51" fmla="*/ 282 h 375"/>
                  <a:gd name="T52" fmla="*/ 122 w 334"/>
                  <a:gd name="T53" fmla="*/ 290 h 375"/>
                  <a:gd name="T54" fmla="*/ 135 w 334"/>
                  <a:gd name="T55" fmla="*/ 297 h 375"/>
                  <a:gd name="T56" fmla="*/ 158 w 334"/>
                  <a:gd name="T57" fmla="*/ 300 h 375"/>
                  <a:gd name="T58" fmla="*/ 169 w 334"/>
                  <a:gd name="T59" fmla="*/ 300 h 375"/>
                  <a:gd name="T60" fmla="*/ 198 w 334"/>
                  <a:gd name="T61" fmla="*/ 290 h 375"/>
                  <a:gd name="T62" fmla="*/ 205 w 334"/>
                  <a:gd name="T63" fmla="*/ 286 h 375"/>
                  <a:gd name="T64" fmla="*/ 221 w 334"/>
                  <a:gd name="T65" fmla="*/ 269 h 375"/>
                  <a:gd name="T66" fmla="*/ 229 w 334"/>
                  <a:gd name="T67" fmla="*/ 253 h 375"/>
                  <a:gd name="T68" fmla="*/ 232 w 334"/>
                  <a:gd name="T69" fmla="*/ 241 h 375"/>
                  <a:gd name="T70" fmla="*/ 235 w 334"/>
                  <a:gd name="T71" fmla="*/ 167 h 375"/>
                  <a:gd name="T72" fmla="*/ 236 w 334"/>
                  <a:gd name="T73" fmla="*/ 131 h 375"/>
                  <a:gd name="T74" fmla="*/ 235 w 334"/>
                  <a:gd name="T75" fmla="*/ 4 h 375"/>
                  <a:gd name="T76" fmla="*/ 251 w 334"/>
                  <a:gd name="T77" fmla="*/ 0 h 375"/>
                  <a:gd name="T78" fmla="*/ 331 w 334"/>
                  <a:gd name="T79" fmla="*/ 0 h 375"/>
                  <a:gd name="T80" fmla="*/ 332 w 334"/>
                  <a:gd name="T81" fmla="*/ 8 h 375"/>
                  <a:gd name="T82" fmla="*/ 332 w 334"/>
                  <a:gd name="T83" fmla="*/ 230 h 375"/>
                  <a:gd name="T84" fmla="*/ 334 w 334"/>
                  <a:gd name="T85" fmla="*/ 366 h 375"/>
                  <a:gd name="T86" fmla="*/ 277 w 334"/>
                  <a:gd name="T87" fmla="*/ 366 h 375"/>
                  <a:gd name="T88" fmla="*/ 244 w 334"/>
                  <a:gd name="T89" fmla="*/ 36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4" h="375">
                    <a:moveTo>
                      <a:pt x="244" y="366"/>
                    </a:moveTo>
                    <a:lnTo>
                      <a:pt x="244" y="358"/>
                    </a:lnTo>
                    <a:lnTo>
                      <a:pt x="242" y="332"/>
                    </a:lnTo>
                    <a:lnTo>
                      <a:pt x="242" y="313"/>
                    </a:lnTo>
                    <a:lnTo>
                      <a:pt x="244" y="311"/>
                    </a:lnTo>
                    <a:lnTo>
                      <a:pt x="239" y="317"/>
                    </a:lnTo>
                    <a:lnTo>
                      <a:pt x="232" y="325"/>
                    </a:lnTo>
                    <a:lnTo>
                      <a:pt x="215" y="342"/>
                    </a:lnTo>
                    <a:lnTo>
                      <a:pt x="196" y="355"/>
                    </a:lnTo>
                    <a:lnTo>
                      <a:pt x="191" y="358"/>
                    </a:lnTo>
                    <a:lnTo>
                      <a:pt x="184" y="361"/>
                    </a:lnTo>
                    <a:lnTo>
                      <a:pt x="173" y="366"/>
                    </a:lnTo>
                    <a:lnTo>
                      <a:pt x="150" y="372"/>
                    </a:lnTo>
                    <a:lnTo>
                      <a:pt x="128" y="375"/>
                    </a:lnTo>
                    <a:lnTo>
                      <a:pt x="122" y="375"/>
                    </a:lnTo>
                    <a:lnTo>
                      <a:pt x="115" y="375"/>
                    </a:lnTo>
                    <a:lnTo>
                      <a:pt x="104" y="375"/>
                    </a:lnTo>
                    <a:lnTo>
                      <a:pt x="81" y="369"/>
                    </a:lnTo>
                    <a:lnTo>
                      <a:pt x="60" y="361"/>
                    </a:lnTo>
                    <a:lnTo>
                      <a:pt x="56" y="358"/>
                    </a:lnTo>
                    <a:lnTo>
                      <a:pt x="50" y="355"/>
                    </a:lnTo>
                    <a:lnTo>
                      <a:pt x="42" y="349"/>
                    </a:lnTo>
                    <a:lnTo>
                      <a:pt x="26" y="335"/>
                    </a:lnTo>
                    <a:lnTo>
                      <a:pt x="15" y="318"/>
                    </a:lnTo>
                    <a:lnTo>
                      <a:pt x="14" y="313"/>
                    </a:lnTo>
                    <a:lnTo>
                      <a:pt x="11" y="308"/>
                    </a:lnTo>
                    <a:lnTo>
                      <a:pt x="8" y="297"/>
                    </a:lnTo>
                    <a:lnTo>
                      <a:pt x="2" y="272"/>
                    </a:lnTo>
                    <a:lnTo>
                      <a:pt x="1" y="241"/>
                    </a:lnTo>
                    <a:lnTo>
                      <a:pt x="1" y="231"/>
                    </a:lnTo>
                    <a:lnTo>
                      <a:pt x="0" y="227"/>
                    </a:lnTo>
                    <a:lnTo>
                      <a:pt x="1" y="196"/>
                    </a:lnTo>
                    <a:lnTo>
                      <a:pt x="0" y="87"/>
                    </a:lnTo>
                    <a:lnTo>
                      <a:pt x="0" y="5"/>
                    </a:lnTo>
                    <a:lnTo>
                      <a:pt x="1" y="0"/>
                    </a:lnTo>
                    <a:lnTo>
                      <a:pt x="15" y="0"/>
                    </a:lnTo>
                    <a:lnTo>
                      <a:pt x="60" y="0"/>
                    </a:lnTo>
                    <a:lnTo>
                      <a:pt x="94" y="0"/>
                    </a:lnTo>
                    <a:lnTo>
                      <a:pt x="97" y="0"/>
                    </a:lnTo>
                    <a:lnTo>
                      <a:pt x="95" y="4"/>
                    </a:lnTo>
                    <a:lnTo>
                      <a:pt x="97" y="27"/>
                    </a:lnTo>
                    <a:lnTo>
                      <a:pt x="95" y="105"/>
                    </a:lnTo>
                    <a:lnTo>
                      <a:pt x="95" y="166"/>
                    </a:lnTo>
                    <a:lnTo>
                      <a:pt x="97" y="169"/>
                    </a:lnTo>
                    <a:lnTo>
                      <a:pt x="97" y="182"/>
                    </a:lnTo>
                    <a:lnTo>
                      <a:pt x="97" y="204"/>
                    </a:lnTo>
                    <a:lnTo>
                      <a:pt x="98" y="238"/>
                    </a:lnTo>
                    <a:lnTo>
                      <a:pt x="101" y="261"/>
                    </a:lnTo>
                    <a:lnTo>
                      <a:pt x="103" y="263"/>
                    </a:lnTo>
                    <a:lnTo>
                      <a:pt x="103" y="266"/>
                    </a:lnTo>
                    <a:lnTo>
                      <a:pt x="105" y="272"/>
                    </a:lnTo>
                    <a:lnTo>
                      <a:pt x="111" y="282"/>
                    </a:lnTo>
                    <a:lnTo>
                      <a:pt x="119" y="289"/>
                    </a:lnTo>
                    <a:lnTo>
                      <a:pt x="122" y="290"/>
                    </a:lnTo>
                    <a:lnTo>
                      <a:pt x="129" y="296"/>
                    </a:lnTo>
                    <a:lnTo>
                      <a:pt x="135" y="297"/>
                    </a:lnTo>
                    <a:lnTo>
                      <a:pt x="146" y="300"/>
                    </a:lnTo>
                    <a:lnTo>
                      <a:pt x="158" y="300"/>
                    </a:lnTo>
                    <a:lnTo>
                      <a:pt x="160" y="300"/>
                    </a:lnTo>
                    <a:lnTo>
                      <a:pt x="169" y="300"/>
                    </a:lnTo>
                    <a:lnTo>
                      <a:pt x="184" y="296"/>
                    </a:lnTo>
                    <a:lnTo>
                      <a:pt x="198" y="290"/>
                    </a:lnTo>
                    <a:lnTo>
                      <a:pt x="203" y="287"/>
                    </a:lnTo>
                    <a:lnTo>
                      <a:pt x="205" y="286"/>
                    </a:lnTo>
                    <a:lnTo>
                      <a:pt x="211" y="280"/>
                    </a:lnTo>
                    <a:lnTo>
                      <a:pt x="221" y="269"/>
                    </a:lnTo>
                    <a:lnTo>
                      <a:pt x="228" y="258"/>
                    </a:lnTo>
                    <a:lnTo>
                      <a:pt x="229" y="253"/>
                    </a:lnTo>
                    <a:lnTo>
                      <a:pt x="229" y="251"/>
                    </a:lnTo>
                    <a:lnTo>
                      <a:pt x="232" y="241"/>
                    </a:lnTo>
                    <a:lnTo>
                      <a:pt x="235" y="211"/>
                    </a:lnTo>
                    <a:lnTo>
                      <a:pt x="235" y="167"/>
                    </a:lnTo>
                    <a:lnTo>
                      <a:pt x="236" y="155"/>
                    </a:lnTo>
                    <a:lnTo>
                      <a:pt x="236" y="131"/>
                    </a:lnTo>
                    <a:lnTo>
                      <a:pt x="235" y="59"/>
                    </a:lnTo>
                    <a:lnTo>
                      <a:pt x="235" y="4"/>
                    </a:lnTo>
                    <a:lnTo>
                      <a:pt x="236" y="0"/>
                    </a:lnTo>
                    <a:lnTo>
                      <a:pt x="251" y="0"/>
                    </a:lnTo>
                    <a:lnTo>
                      <a:pt x="297" y="0"/>
                    </a:lnTo>
                    <a:lnTo>
                      <a:pt x="331" y="0"/>
                    </a:lnTo>
                    <a:lnTo>
                      <a:pt x="334" y="0"/>
                    </a:lnTo>
                    <a:lnTo>
                      <a:pt x="332" y="8"/>
                    </a:lnTo>
                    <a:lnTo>
                      <a:pt x="334" y="58"/>
                    </a:lnTo>
                    <a:lnTo>
                      <a:pt x="332" y="230"/>
                    </a:lnTo>
                    <a:lnTo>
                      <a:pt x="332" y="359"/>
                    </a:lnTo>
                    <a:lnTo>
                      <a:pt x="334" y="366"/>
                    </a:lnTo>
                    <a:lnTo>
                      <a:pt x="320" y="366"/>
                    </a:lnTo>
                    <a:lnTo>
                      <a:pt x="277" y="366"/>
                    </a:lnTo>
                    <a:lnTo>
                      <a:pt x="245" y="366"/>
                    </a:lnTo>
                    <a:lnTo>
                      <a:pt x="244" y="366"/>
                    </a:lnTo>
                    <a:lnTo>
                      <a:pt x="244" y="3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6" name="Freeform 341"/>
              <p:cNvSpPr>
                <a:spLocks/>
              </p:cNvSpPr>
              <p:nvPr/>
            </p:nvSpPr>
            <p:spPr bwMode="auto">
              <a:xfrm>
                <a:off x="4224" y="3904"/>
                <a:ext cx="72" cy="164"/>
              </a:xfrm>
              <a:custGeom>
                <a:avLst/>
                <a:gdLst>
                  <a:gd name="T0" fmla="*/ 210 w 217"/>
                  <a:gd name="T1" fmla="*/ 141 h 504"/>
                  <a:gd name="T2" fmla="*/ 208 w 217"/>
                  <a:gd name="T3" fmla="*/ 205 h 504"/>
                  <a:gd name="T4" fmla="*/ 198 w 217"/>
                  <a:gd name="T5" fmla="*/ 206 h 504"/>
                  <a:gd name="T6" fmla="*/ 143 w 217"/>
                  <a:gd name="T7" fmla="*/ 206 h 504"/>
                  <a:gd name="T8" fmla="*/ 142 w 217"/>
                  <a:gd name="T9" fmla="*/ 211 h 504"/>
                  <a:gd name="T10" fmla="*/ 142 w 217"/>
                  <a:gd name="T11" fmla="*/ 299 h 504"/>
                  <a:gd name="T12" fmla="*/ 143 w 217"/>
                  <a:gd name="T13" fmla="*/ 354 h 504"/>
                  <a:gd name="T14" fmla="*/ 143 w 217"/>
                  <a:gd name="T15" fmla="*/ 375 h 504"/>
                  <a:gd name="T16" fmla="*/ 143 w 217"/>
                  <a:gd name="T17" fmla="*/ 405 h 504"/>
                  <a:gd name="T18" fmla="*/ 145 w 217"/>
                  <a:gd name="T19" fmla="*/ 408 h 504"/>
                  <a:gd name="T20" fmla="*/ 152 w 217"/>
                  <a:gd name="T21" fmla="*/ 418 h 504"/>
                  <a:gd name="T22" fmla="*/ 156 w 217"/>
                  <a:gd name="T23" fmla="*/ 421 h 504"/>
                  <a:gd name="T24" fmla="*/ 164 w 217"/>
                  <a:gd name="T25" fmla="*/ 423 h 504"/>
                  <a:gd name="T26" fmla="*/ 172 w 217"/>
                  <a:gd name="T27" fmla="*/ 423 h 504"/>
                  <a:gd name="T28" fmla="*/ 188 w 217"/>
                  <a:gd name="T29" fmla="*/ 421 h 504"/>
                  <a:gd name="T30" fmla="*/ 208 w 217"/>
                  <a:gd name="T31" fmla="*/ 413 h 504"/>
                  <a:gd name="T32" fmla="*/ 208 w 217"/>
                  <a:gd name="T33" fmla="*/ 426 h 504"/>
                  <a:gd name="T34" fmla="*/ 215 w 217"/>
                  <a:gd name="T35" fmla="*/ 487 h 504"/>
                  <a:gd name="T36" fmla="*/ 210 w 217"/>
                  <a:gd name="T37" fmla="*/ 491 h 504"/>
                  <a:gd name="T38" fmla="*/ 173 w 217"/>
                  <a:gd name="T39" fmla="*/ 501 h 504"/>
                  <a:gd name="T40" fmla="*/ 141 w 217"/>
                  <a:gd name="T41" fmla="*/ 504 h 504"/>
                  <a:gd name="T42" fmla="*/ 128 w 217"/>
                  <a:gd name="T43" fmla="*/ 504 h 504"/>
                  <a:gd name="T44" fmla="*/ 97 w 217"/>
                  <a:gd name="T45" fmla="*/ 495 h 504"/>
                  <a:gd name="T46" fmla="*/ 90 w 217"/>
                  <a:gd name="T47" fmla="*/ 492 h 504"/>
                  <a:gd name="T48" fmla="*/ 71 w 217"/>
                  <a:gd name="T49" fmla="*/ 483 h 504"/>
                  <a:gd name="T50" fmla="*/ 63 w 217"/>
                  <a:gd name="T51" fmla="*/ 471 h 504"/>
                  <a:gd name="T52" fmla="*/ 55 w 217"/>
                  <a:gd name="T53" fmla="*/ 459 h 504"/>
                  <a:gd name="T54" fmla="*/ 49 w 217"/>
                  <a:gd name="T55" fmla="*/ 433 h 504"/>
                  <a:gd name="T56" fmla="*/ 46 w 217"/>
                  <a:gd name="T57" fmla="*/ 404 h 504"/>
                  <a:gd name="T58" fmla="*/ 46 w 217"/>
                  <a:gd name="T59" fmla="*/ 366 h 504"/>
                  <a:gd name="T60" fmla="*/ 45 w 217"/>
                  <a:gd name="T61" fmla="*/ 267 h 504"/>
                  <a:gd name="T62" fmla="*/ 46 w 217"/>
                  <a:gd name="T63" fmla="*/ 206 h 504"/>
                  <a:gd name="T64" fmla="*/ 18 w 217"/>
                  <a:gd name="T65" fmla="*/ 206 h 504"/>
                  <a:gd name="T66" fmla="*/ 1 w 217"/>
                  <a:gd name="T67" fmla="*/ 206 h 504"/>
                  <a:gd name="T68" fmla="*/ 0 w 217"/>
                  <a:gd name="T69" fmla="*/ 158 h 504"/>
                  <a:gd name="T70" fmla="*/ 1 w 217"/>
                  <a:gd name="T71" fmla="*/ 129 h 504"/>
                  <a:gd name="T72" fmla="*/ 28 w 217"/>
                  <a:gd name="T73" fmla="*/ 129 h 504"/>
                  <a:gd name="T74" fmla="*/ 46 w 217"/>
                  <a:gd name="T75" fmla="*/ 129 h 504"/>
                  <a:gd name="T76" fmla="*/ 45 w 217"/>
                  <a:gd name="T77" fmla="*/ 85 h 504"/>
                  <a:gd name="T78" fmla="*/ 46 w 217"/>
                  <a:gd name="T79" fmla="*/ 57 h 504"/>
                  <a:gd name="T80" fmla="*/ 107 w 217"/>
                  <a:gd name="T81" fmla="*/ 23 h 504"/>
                  <a:gd name="T82" fmla="*/ 143 w 217"/>
                  <a:gd name="T83" fmla="*/ 0 h 504"/>
                  <a:gd name="T84" fmla="*/ 142 w 217"/>
                  <a:gd name="T85" fmla="*/ 81 h 504"/>
                  <a:gd name="T86" fmla="*/ 143 w 217"/>
                  <a:gd name="T87" fmla="*/ 129 h 504"/>
                  <a:gd name="T88" fmla="*/ 184 w 217"/>
                  <a:gd name="T89" fmla="*/ 129 h 504"/>
                  <a:gd name="T90" fmla="*/ 210 w 217"/>
                  <a:gd name="T91" fmla="*/ 1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4">
                    <a:moveTo>
                      <a:pt x="210" y="129"/>
                    </a:moveTo>
                    <a:lnTo>
                      <a:pt x="210" y="141"/>
                    </a:lnTo>
                    <a:lnTo>
                      <a:pt x="208" y="178"/>
                    </a:lnTo>
                    <a:lnTo>
                      <a:pt x="208" y="205"/>
                    </a:lnTo>
                    <a:lnTo>
                      <a:pt x="210" y="206"/>
                    </a:lnTo>
                    <a:lnTo>
                      <a:pt x="198" y="206"/>
                    </a:lnTo>
                    <a:lnTo>
                      <a:pt x="167" y="206"/>
                    </a:lnTo>
                    <a:lnTo>
                      <a:pt x="143" y="206"/>
                    </a:lnTo>
                    <a:lnTo>
                      <a:pt x="143" y="206"/>
                    </a:lnTo>
                    <a:lnTo>
                      <a:pt x="142" y="211"/>
                    </a:lnTo>
                    <a:lnTo>
                      <a:pt x="143" y="230"/>
                    </a:lnTo>
                    <a:lnTo>
                      <a:pt x="142" y="299"/>
                    </a:lnTo>
                    <a:lnTo>
                      <a:pt x="142" y="351"/>
                    </a:lnTo>
                    <a:lnTo>
                      <a:pt x="143" y="354"/>
                    </a:lnTo>
                    <a:lnTo>
                      <a:pt x="142" y="363"/>
                    </a:lnTo>
                    <a:lnTo>
                      <a:pt x="143" y="375"/>
                    </a:lnTo>
                    <a:lnTo>
                      <a:pt x="143" y="394"/>
                    </a:lnTo>
                    <a:lnTo>
                      <a:pt x="143" y="405"/>
                    </a:lnTo>
                    <a:lnTo>
                      <a:pt x="145" y="406"/>
                    </a:lnTo>
                    <a:lnTo>
                      <a:pt x="145" y="408"/>
                    </a:lnTo>
                    <a:lnTo>
                      <a:pt x="148" y="415"/>
                    </a:lnTo>
                    <a:lnTo>
                      <a:pt x="152" y="418"/>
                    </a:lnTo>
                    <a:lnTo>
                      <a:pt x="153" y="418"/>
                    </a:lnTo>
                    <a:lnTo>
                      <a:pt x="156" y="421"/>
                    </a:lnTo>
                    <a:lnTo>
                      <a:pt x="159" y="422"/>
                    </a:lnTo>
                    <a:lnTo>
                      <a:pt x="164" y="423"/>
                    </a:lnTo>
                    <a:lnTo>
                      <a:pt x="170" y="423"/>
                    </a:lnTo>
                    <a:lnTo>
                      <a:pt x="172" y="423"/>
                    </a:lnTo>
                    <a:lnTo>
                      <a:pt x="177" y="423"/>
                    </a:lnTo>
                    <a:lnTo>
                      <a:pt x="188" y="421"/>
                    </a:lnTo>
                    <a:lnTo>
                      <a:pt x="204" y="415"/>
                    </a:lnTo>
                    <a:lnTo>
                      <a:pt x="208" y="413"/>
                    </a:lnTo>
                    <a:lnTo>
                      <a:pt x="208" y="416"/>
                    </a:lnTo>
                    <a:lnTo>
                      <a:pt x="208" y="426"/>
                    </a:lnTo>
                    <a:lnTo>
                      <a:pt x="212" y="461"/>
                    </a:lnTo>
                    <a:lnTo>
                      <a:pt x="215" y="487"/>
                    </a:lnTo>
                    <a:lnTo>
                      <a:pt x="217" y="488"/>
                    </a:lnTo>
                    <a:lnTo>
                      <a:pt x="210" y="491"/>
                    </a:lnTo>
                    <a:lnTo>
                      <a:pt x="198" y="495"/>
                    </a:lnTo>
                    <a:lnTo>
                      <a:pt x="173" y="501"/>
                    </a:lnTo>
                    <a:lnTo>
                      <a:pt x="146" y="504"/>
                    </a:lnTo>
                    <a:lnTo>
                      <a:pt x="141" y="504"/>
                    </a:lnTo>
                    <a:lnTo>
                      <a:pt x="136" y="504"/>
                    </a:lnTo>
                    <a:lnTo>
                      <a:pt x="128" y="504"/>
                    </a:lnTo>
                    <a:lnTo>
                      <a:pt x="112" y="501"/>
                    </a:lnTo>
                    <a:lnTo>
                      <a:pt x="97" y="495"/>
                    </a:lnTo>
                    <a:lnTo>
                      <a:pt x="94" y="494"/>
                    </a:lnTo>
                    <a:lnTo>
                      <a:pt x="90" y="492"/>
                    </a:lnTo>
                    <a:lnTo>
                      <a:pt x="83" y="490"/>
                    </a:lnTo>
                    <a:lnTo>
                      <a:pt x="71" y="483"/>
                    </a:lnTo>
                    <a:lnTo>
                      <a:pt x="64" y="474"/>
                    </a:lnTo>
                    <a:lnTo>
                      <a:pt x="63" y="471"/>
                    </a:lnTo>
                    <a:lnTo>
                      <a:pt x="57" y="464"/>
                    </a:lnTo>
                    <a:lnTo>
                      <a:pt x="55" y="459"/>
                    </a:lnTo>
                    <a:lnTo>
                      <a:pt x="50" y="446"/>
                    </a:lnTo>
                    <a:lnTo>
                      <a:pt x="49" y="433"/>
                    </a:lnTo>
                    <a:lnTo>
                      <a:pt x="47" y="423"/>
                    </a:lnTo>
                    <a:lnTo>
                      <a:pt x="46" y="404"/>
                    </a:lnTo>
                    <a:lnTo>
                      <a:pt x="46" y="374"/>
                    </a:lnTo>
                    <a:lnTo>
                      <a:pt x="46" y="366"/>
                    </a:lnTo>
                    <a:lnTo>
                      <a:pt x="46" y="342"/>
                    </a:lnTo>
                    <a:lnTo>
                      <a:pt x="45" y="267"/>
                    </a:lnTo>
                    <a:lnTo>
                      <a:pt x="45" y="211"/>
                    </a:lnTo>
                    <a:lnTo>
                      <a:pt x="46" y="206"/>
                    </a:lnTo>
                    <a:lnTo>
                      <a:pt x="39" y="206"/>
                    </a:lnTo>
                    <a:lnTo>
                      <a:pt x="18" y="206"/>
                    </a:lnTo>
                    <a:lnTo>
                      <a:pt x="1" y="206"/>
                    </a:lnTo>
                    <a:lnTo>
                      <a:pt x="1" y="206"/>
                    </a:lnTo>
                    <a:lnTo>
                      <a:pt x="1" y="195"/>
                    </a:lnTo>
                    <a:lnTo>
                      <a:pt x="0" y="158"/>
                    </a:lnTo>
                    <a:lnTo>
                      <a:pt x="0" y="132"/>
                    </a:lnTo>
                    <a:lnTo>
                      <a:pt x="1" y="129"/>
                    </a:lnTo>
                    <a:lnTo>
                      <a:pt x="8" y="129"/>
                    </a:lnTo>
                    <a:lnTo>
                      <a:pt x="28" y="129"/>
                    </a:lnTo>
                    <a:lnTo>
                      <a:pt x="45" y="129"/>
                    </a:lnTo>
                    <a:lnTo>
                      <a:pt x="46" y="129"/>
                    </a:lnTo>
                    <a:lnTo>
                      <a:pt x="46" y="119"/>
                    </a:lnTo>
                    <a:lnTo>
                      <a:pt x="45" y="85"/>
                    </a:lnTo>
                    <a:lnTo>
                      <a:pt x="45" y="60"/>
                    </a:lnTo>
                    <a:lnTo>
                      <a:pt x="46" y="57"/>
                    </a:lnTo>
                    <a:lnTo>
                      <a:pt x="60" y="48"/>
                    </a:lnTo>
                    <a:lnTo>
                      <a:pt x="107" y="23"/>
                    </a:lnTo>
                    <a:lnTo>
                      <a:pt x="141" y="2"/>
                    </a:lnTo>
                    <a:lnTo>
                      <a:pt x="143" y="0"/>
                    </a:lnTo>
                    <a:lnTo>
                      <a:pt x="143" y="22"/>
                    </a:lnTo>
                    <a:lnTo>
                      <a:pt x="142" y="81"/>
                    </a:lnTo>
                    <a:lnTo>
                      <a:pt x="142" y="127"/>
                    </a:lnTo>
                    <a:lnTo>
                      <a:pt x="143" y="129"/>
                    </a:lnTo>
                    <a:lnTo>
                      <a:pt x="153" y="129"/>
                    </a:lnTo>
                    <a:lnTo>
                      <a:pt x="184" y="129"/>
                    </a:lnTo>
                    <a:lnTo>
                      <a:pt x="208" y="129"/>
                    </a:lnTo>
                    <a:lnTo>
                      <a:pt x="210" y="129"/>
                    </a:lnTo>
                    <a:lnTo>
                      <a:pt x="210"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7" name="Freeform 342"/>
              <p:cNvSpPr>
                <a:spLocks noEditPoints="1"/>
              </p:cNvSpPr>
              <p:nvPr/>
            </p:nvSpPr>
            <p:spPr bwMode="auto">
              <a:xfrm>
                <a:off x="4306" y="3940"/>
                <a:ext cx="114" cy="128"/>
              </a:xfrm>
              <a:custGeom>
                <a:avLst/>
                <a:gdLst>
                  <a:gd name="T0" fmla="*/ 253 w 341"/>
                  <a:gd name="T1" fmla="*/ 259 h 382"/>
                  <a:gd name="T2" fmla="*/ 334 w 341"/>
                  <a:gd name="T3" fmla="*/ 273 h 382"/>
                  <a:gd name="T4" fmla="*/ 332 w 341"/>
                  <a:gd name="T5" fmla="*/ 283 h 382"/>
                  <a:gd name="T6" fmla="*/ 307 w 341"/>
                  <a:gd name="T7" fmla="*/ 327 h 382"/>
                  <a:gd name="T8" fmla="*/ 277 w 341"/>
                  <a:gd name="T9" fmla="*/ 354 h 382"/>
                  <a:gd name="T10" fmla="*/ 255 w 341"/>
                  <a:gd name="T11" fmla="*/ 366 h 382"/>
                  <a:gd name="T12" fmla="*/ 186 w 341"/>
                  <a:gd name="T13" fmla="*/ 382 h 382"/>
                  <a:gd name="T14" fmla="*/ 160 w 341"/>
                  <a:gd name="T15" fmla="*/ 382 h 382"/>
                  <a:gd name="T16" fmla="*/ 83 w 341"/>
                  <a:gd name="T17" fmla="*/ 361 h 382"/>
                  <a:gd name="T18" fmla="*/ 36 w 341"/>
                  <a:gd name="T19" fmla="*/ 318 h 382"/>
                  <a:gd name="T20" fmla="*/ 19 w 341"/>
                  <a:gd name="T21" fmla="*/ 293 h 382"/>
                  <a:gd name="T22" fmla="*/ 0 w 341"/>
                  <a:gd name="T23" fmla="*/ 206 h 382"/>
                  <a:gd name="T24" fmla="*/ 0 w 341"/>
                  <a:gd name="T25" fmla="*/ 179 h 382"/>
                  <a:gd name="T26" fmla="*/ 15 w 341"/>
                  <a:gd name="T27" fmla="*/ 101 h 382"/>
                  <a:gd name="T28" fmla="*/ 48 w 341"/>
                  <a:gd name="T29" fmla="*/ 50 h 382"/>
                  <a:gd name="T30" fmla="*/ 72 w 341"/>
                  <a:gd name="T31" fmla="*/ 29 h 382"/>
                  <a:gd name="T32" fmla="*/ 155 w 341"/>
                  <a:gd name="T33" fmla="*/ 1 h 382"/>
                  <a:gd name="T34" fmla="*/ 180 w 341"/>
                  <a:gd name="T35" fmla="*/ 1 h 382"/>
                  <a:gd name="T36" fmla="*/ 251 w 341"/>
                  <a:gd name="T37" fmla="*/ 18 h 382"/>
                  <a:gd name="T38" fmla="*/ 296 w 341"/>
                  <a:gd name="T39" fmla="*/ 53 h 382"/>
                  <a:gd name="T40" fmla="*/ 315 w 341"/>
                  <a:gd name="T41" fmla="*/ 84 h 382"/>
                  <a:gd name="T42" fmla="*/ 338 w 341"/>
                  <a:gd name="T43" fmla="*/ 166 h 382"/>
                  <a:gd name="T44" fmla="*/ 335 w 341"/>
                  <a:gd name="T45" fmla="*/ 220 h 382"/>
                  <a:gd name="T46" fmla="*/ 190 w 341"/>
                  <a:gd name="T47" fmla="*/ 218 h 382"/>
                  <a:gd name="T48" fmla="*/ 100 w 341"/>
                  <a:gd name="T49" fmla="*/ 218 h 382"/>
                  <a:gd name="T50" fmla="*/ 101 w 341"/>
                  <a:gd name="T51" fmla="*/ 239 h 382"/>
                  <a:gd name="T52" fmla="*/ 118 w 341"/>
                  <a:gd name="T53" fmla="*/ 282 h 382"/>
                  <a:gd name="T54" fmla="*/ 125 w 341"/>
                  <a:gd name="T55" fmla="*/ 289 h 382"/>
                  <a:gd name="T56" fmla="*/ 152 w 341"/>
                  <a:gd name="T57" fmla="*/ 306 h 382"/>
                  <a:gd name="T58" fmla="*/ 179 w 341"/>
                  <a:gd name="T59" fmla="*/ 308 h 382"/>
                  <a:gd name="T60" fmla="*/ 189 w 341"/>
                  <a:gd name="T61" fmla="*/ 308 h 382"/>
                  <a:gd name="T62" fmla="*/ 213 w 341"/>
                  <a:gd name="T63" fmla="*/ 300 h 382"/>
                  <a:gd name="T64" fmla="*/ 218 w 341"/>
                  <a:gd name="T65" fmla="*/ 296 h 382"/>
                  <a:gd name="T66" fmla="*/ 231 w 341"/>
                  <a:gd name="T67" fmla="*/ 277 h 382"/>
                  <a:gd name="T68" fmla="*/ 239 w 341"/>
                  <a:gd name="T69" fmla="*/ 256 h 382"/>
                  <a:gd name="T70" fmla="*/ 239 w 341"/>
                  <a:gd name="T71" fmla="*/ 256 h 382"/>
                  <a:gd name="T72" fmla="*/ 245 w 341"/>
                  <a:gd name="T73" fmla="*/ 159 h 382"/>
                  <a:gd name="T74" fmla="*/ 244 w 341"/>
                  <a:gd name="T75" fmla="*/ 139 h 382"/>
                  <a:gd name="T76" fmla="*/ 227 w 341"/>
                  <a:gd name="T77" fmla="*/ 100 h 382"/>
                  <a:gd name="T78" fmla="*/ 220 w 341"/>
                  <a:gd name="T79" fmla="*/ 93 h 382"/>
                  <a:gd name="T80" fmla="*/ 196 w 341"/>
                  <a:gd name="T81" fmla="*/ 77 h 382"/>
                  <a:gd name="T82" fmla="*/ 173 w 341"/>
                  <a:gd name="T83" fmla="*/ 73 h 382"/>
                  <a:gd name="T84" fmla="*/ 158 w 341"/>
                  <a:gd name="T85" fmla="*/ 76 h 382"/>
                  <a:gd name="T86" fmla="*/ 124 w 341"/>
                  <a:gd name="T87" fmla="*/ 93 h 382"/>
                  <a:gd name="T88" fmla="*/ 117 w 341"/>
                  <a:gd name="T89" fmla="*/ 100 h 382"/>
                  <a:gd name="T90" fmla="*/ 104 w 341"/>
                  <a:gd name="T91" fmla="*/ 129 h 382"/>
                  <a:gd name="T92" fmla="*/ 101 w 341"/>
                  <a:gd name="T93" fmla="*/ 159 h 382"/>
                  <a:gd name="T94" fmla="*/ 190 w 341"/>
                  <a:gd name="T95" fmla="*/ 159 h 382"/>
                  <a:gd name="T96" fmla="*/ 245 w 341"/>
                  <a:gd name="T97" fmla="*/ 159 h 382"/>
                  <a:gd name="T98" fmla="*/ 245 w 341"/>
                  <a:gd name="T99" fmla="*/ 148 h 382"/>
                  <a:gd name="T100" fmla="*/ 245 w 341"/>
                  <a:gd name="T101" fmla="*/ 1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382">
                    <a:moveTo>
                      <a:pt x="239" y="256"/>
                    </a:moveTo>
                    <a:lnTo>
                      <a:pt x="253" y="259"/>
                    </a:lnTo>
                    <a:lnTo>
                      <a:pt x="300" y="268"/>
                    </a:lnTo>
                    <a:lnTo>
                      <a:pt x="334" y="273"/>
                    </a:lnTo>
                    <a:lnTo>
                      <a:pt x="337" y="273"/>
                    </a:lnTo>
                    <a:lnTo>
                      <a:pt x="332" y="283"/>
                    </a:lnTo>
                    <a:lnTo>
                      <a:pt x="325" y="299"/>
                    </a:lnTo>
                    <a:lnTo>
                      <a:pt x="307" y="327"/>
                    </a:lnTo>
                    <a:lnTo>
                      <a:pt x="283" y="349"/>
                    </a:lnTo>
                    <a:lnTo>
                      <a:pt x="277" y="354"/>
                    </a:lnTo>
                    <a:lnTo>
                      <a:pt x="270" y="359"/>
                    </a:lnTo>
                    <a:lnTo>
                      <a:pt x="255" y="366"/>
                    </a:lnTo>
                    <a:lnTo>
                      <a:pt x="222" y="377"/>
                    </a:lnTo>
                    <a:lnTo>
                      <a:pt x="186" y="382"/>
                    </a:lnTo>
                    <a:lnTo>
                      <a:pt x="177" y="382"/>
                    </a:lnTo>
                    <a:lnTo>
                      <a:pt x="160" y="382"/>
                    </a:lnTo>
                    <a:lnTo>
                      <a:pt x="132" y="379"/>
                    </a:lnTo>
                    <a:lnTo>
                      <a:pt x="83" y="361"/>
                    </a:lnTo>
                    <a:lnTo>
                      <a:pt x="43" y="330"/>
                    </a:lnTo>
                    <a:lnTo>
                      <a:pt x="36" y="318"/>
                    </a:lnTo>
                    <a:lnTo>
                      <a:pt x="29" y="311"/>
                    </a:lnTo>
                    <a:lnTo>
                      <a:pt x="19" y="293"/>
                    </a:lnTo>
                    <a:lnTo>
                      <a:pt x="5" y="252"/>
                    </a:lnTo>
                    <a:lnTo>
                      <a:pt x="0" y="206"/>
                    </a:lnTo>
                    <a:lnTo>
                      <a:pt x="0" y="193"/>
                    </a:lnTo>
                    <a:lnTo>
                      <a:pt x="0" y="179"/>
                    </a:lnTo>
                    <a:lnTo>
                      <a:pt x="2" y="151"/>
                    </a:lnTo>
                    <a:lnTo>
                      <a:pt x="15" y="101"/>
                    </a:lnTo>
                    <a:lnTo>
                      <a:pt x="39" y="60"/>
                    </a:lnTo>
                    <a:lnTo>
                      <a:pt x="48" y="50"/>
                    </a:lnTo>
                    <a:lnTo>
                      <a:pt x="55" y="43"/>
                    </a:lnTo>
                    <a:lnTo>
                      <a:pt x="72" y="29"/>
                    </a:lnTo>
                    <a:lnTo>
                      <a:pt x="111" y="10"/>
                    </a:lnTo>
                    <a:lnTo>
                      <a:pt x="155" y="1"/>
                    </a:lnTo>
                    <a:lnTo>
                      <a:pt x="167" y="0"/>
                    </a:lnTo>
                    <a:lnTo>
                      <a:pt x="180" y="1"/>
                    </a:lnTo>
                    <a:lnTo>
                      <a:pt x="205" y="4"/>
                    </a:lnTo>
                    <a:lnTo>
                      <a:pt x="251" y="18"/>
                    </a:lnTo>
                    <a:lnTo>
                      <a:pt x="287" y="45"/>
                    </a:lnTo>
                    <a:lnTo>
                      <a:pt x="296" y="53"/>
                    </a:lnTo>
                    <a:lnTo>
                      <a:pt x="303" y="63"/>
                    </a:lnTo>
                    <a:lnTo>
                      <a:pt x="315" y="84"/>
                    </a:lnTo>
                    <a:lnTo>
                      <a:pt x="327" y="108"/>
                    </a:lnTo>
                    <a:lnTo>
                      <a:pt x="338" y="166"/>
                    </a:lnTo>
                    <a:lnTo>
                      <a:pt x="341" y="218"/>
                    </a:lnTo>
                    <a:lnTo>
                      <a:pt x="335" y="220"/>
                    </a:lnTo>
                    <a:lnTo>
                      <a:pt x="303" y="218"/>
                    </a:lnTo>
                    <a:lnTo>
                      <a:pt x="190" y="218"/>
                    </a:lnTo>
                    <a:lnTo>
                      <a:pt x="104" y="218"/>
                    </a:lnTo>
                    <a:lnTo>
                      <a:pt x="100" y="218"/>
                    </a:lnTo>
                    <a:lnTo>
                      <a:pt x="100" y="225"/>
                    </a:lnTo>
                    <a:lnTo>
                      <a:pt x="101" y="239"/>
                    </a:lnTo>
                    <a:lnTo>
                      <a:pt x="107" y="262"/>
                    </a:lnTo>
                    <a:lnTo>
                      <a:pt x="118" y="282"/>
                    </a:lnTo>
                    <a:lnTo>
                      <a:pt x="122" y="284"/>
                    </a:lnTo>
                    <a:lnTo>
                      <a:pt x="125" y="289"/>
                    </a:lnTo>
                    <a:lnTo>
                      <a:pt x="134" y="296"/>
                    </a:lnTo>
                    <a:lnTo>
                      <a:pt x="152" y="306"/>
                    </a:lnTo>
                    <a:lnTo>
                      <a:pt x="173" y="308"/>
                    </a:lnTo>
                    <a:lnTo>
                      <a:pt x="179" y="308"/>
                    </a:lnTo>
                    <a:lnTo>
                      <a:pt x="182" y="308"/>
                    </a:lnTo>
                    <a:lnTo>
                      <a:pt x="189" y="308"/>
                    </a:lnTo>
                    <a:lnTo>
                      <a:pt x="201" y="306"/>
                    </a:lnTo>
                    <a:lnTo>
                      <a:pt x="213" y="300"/>
                    </a:lnTo>
                    <a:lnTo>
                      <a:pt x="217" y="297"/>
                    </a:lnTo>
                    <a:lnTo>
                      <a:pt x="218" y="296"/>
                    </a:lnTo>
                    <a:lnTo>
                      <a:pt x="224" y="290"/>
                    </a:lnTo>
                    <a:lnTo>
                      <a:pt x="231" y="277"/>
                    </a:lnTo>
                    <a:lnTo>
                      <a:pt x="238" y="262"/>
                    </a:lnTo>
                    <a:lnTo>
                      <a:pt x="239" y="256"/>
                    </a:lnTo>
                    <a:lnTo>
                      <a:pt x="238" y="256"/>
                    </a:lnTo>
                    <a:lnTo>
                      <a:pt x="239" y="256"/>
                    </a:lnTo>
                    <a:lnTo>
                      <a:pt x="239" y="256"/>
                    </a:lnTo>
                    <a:close/>
                    <a:moveTo>
                      <a:pt x="245" y="159"/>
                    </a:moveTo>
                    <a:lnTo>
                      <a:pt x="244" y="153"/>
                    </a:lnTo>
                    <a:lnTo>
                      <a:pt x="244" y="139"/>
                    </a:lnTo>
                    <a:lnTo>
                      <a:pt x="236" y="118"/>
                    </a:lnTo>
                    <a:lnTo>
                      <a:pt x="227" y="100"/>
                    </a:lnTo>
                    <a:lnTo>
                      <a:pt x="224" y="96"/>
                    </a:lnTo>
                    <a:lnTo>
                      <a:pt x="220" y="93"/>
                    </a:lnTo>
                    <a:lnTo>
                      <a:pt x="213" y="86"/>
                    </a:lnTo>
                    <a:lnTo>
                      <a:pt x="196" y="77"/>
                    </a:lnTo>
                    <a:lnTo>
                      <a:pt x="177" y="74"/>
                    </a:lnTo>
                    <a:lnTo>
                      <a:pt x="173" y="73"/>
                    </a:lnTo>
                    <a:lnTo>
                      <a:pt x="167" y="74"/>
                    </a:lnTo>
                    <a:lnTo>
                      <a:pt x="158" y="76"/>
                    </a:lnTo>
                    <a:lnTo>
                      <a:pt x="139" y="81"/>
                    </a:lnTo>
                    <a:lnTo>
                      <a:pt x="124" y="93"/>
                    </a:lnTo>
                    <a:lnTo>
                      <a:pt x="121" y="96"/>
                    </a:lnTo>
                    <a:lnTo>
                      <a:pt x="117" y="100"/>
                    </a:lnTo>
                    <a:lnTo>
                      <a:pt x="111" y="108"/>
                    </a:lnTo>
                    <a:lnTo>
                      <a:pt x="104" y="129"/>
                    </a:lnTo>
                    <a:lnTo>
                      <a:pt x="101" y="153"/>
                    </a:lnTo>
                    <a:lnTo>
                      <a:pt x="101" y="159"/>
                    </a:lnTo>
                    <a:lnTo>
                      <a:pt x="122" y="159"/>
                    </a:lnTo>
                    <a:lnTo>
                      <a:pt x="190" y="159"/>
                    </a:lnTo>
                    <a:lnTo>
                      <a:pt x="241" y="159"/>
                    </a:lnTo>
                    <a:lnTo>
                      <a:pt x="245" y="159"/>
                    </a:lnTo>
                    <a:lnTo>
                      <a:pt x="244" y="153"/>
                    </a:lnTo>
                    <a:lnTo>
                      <a:pt x="245" y="148"/>
                    </a:lnTo>
                    <a:lnTo>
                      <a:pt x="244" y="159"/>
                    </a:lnTo>
                    <a:lnTo>
                      <a:pt x="245" y="159"/>
                    </a:lnTo>
                    <a:lnTo>
                      <a:pt x="245" y="1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8" name="Freeform 343"/>
              <p:cNvSpPr>
                <a:spLocks noEditPoints="1"/>
              </p:cNvSpPr>
              <p:nvPr/>
            </p:nvSpPr>
            <p:spPr bwMode="auto">
              <a:xfrm>
                <a:off x="646" y="4151"/>
                <a:ext cx="81" cy="112"/>
              </a:xfrm>
              <a:custGeom>
                <a:avLst/>
                <a:gdLst>
                  <a:gd name="T0" fmla="*/ 0 w 244"/>
                  <a:gd name="T1" fmla="*/ 331 h 336"/>
                  <a:gd name="T2" fmla="*/ 0 w 244"/>
                  <a:gd name="T3" fmla="*/ 126 h 336"/>
                  <a:gd name="T4" fmla="*/ 1 w 244"/>
                  <a:gd name="T5" fmla="*/ 0 h 336"/>
                  <a:gd name="T6" fmla="*/ 76 w 244"/>
                  <a:gd name="T7" fmla="*/ 0 h 336"/>
                  <a:gd name="T8" fmla="*/ 123 w 244"/>
                  <a:gd name="T9" fmla="*/ 0 h 336"/>
                  <a:gd name="T10" fmla="*/ 141 w 244"/>
                  <a:gd name="T11" fmla="*/ 1 h 336"/>
                  <a:gd name="T12" fmla="*/ 176 w 244"/>
                  <a:gd name="T13" fmla="*/ 8 h 336"/>
                  <a:gd name="T14" fmla="*/ 188 w 244"/>
                  <a:gd name="T15" fmla="*/ 15 h 336"/>
                  <a:gd name="T16" fmla="*/ 203 w 244"/>
                  <a:gd name="T17" fmla="*/ 31 h 336"/>
                  <a:gd name="T18" fmla="*/ 212 w 244"/>
                  <a:gd name="T19" fmla="*/ 45 h 336"/>
                  <a:gd name="T20" fmla="*/ 219 w 244"/>
                  <a:gd name="T21" fmla="*/ 70 h 336"/>
                  <a:gd name="T22" fmla="*/ 221 w 244"/>
                  <a:gd name="T23" fmla="*/ 91 h 336"/>
                  <a:gd name="T24" fmla="*/ 220 w 244"/>
                  <a:gd name="T25" fmla="*/ 109 h 336"/>
                  <a:gd name="T26" fmla="*/ 204 w 244"/>
                  <a:gd name="T27" fmla="*/ 150 h 336"/>
                  <a:gd name="T28" fmla="*/ 197 w 244"/>
                  <a:gd name="T29" fmla="*/ 157 h 336"/>
                  <a:gd name="T30" fmla="*/ 172 w 244"/>
                  <a:gd name="T31" fmla="*/ 176 h 336"/>
                  <a:gd name="T32" fmla="*/ 144 w 244"/>
                  <a:gd name="T33" fmla="*/ 183 h 336"/>
                  <a:gd name="T34" fmla="*/ 159 w 244"/>
                  <a:gd name="T35" fmla="*/ 194 h 336"/>
                  <a:gd name="T36" fmla="*/ 168 w 244"/>
                  <a:gd name="T37" fmla="*/ 201 h 336"/>
                  <a:gd name="T38" fmla="*/ 175 w 244"/>
                  <a:gd name="T39" fmla="*/ 212 h 336"/>
                  <a:gd name="T40" fmla="*/ 193 w 244"/>
                  <a:gd name="T41" fmla="*/ 242 h 336"/>
                  <a:gd name="T42" fmla="*/ 203 w 244"/>
                  <a:gd name="T43" fmla="*/ 260 h 336"/>
                  <a:gd name="T44" fmla="*/ 243 w 244"/>
                  <a:gd name="T45" fmla="*/ 335 h 336"/>
                  <a:gd name="T46" fmla="*/ 237 w 244"/>
                  <a:gd name="T47" fmla="*/ 336 h 336"/>
                  <a:gd name="T48" fmla="*/ 199 w 244"/>
                  <a:gd name="T49" fmla="*/ 336 h 336"/>
                  <a:gd name="T50" fmla="*/ 192 w 244"/>
                  <a:gd name="T51" fmla="*/ 327 h 336"/>
                  <a:gd name="T52" fmla="*/ 162 w 244"/>
                  <a:gd name="T53" fmla="*/ 267 h 336"/>
                  <a:gd name="T54" fmla="*/ 158 w 244"/>
                  <a:gd name="T55" fmla="*/ 260 h 336"/>
                  <a:gd name="T56" fmla="*/ 140 w 244"/>
                  <a:gd name="T57" fmla="*/ 228 h 336"/>
                  <a:gd name="T58" fmla="*/ 130 w 244"/>
                  <a:gd name="T59" fmla="*/ 211 h 336"/>
                  <a:gd name="T60" fmla="*/ 117 w 244"/>
                  <a:gd name="T61" fmla="*/ 198 h 336"/>
                  <a:gd name="T62" fmla="*/ 109 w 244"/>
                  <a:gd name="T63" fmla="*/ 191 h 336"/>
                  <a:gd name="T64" fmla="*/ 102 w 244"/>
                  <a:gd name="T65" fmla="*/ 190 h 336"/>
                  <a:gd name="T66" fmla="*/ 82 w 244"/>
                  <a:gd name="T67" fmla="*/ 188 h 336"/>
                  <a:gd name="T68" fmla="*/ 72 w 244"/>
                  <a:gd name="T69" fmla="*/ 187 h 336"/>
                  <a:gd name="T70" fmla="*/ 38 w 244"/>
                  <a:gd name="T71" fmla="*/ 187 h 336"/>
                  <a:gd name="T72" fmla="*/ 37 w 244"/>
                  <a:gd name="T73" fmla="*/ 191 h 336"/>
                  <a:gd name="T74" fmla="*/ 37 w 244"/>
                  <a:gd name="T75" fmla="*/ 281 h 336"/>
                  <a:gd name="T76" fmla="*/ 38 w 244"/>
                  <a:gd name="T77" fmla="*/ 336 h 336"/>
                  <a:gd name="T78" fmla="*/ 14 w 244"/>
                  <a:gd name="T79" fmla="*/ 336 h 336"/>
                  <a:gd name="T80" fmla="*/ 1 w 244"/>
                  <a:gd name="T81" fmla="*/ 336 h 336"/>
                  <a:gd name="T82" fmla="*/ 1 w 244"/>
                  <a:gd name="T83" fmla="*/ 336 h 336"/>
                  <a:gd name="T84" fmla="*/ 38 w 244"/>
                  <a:gd name="T85" fmla="*/ 149 h 336"/>
                  <a:gd name="T86" fmla="*/ 86 w 244"/>
                  <a:gd name="T87" fmla="*/ 149 h 336"/>
                  <a:gd name="T88" fmla="*/ 116 w 244"/>
                  <a:gd name="T89" fmla="*/ 149 h 336"/>
                  <a:gd name="T90" fmla="*/ 127 w 244"/>
                  <a:gd name="T91" fmla="*/ 149 h 336"/>
                  <a:gd name="T92" fmla="*/ 152 w 244"/>
                  <a:gd name="T93" fmla="*/ 143 h 336"/>
                  <a:gd name="T94" fmla="*/ 161 w 244"/>
                  <a:gd name="T95" fmla="*/ 139 h 336"/>
                  <a:gd name="T96" fmla="*/ 173 w 244"/>
                  <a:gd name="T97" fmla="*/ 125 h 336"/>
                  <a:gd name="T98" fmla="*/ 179 w 244"/>
                  <a:gd name="T99" fmla="*/ 117 h 336"/>
                  <a:gd name="T100" fmla="*/ 182 w 244"/>
                  <a:gd name="T101" fmla="*/ 101 h 336"/>
                  <a:gd name="T102" fmla="*/ 182 w 244"/>
                  <a:gd name="T103" fmla="*/ 80 h 336"/>
                  <a:gd name="T104" fmla="*/ 171 w 244"/>
                  <a:gd name="T105" fmla="*/ 55 h 336"/>
                  <a:gd name="T106" fmla="*/ 166 w 244"/>
                  <a:gd name="T107" fmla="*/ 50 h 336"/>
                  <a:gd name="T108" fmla="*/ 154 w 244"/>
                  <a:gd name="T109" fmla="*/ 43 h 336"/>
                  <a:gd name="T110" fmla="*/ 124 w 244"/>
                  <a:gd name="T111" fmla="*/ 38 h 336"/>
                  <a:gd name="T112" fmla="*/ 69 w 244"/>
                  <a:gd name="T113" fmla="*/ 38 h 336"/>
                  <a:gd name="T114" fmla="*/ 38 w 244"/>
                  <a:gd name="T115" fmla="*/ 38 h 336"/>
                  <a:gd name="T116" fmla="*/ 37 w 244"/>
                  <a:gd name="T117" fmla="*/ 108 h 336"/>
                  <a:gd name="T118" fmla="*/ 38 w 244"/>
                  <a:gd name="T119" fmla="*/ 149 h 336"/>
                  <a:gd name="T120" fmla="*/ 38 w 244"/>
                  <a:gd name="T121" fmla="*/ 14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 h="336">
                    <a:moveTo>
                      <a:pt x="1" y="336"/>
                    </a:moveTo>
                    <a:lnTo>
                      <a:pt x="0" y="331"/>
                    </a:lnTo>
                    <a:lnTo>
                      <a:pt x="1" y="284"/>
                    </a:lnTo>
                    <a:lnTo>
                      <a:pt x="0" y="126"/>
                    </a:lnTo>
                    <a:lnTo>
                      <a:pt x="0" y="7"/>
                    </a:lnTo>
                    <a:lnTo>
                      <a:pt x="1" y="0"/>
                    </a:lnTo>
                    <a:lnTo>
                      <a:pt x="20" y="0"/>
                    </a:lnTo>
                    <a:lnTo>
                      <a:pt x="76" y="0"/>
                    </a:lnTo>
                    <a:lnTo>
                      <a:pt x="120" y="0"/>
                    </a:lnTo>
                    <a:lnTo>
                      <a:pt x="123" y="0"/>
                    </a:lnTo>
                    <a:lnTo>
                      <a:pt x="128" y="1"/>
                    </a:lnTo>
                    <a:lnTo>
                      <a:pt x="141" y="1"/>
                    </a:lnTo>
                    <a:lnTo>
                      <a:pt x="161" y="4"/>
                    </a:lnTo>
                    <a:lnTo>
                      <a:pt x="176" y="8"/>
                    </a:lnTo>
                    <a:lnTo>
                      <a:pt x="181" y="9"/>
                    </a:lnTo>
                    <a:lnTo>
                      <a:pt x="188" y="15"/>
                    </a:lnTo>
                    <a:lnTo>
                      <a:pt x="193" y="19"/>
                    </a:lnTo>
                    <a:lnTo>
                      <a:pt x="203" y="31"/>
                    </a:lnTo>
                    <a:lnTo>
                      <a:pt x="210" y="40"/>
                    </a:lnTo>
                    <a:lnTo>
                      <a:pt x="212" y="45"/>
                    </a:lnTo>
                    <a:lnTo>
                      <a:pt x="214" y="53"/>
                    </a:lnTo>
                    <a:lnTo>
                      <a:pt x="219" y="70"/>
                    </a:lnTo>
                    <a:lnTo>
                      <a:pt x="220" y="87"/>
                    </a:lnTo>
                    <a:lnTo>
                      <a:pt x="221" y="91"/>
                    </a:lnTo>
                    <a:lnTo>
                      <a:pt x="220" y="98"/>
                    </a:lnTo>
                    <a:lnTo>
                      <a:pt x="220" y="109"/>
                    </a:lnTo>
                    <a:lnTo>
                      <a:pt x="214" y="132"/>
                    </a:lnTo>
                    <a:lnTo>
                      <a:pt x="204" y="150"/>
                    </a:lnTo>
                    <a:lnTo>
                      <a:pt x="202" y="153"/>
                    </a:lnTo>
                    <a:lnTo>
                      <a:pt x="197" y="157"/>
                    </a:lnTo>
                    <a:lnTo>
                      <a:pt x="190" y="164"/>
                    </a:lnTo>
                    <a:lnTo>
                      <a:pt x="172" y="176"/>
                    </a:lnTo>
                    <a:lnTo>
                      <a:pt x="150" y="183"/>
                    </a:lnTo>
                    <a:lnTo>
                      <a:pt x="144" y="183"/>
                    </a:lnTo>
                    <a:lnTo>
                      <a:pt x="151" y="188"/>
                    </a:lnTo>
                    <a:lnTo>
                      <a:pt x="159" y="194"/>
                    </a:lnTo>
                    <a:lnTo>
                      <a:pt x="165" y="200"/>
                    </a:lnTo>
                    <a:lnTo>
                      <a:pt x="168" y="201"/>
                    </a:lnTo>
                    <a:lnTo>
                      <a:pt x="169" y="205"/>
                    </a:lnTo>
                    <a:lnTo>
                      <a:pt x="175" y="212"/>
                    </a:lnTo>
                    <a:lnTo>
                      <a:pt x="185" y="226"/>
                    </a:lnTo>
                    <a:lnTo>
                      <a:pt x="193" y="242"/>
                    </a:lnTo>
                    <a:lnTo>
                      <a:pt x="196" y="245"/>
                    </a:lnTo>
                    <a:lnTo>
                      <a:pt x="203" y="260"/>
                    </a:lnTo>
                    <a:lnTo>
                      <a:pt x="226" y="303"/>
                    </a:lnTo>
                    <a:lnTo>
                      <a:pt x="243" y="335"/>
                    </a:lnTo>
                    <a:lnTo>
                      <a:pt x="244" y="336"/>
                    </a:lnTo>
                    <a:lnTo>
                      <a:pt x="237" y="336"/>
                    </a:lnTo>
                    <a:lnTo>
                      <a:pt x="216" y="336"/>
                    </a:lnTo>
                    <a:lnTo>
                      <a:pt x="199" y="336"/>
                    </a:lnTo>
                    <a:lnTo>
                      <a:pt x="199" y="336"/>
                    </a:lnTo>
                    <a:lnTo>
                      <a:pt x="192" y="327"/>
                    </a:lnTo>
                    <a:lnTo>
                      <a:pt x="175" y="293"/>
                    </a:lnTo>
                    <a:lnTo>
                      <a:pt x="162" y="267"/>
                    </a:lnTo>
                    <a:lnTo>
                      <a:pt x="162" y="266"/>
                    </a:lnTo>
                    <a:lnTo>
                      <a:pt x="158" y="260"/>
                    </a:lnTo>
                    <a:lnTo>
                      <a:pt x="151" y="248"/>
                    </a:lnTo>
                    <a:lnTo>
                      <a:pt x="140" y="228"/>
                    </a:lnTo>
                    <a:lnTo>
                      <a:pt x="131" y="214"/>
                    </a:lnTo>
                    <a:lnTo>
                      <a:pt x="130" y="211"/>
                    </a:lnTo>
                    <a:lnTo>
                      <a:pt x="124" y="205"/>
                    </a:lnTo>
                    <a:lnTo>
                      <a:pt x="117" y="198"/>
                    </a:lnTo>
                    <a:lnTo>
                      <a:pt x="110" y="193"/>
                    </a:lnTo>
                    <a:lnTo>
                      <a:pt x="109" y="191"/>
                    </a:lnTo>
                    <a:lnTo>
                      <a:pt x="106" y="191"/>
                    </a:lnTo>
                    <a:lnTo>
                      <a:pt x="102" y="190"/>
                    </a:lnTo>
                    <a:lnTo>
                      <a:pt x="93" y="188"/>
                    </a:lnTo>
                    <a:lnTo>
                      <a:pt x="82" y="188"/>
                    </a:lnTo>
                    <a:lnTo>
                      <a:pt x="79" y="187"/>
                    </a:lnTo>
                    <a:lnTo>
                      <a:pt x="72" y="187"/>
                    </a:lnTo>
                    <a:lnTo>
                      <a:pt x="52" y="187"/>
                    </a:lnTo>
                    <a:lnTo>
                      <a:pt x="38" y="187"/>
                    </a:lnTo>
                    <a:lnTo>
                      <a:pt x="38" y="187"/>
                    </a:lnTo>
                    <a:lnTo>
                      <a:pt x="37" y="191"/>
                    </a:lnTo>
                    <a:lnTo>
                      <a:pt x="38" y="211"/>
                    </a:lnTo>
                    <a:lnTo>
                      <a:pt x="37" y="281"/>
                    </a:lnTo>
                    <a:lnTo>
                      <a:pt x="37" y="334"/>
                    </a:lnTo>
                    <a:lnTo>
                      <a:pt x="38" y="336"/>
                    </a:lnTo>
                    <a:lnTo>
                      <a:pt x="31" y="336"/>
                    </a:lnTo>
                    <a:lnTo>
                      <a:pt x="14" y="336"/>
                    </a:lnTo>
                    <a:lnTo>
                      <a:pt x="1" y="336"/>
                    </a:lnTo>
                    <a:lnTo>
                      <a:pt x="1" y="336"/>
                    </a:lnTo>
                    <a:lnTo>
                      <a:pt x="0" y="336"/>
                    </a:lnTo>
                    <a:lnTo>
                      <a:pt x="1" y="336"/>
                    </a:lnTo>
                    <a:lnTo>
                      <a:pt x="1" y="336"/>
                    </a:lnTo>
                    <a:close/>
                    <a:moveTo>
                      <a:pt x="38" y="149"/>
                    </a:moveTo>
                    <a:lnTo>
                      <a:pt x="49" y="149"/>
                    </a:lnTo>
                    <a:lnTo>
                      <a:pt x="86" y="149"/>
                    </a:lnTo>
                    <a:lnTo>
                      <a:pt x="113" y="149"/>
                    </a:lnTo>
                    <a:lnTo>
                      <a:pt x="116" y="149"/>
                    </a:lnTo>
                    <a:lnTo>
                      <a:pt x="119" y="149"/>
                    </a:lnTo>
                    <a:lnTo>
                      <a:pt x="127" y="149"/>
                    </a:lnTo>
                    <a:lnTo>
                      <a:pt x="141" y="148"/>
                    </a:lnTo>
                    <a:lnTo>
                      <a:pt x="152" y="143"/>
                    </a:lnTo>
                    <a:lnTo>
                      <a:pt x="155" y="142"/>
                    </a:lnTo>
                    <a:lnTo>
                      <a:pt x="161" y="139"/>
                    </a:lnTo>
                    <a:lnTo>
                      <a:pt x="168" y="133"/>
                    </a:lnTo>
                    <a:lnTo>
                      <a:pt x="173" y="125"/>
                    </a:lnTo>
                    <a:lnTo>
                      <a:pt x="176" y="122"/>
                    </a:lnTo>
                    <a:lnTo>
                      <a:pt x="179" y="117"/>
                    </a:lnTo>
                    <a:lnTo>
                      <a:pt x="181" y="111"/>
                    </a:lnTo>
                    <a:lnTo>
                      <a:pt x="182" y="101"/>
                    </a:lnTo>
                    <a:lnTo>
                      <a:pt x="183" y="91"/>
                    </a:lnTo>
                    <a:lnTo>
                      <a:pt x="182" y="80"/>
                    </a:lnTo>
                    <a:lnTo>
                      <a:pt x="178" y="66"/>
                    </a:lnTo>
                    <a:lnTo>
                      <a:pt x="171" y="55"/>
                    </a:lnTo>
                    <a:lnTo>
                      <a:pt x="169" y="52"/>
                    </a:lnTo>
                    <a:lnTo>
                      <a:pt x="166" y="50"/>
                    </a:lnTo>
                    <a:lnTo>
                      <a:pt x="161" y="46"/>
                    </a:lnTo>
                    <a:lnTo>
                      <a:pt x="154" y="43"/>
                    </a:lnTo>
                    <a:lnTo>
                      <a:pt x="137" y="39"/>
                    </a:lnTo>
                    <a:lnTo>
                      <a:pt x="124" y="38"/>
                    </a:lnTo>
                    <a:lnTo>
                      <a:pt x="110" y="38"/>
                    </a:lnTo>
                    <a:lnTo>
                      <a:pt x="69" y="38"/>
                    </a:lnTo>
                    <a:lnTo>
                      <a:pt x="40" y="38"/>
                    </a:lnTo>
                    <a:lnTo>
                      <a:pt x="38" y="38"/>
                    </a:lnTo>
                    <a:lnTo>
                      <a:pt x="38" y="56"/>
                    </a:lnTo>
                    <a:lnTo>
                      <a:pt x="37" y="108"/>
                    </a:lnTo>
                    <a:lnTo>
                      <a:pt x="37" y="148"/>
                    </a:lnTo>
                    <a:lnTo>
                      <a:pt x="38" y="149"/>
                    </a:lnTo>
                    <a:lnTo>
                      <a:pt x="37" y="149"/>
                    </a:lnTo>
                    <a:lnTo>
                      <a:pt x="38" y="149"/>
                    </a:lnTo>
                    <a:lnTo>
                      <a:pt x="38" y="1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9" name="Freeform 344"/>
              <p:cNvSpPr>
                <a:spLocks noEditPoints="1"/>
              </p:cNvSpPr>
              <p:nvPr/>
            </p:nvSpPr>
            <p:spPr bwMode="auto">
              <a:xfrm>
                <a:off x="733" y="4177"/>
                <a:ext cx="62" cy="88"/>
              </a:xfrm>
              <a:custGeom>
                <a:avLst/>
                <a:gdLst>
                  <a:gd name="T0" fmla="*/ 154 w 185"/>
                  <a:gd name="T1" fmla="*/ 172 h 255"/>
                  <a:gd name="T2" fmla="*/ 182 w 185"/>
                  <a:gd name="T3" fmla="*/ 176 h 255"/>
                  <a:gd name="T4" fmla="*/ 181 w 185"/>
                  <a:gd name="T5" fmla="*/ 183 h 255"/>
                  <a:gd name="T6" fmla="*/ 168 w 185"/>
                  <a:gd name="T7" fmla="*/ 216 h 255"/>
                  <a:gd name="T8" fmla="*/ 153 w 185"/>
                  <a:gd name="T9" fmla="*/ 235 h 255"/>
                  <a:gd name="T10" fmla="*/ 140 w 185"/>
                  <a:gd name="T11" fmla="*/ 244 h 255"/>
                  <a:gd name="T12" fmla="*/ 100 w 185"/>
                  <a:gd name="T13" fmla="*/ 255 h 255"/>
                  <a:gd name="T14" fmla="*/ 89 w 185"/>
                  <a:gd name="T15" fmla="*/ 255 h 255"/>
                  <a:gd name="T16" fmla="*/ 51 w 185"/>
                  <a:gd name="T17" fmla="*/ 245 h 255"/>
                  <a:gd name="T18" fmla="*/ 27 w 185"/>
                  <a:gd name="T19" fmla="*/ 223 h 255"/>
                  <a:gd name="T20" fmla="*/ 14 w 185"/>
                  <a:gd name="T21" fmla="*/ 206 h 255"/>
                  <a:gd name="T22" fmla="*/ 0 w 185"/>
                  <a:gd name="T23" fmla="*/ 141 h 255"/>
                  <a:gd name="T24" fmla="*/ 0 w 185"/>
                  <a:gd name="T25" fmla="*/ 120 h 255"/>
                  <a:gd name="T26" fmla="*/ 9 w 185"/>
                  <a:gd name="T27" fmla="*/ 66 h 255"/>
                  <a:gd name="T28" fmla="*/ 27 w 185"/>
                  <a:gd name="T29" fmla="*/ 34 h 255"/>
                  <a:gd name="T30" fmla="*/ 41 w 185"/>
                  <a:gd name="T31" fmla="*/ 20 h 255"/>
                  <a:gd name="T32" fmla="*/ 88 w 185"/>
                  <a:gd name="T33" fmla="*/ 1 h 255"/>
                  <a:gd name="T34" fmla="*/ 100 w 185"/>
                  <a:gd name="T35" fmla="*/ 1 h 255"/>
                  <a:gd name="T36" fmla="*/ 134 w 185"/>
                  <a:gd name="T37" fmla="*/ 11 h 255"/>
                  <a:gd name="T38" fmla="*/ 160 w 185"/>
                  <a:gd name="T39" fmla="*/ 32 h 255"/>
                  <a:gd name="T40" fmla="*/ 169 w 185"/>
                  <a:gd name="T41" fmla="*/ 52 h 255"/>
                  <a:gd name="T42" fmla="*/ 184 w 185"/>
                  <a:gd name="T43" fmla="*/ 117 h 255"/>
                  <a:gd name="T44" fmla="*/ 185 w 185"/>
                  <a:gd name="T45" fmla="*/ 130 h 255"/>
                  <a:gd name="T46" fmla="*/ 184 w 185"/>
                  <a:gd name="T47" fmla="*/ 138 h 255"/>
                  <a:gd name="T48" fmla="*/ 181 w 185"/>
                  <a:gd name="T49" fmla="*/ 139 h 255"/>
                  <a:gd name="T50" fmla="*/ 91 w 185"/>
                  <a:gd name="T51" fmla="*/ 138 h 255"/>
                  <a:gd name="T52" fmla="*/ 36 w 185"/>
                  <a:gd name="T53" fmla="*/ 138 h 255"/>
                  <a:gd name="T54" fmla="*/ 37 w 185"/>
                  <a:gd name="T55" fmla="*/ 158 h 255"/>
                  <a:gd name="T56" fmla="*/ 52 w 185"/>
                  <a:gd name="T57" fmla="*/ 197 h 255"/>
                  <a:gd name="T58" fmla="*/ 58 w 185"/>
                  <a:gd name="T59" fmla="*/ 204 h 255"/>
                  <a:gd name="T60" fmla="*/ 76 w 185"/>
                  <a:gd name="T61" fmla="*/ 218 h 255"/>
                  <a:gd name="T62" fmla="*/ 96 w 185"/>
                  <a:gd name="T63" fmla="*/ 221 h 255"/>
                  <a:gd name="T64" fmla="*/ 113 w 185"/>
                  <a:gd name="T65" fmla="*/ 218 h 255"/>
                  <a:gd name="T66" fmla="*/ 131 w 185"/>
                  <a:gd name="T67" fmla="*/ 204 h 255"/>
                  <a:gd name="T68" fmla="*/ 146 w 185"/>
                  <a:gd name="T69" fmla="*/ 179 h 255"/>
                  <a:gd name="T70" fmla="*/ 148 w 185"/>
                  <a:gd name="T71" fmla="*/ 170 h 255"/>
                  <a:gd name="T72" fmla="*/ 150 w 185"/>
                  <a:gd name="T73" fmla="*/ 170 h 255"/>
                  <a:gd name="T74" fmla="*/ 55 w 185"/>
                  <a:gd name="T75" fmla="*/ 104 h 255"/>
                  <a:gd name="T76" fmla="*/ 147 w 185"/>
                  <a:gd name="T77" fmla="*/ 104 h 255"/>
                  <a:gd name="T78" fmla="*/ 148 w 185"/>
                  <a:gd name="T79" fmla="*/ 100 h 255"/>
                  <a:gd name="T80" fmla="*/ 143 w 185"/>
                  <a:gd name="T81" fmla="*/ 73 h 255"/>
                  <a:gd name="T82" fmla="*/ 136 w 185"/>
                  <a:gd name="T83" fmla="*/ 56 h 255"/>
                  <a:gd name="T84" fmla="*/ 126 w 185"/>
                  <a:gd name="T85" fmla="*/ 48 h 255"/>
                  <a:gd name="T86" fmla="*/ 98 w 185"/>
                  <a:gd name="T87" fmla="*/ 35 h 255"/>
                  <a:gd name="T88" fmla="*/ 91 w 185"/>
                  <a:gd name="T89" fmla="*/ 35 h 255"/>
                  <a:gd name="T90" fmla="*/ 69 w 185"/>
                  <a:gd name="T91" fmla="*/ 41 h 255"/>
                  <a:gd name="T92" fmla="*/ 55 w 185"/>
                  <a:gd name="T93" fmla="*/ 53 h 255"/>
                  <a:gd name="T94" fmla="*/ 47 w 185"/>
                  <a:gd name="T95" fmla="*/ 65 h 255"/>
                  <a:gd name="T96" fmla="*/ 38 w 185"/>
                  <a:gd name="T97" fmla="*/ 100 h 255"/>
                  <a:gd name="T98" fmla="*/ 37 w 185"/>
                  <a:gd name="T99" fmla="*/ 104 h 255"/>
                  <a:gd name="T100" fmla="*/ 38 w 185"/>
                  <a:gd name="T101"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255">
                    <a:moveTo>
                      <a:pt x="150" y="170"/>
                    </a:moveTo>
                    <a:lnTo>
                      <a:pt x="154" y="172"/>
                    </a:lnTo>
                    <a:lnTo>
                      <a:pt x="169" y="175"/>
                    </a:lnTo>
                    <a:lnTo>
                      <a:pt x="182" y="176"/>
                    </a:lnTo>
                    <a:lnTo>
                      <a:pt x="184" y="176"/>
                    </a:lnTo>
                    <a:lnTo>
                      <a:pt x="181" y="183"/>
                    </a:lnTo>
                    <a:lnTo>
                      <a:pt x="178" y="194"/>
                    </a:lnTo>
                    <a:lnTo>
                      <a:pt x="168" y="216"/>
                    </a:lnTo>
                    <a:lnTo>
                      <a:pt x="155" y="233"/>
                    </a:lnTo>
                    <a:lnTo>
                      <a:pt x="153" y="235"/>
                    </a:lnTo>
                    <a:lnTo>
                      <a:pt x="148" y="240"/>
                    </a:lnTo>
                    <a:lnTo>
                      <a:pt x="140" y="244"/>
                    </a:lnTo>
                    <a:lnTo>
                      <a:pt x="122" y="252"/>
                    </a:lnTo>
                    <a:lnTo>
                      <a:pt x="100" y="255"/>
                    </a:lnTo>
                    <a:lnTo>
                      <a:pt x="96" y="255"/>
                    </a:lnTo>
                    <a:lnTo>
                      <a:pt x="89" y="255"/>
                    </a:lnTo>
                    <a:lnTo>
                      <a:pt x="75" y="254"/>
                    </a:lnTo>
                    <a:lnTo>
                      <a:pt x="51" y="245"/>
                    </a:lnTo>
                    <a:lnTo>
                      <a:pt x="31" y="228"/>
                    </a:lnTo>
                    <a:lnTo>
                      <a:pt x="27" y="223"/>
                    </a:lnTo>
                    <a:lnTo>
                      <a:pt x="23" y="218"/>
                    </a:lnTo>
                    <a:lnTo>
                      <a:pt x="14" y="206"/>
                    </a:lnTo>
                    <a:lnTo>
                      <a:pt x="5" y="176"/>
                    </a:lnTo>
                    <a:lnTo>
                      <a:pt x="0" y="141"/>
                    </a:lnTo>
                    <a:lnTo>
                      <a:pt x="0" y="130"/>
                    </a:lnTo>
                    <a:lnTo>
                      <a:pt x="0" y="120"/>
                    </a:lnTo>
                    <a:lnTo>
                      <a:pt x="2" y="100"/>
                    </a:lnTo>
                    <a:lnTo>
                      <a:pt x="9" y="66"/>
                    </a:lnTo>
                    <a:lnTo>
                      <a:pt x="23" y="39"/>
                    </a:lnTo>
                    <a:lnTo>
                      <a:pt x="27" y="34"/>
                    </a:lnTo>
                    <a:lnTo>
                      <a:pt x="31" y="30"/>
                    </a:lnTo>
                    <a:lnTo>
                      <a:pt x="41" y="20"/>
                    </a:lnTo>
                    <a:lnTo>
                      <a:pt x="62" y="7"/>
                    </a:lnTo>
                    <a:lnTo>
                      <a:pt x="88" y="1"/>
                    </a:lnTo>
                    <a:lnTo>
                      <a:pt x="95" y="0"/>
                    </a:lnTo>
                    <a:lnTo>
                      <a:pt x="100" y="1"/>
                    </a:lnTo>
                    <a:lnTo>
                      <a:pt x="112" y="3"/>
                    </a:lnTo>
                    <a:lnTo>
                      <a:pt x="134" y="11"/>
                    </a:lnTo>
                    <a:lnTo>
                      <a:pt x="154" y="28"/>
                    </a:lnTo>
                    <a:lnTo>
                      <a:pt x="160" y="32"/>
                    </a:lnTo>
                    <a:lnTo>
                      <a:pt x="162" y="39"/>
                    </a:lnTo>
                    <a:lnTo>
                      <a:pt x="169" y="52"/>
                    </a:lnTo>
                    <a:lnTo>
                      <a:pt x="179" y="82"/>
                    </a:lnTo>
                    <a:lnTo>
                      <a:pt x="184" y="117"/>
                    </a:lnTo>
                    <a:lnTo>
                      <a:pt x="185" y="127"/>
                    </a:lnTo>
                    <a:lnTo>
                      <a:pt x="185" y="130"/>
                    </a:lnTo>
                    <a:lnTo>
                      <a:pt x="184" y="134"/>
                    </a:lnTo>
                    <a:lnTo>
                      <a:pt x="184" y="138"/>
                    </a:lnTo>
                    <a:lnTo>
                      <a:pt x="185" y="138"/>
                    </a:lnTo>
                    <a:lnTo>
                      <a:pt x="181" y="139"/>
                    </a:lnTo>
                    <a:lnTo>
                      <a:pt x="161" y="138"/>
                    </a:lnTo>
                    <a:lnTo>
                      <a:pt x="91" y="138"/>
                    </a:lnTo>
                    <a:lnTo>
                      <a:pt x="38" y="138"/>
                    </a:lnTo>
                    <a:lnTo>
                      <a:pt x="36" y="138"/>
                    </a:lnTo>
                    <a:lnTo>
                      <a:pt x="36" y="145"/>
                    </a:lnTo>
                    <a:lnTo>
                      <a:pt x="37" y="158"/>
                    </a:lnTo>
                    <a:lnTo>
                      <a:pt x="43" y="179"/>
                    </a:lnTo>
                    <a:lnTo>
                      <a:pt x="52" y="197"/>
                    </a:lnTo>
                    <a:lnTo>
                      <a:pt x="55" y="200"/>
                    </a:lnTo>
                    <a:lnTo>
                      <a:pt x="58" y="204"/>
                    </a:lnTo>
                    <a:lnTo>
                      <a:pt x="64" y="210"/>
                    </a:lnTo>
                    <a:lnTo>
                      <a:pt x="76" y="218"/>
                    </a:lnTo>
                    <a:lnTo>
                      <a:pt x="92" y="221"/>
                    </a:lnTo>
                    <a:lnTo>
                      <a:pt x="96" y="221"/>
                    </a:lnTo>
                    <a:lnTo>
                      <a:pt x="102" y="221"/>
                    </a:lnTo>
                    <a:lnTo>
                      <a:pt x="113" y="218"/>
                    </a:lnTo>
                    <a:lnTo>
                      <a:pt x="123" y="213"/>
                    </a:lnTo>
                    <a:lnTo>
                      <a:pt x="131" y="204"/>
                    </a:lnTo>
                    <a:lnTo>
                      <a:pt x="140" y="193"/>
                    </a:lnTo>
                    <a:lnTo>
                      <a:pt x="146" y="179"/>
                    </a:lnTo>
                    <a:lnTo>
                      <a:pt x="150" y="170"/>
                    </a:lnTo>
                    <a:lnTo>
                      <a:pt x="148" y="170"/>
                    </a:lnTo>
                    <a:lnTo>
                      <a:pt x="150" y="170"/>
                    </a:lnTo>
                    <a:lnTo>
                      <a:pt x="150" y="170"/>
                    </a:lnTo>
                    <a:close/>
                    <a:moveTo>
                      <a:pt x="38" y="104"/>
                    </a:moveTo>
                    <a:lnTo>
                      <a:pt x="55" y="104"/>
                    </a:lnTo>
                    <a:lnTo>
                      <a:pt x="107" y="104"/>
                    </a:lnTo>
                    <a:lnTo>
                      <a:pt x="147" y="104"/>
                    </a:lnTo>
                    <a:lnTo>
                      <a:pt x="150" y="104"/>
                    </a:lnTo>
                    <a:lnTo>
                      <a:pt x="148" y="100"/>
                    </a:lnTo>
                    <a:lnTo>
                      <a:pt x="147" y="90"/>
                    </a:lnTo>
                    <a:lnTo>
                      <a:pt x="143" y="73"/>
                    </a:lnTo>
                    <a:lnTo>
                      <a:pt x="137" y="61"/>
                    </a:lnTo>
                    <a:lnTo>
                      <a:pt x="136" y="56"/>
                    </a:lnTo>
                    <a:lnTo>
                      <a:pt x="131" y="53"/>
                    </a:lnTo>
                    <a:lnTo>
                      <a:pt x="126" y="48"/>
                    </a:lnTo>
                    <a:lnTo>
                      <a:pt x="113" y="38"/>
                    </a:lnTo>
                    <a:lnTo>
                      <a:pt x="98" y="35"/>
                    </a:lnTo>
                    <a:lnTo>
                      <a:pt x="95" y="34"/>
                    </a:lnTo>
                    <a:lnTo>
                      <a:pt x="91" y="35"/>
                    </a:lnTo>
                    <a:lnTo>
                      <a:pt x="83" y="35"/>
                    </a:lnTo>
                    <a:lnTo>
                      <a:pt x="69" y="41"/>
                    </a:lnTo>
                    <a:lnTo>
                      <a:pt x="58" y="51"/>
                    </a:lnTo>
                    <a:lnTo>
                      <a:pt x="55" y="53"/>
                    </a:lnTo>
                    <a:lnTo>
                      <a:pt x="52" y="58"/>
                    </a:lnTo>
                    <a:lnTo>
                      <a:pt x="47" y="65"/>
                    </a:lnTo>
                    <a:lnTo>
                      <a:pt x="41" y="80"/>
                    </a:lnTo>
                    <a:lnTo>
                      <a:pt x="38" y="100"/>
                    </a:lnTo>
                    <a:lnTo>
                      <a:pt x="38" y="104"/>
                    </a:lnTo>
                    <a:lnTo>
                      <a:pt x="37" y="104"/>
                    </a:lnTo>
                    <a:lnTo>
                      <a:pt x="38" y="104"/>
                    </a:lnTo>
                    <a:lnTo>
                      <a:pt x="38" y="1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0" name="Freeform 345"/>
              <p:cNvSpPr>
                <a:spLocks/>
              </p:cNvSpPr>
              <p:nvPr/>
            </p:nvSpPr>
            <p:spPr bwMode="auto">
              <a:xfrm>
                <a:off x="804" y="4177"/>
                <a:ext cx="56" cy="88"/>
              </a:xfrm>
              <a:custGeom>
                <a:avLst/>
                <a:gdLst>
                  <a:gd name="T0" fmla="*/ 20 w 167"/>
                  <a:gd name="T1" fmla="*/ 173 h 255"/>
                  <a:gd name="T2" fmla="*/ 34 w 167"/>
                  <a:gd name="T3" fmla="*/ 175 h 255"/>
                  <a:gd name="T4" fmla="*/ 48 w 167"/>
                  <a:gd name="T5" fmla="*/ 207 h 255"/>
                  <a:gd name="T6" fmla="*/ 57 w 167"/>
                  <a:gd name="T7" fmla="*/ 214 h 255"/>
                  <a:gd name="T8" fmla="*/ 86 w 167"/>
                  <a:gd name="T9" fmla="*/ 221 h 255"/>
                  <a:gd name="T10" fmla="*/ 107 w 167"/>
                  <a:gd name="T11" fmla="*/ 218 h 255"/>
                  <a:gd name="T12" fmla="*/ 121 w 167"/>
                  <a:gd name="T13" fmla="*/ 209 h 255"/>
                  <a:gd name="T14" fmla="*/ 128 w 167"/>
                  <a:gd name="T15" fmla="*/ 196 h 255"/>
                  <a:gd name="T16" fmla="*/ 130 w 167"/>
                  <a:gd name="T17" fmla="*/ 176 h 255"/>
                  <a:gd name="T18" fmla="*/ 121 w 167"/>
                  <a:gd name="T19" fmla="*/ 159 h 255"/>
                  <a:gd name="T20" fmla="*/ 99 w 167"/>
                  <a:gd name="T21" fmla="*/ 151 h 255"/>
                  <a:gd name="T22" fmla="*/ 69 w 167"/>
                  <a:gd name="T23" fmla="*/ 141 h 255"/>
                  <a:gd name="T24" fmla="*/ 34 w 167"/>
                  <a:gd name="T25" fmla="*/ 125 h 255"/>
                  <a:gd name="T26" fmla="*/ 20 w 167"/>
                  <a:gd name="T27" fmla="*/ 114 h 255"/>
                  <a:gd name="T28" fmla="*/ 13 w 167"/>
                  <a:gd name="T29" fmla="*/ 101 h 255"/>
                  <a:gd name="T30" fmla="*/ 6 w 167"/>
                  <a:gd name="T31" fmla="*/ 73 h 255"/>
                  <a:gd name="T32" fmla="*/ 6 w 167"/>
                  <a:gd name="T33" fmla="*/ 56 h 255"/>
                  <a:gd name="T34" fmla="*/ 27 w 167"/>
                  <a:gd name="T35" fmla="*/ 20 h 255"/>
                  <a:gd name="T36" fmla="*/ 54 w 167"/>
                  <a:gd name="T37" fmla="*/ 4 h 255"/>
                  <a:gd name="T38" fmla="*/ 92 w 167"/>
                  <a:gd name="T39" fmla="*/ 1 h 255"/>
                  <a:gd name="T40" fmla="*/ 121 w 167"/>
                  <a:gd name="T41" fmla="*/ 8 h 255"/>
                  <a:gd name="T42" fmla="*/ 144 w 167"/>
                  <a:gd name="T43" fmla="*/ 28 h 255"/>
                  <a:gd name="T44" fmla="*/ 154 w 167"/>
                  <a:gd name="T45" fmla="*/ 51 h 255"/>
                  <a:gd name="T46" fmla="*/ 154 w 167"/>
                  <a:gd name="T47" fmla="*/ 70 h 255"/>
                  <a:gd name="T48" fmla="*/ 126 w 167"/>
                  <a:gd name="T49" fmla="*/ 75 h 255"/>
                  <a:gd name="T50" fmla="*/ 116 w 167"/>
                  <a:gd name="T51" fmla="*/ 49 h 255"/>
                  <a:gd name="T52" fmla="*/ 88 w 167"/>
                  <a:gd name="T53" fmla="*/ 35 h 255"/>
                  <a:gd name="T54" fmla="*/ 71 w 167"/>
                  <a:gd name="T55" fmla="*/ 35 h 255"/>
                  <a:gd name="T56" fmla="*/ 50 w 167"/>
                  <a:gd name="T57" fmla="*/ 42 h 255"/>
                  <a:gd name="T58" fmla="*/ 41 w 167"/>
                  <a:gd name="T59" fmla="*/ 55 h 255"/>
                  <a:gd name="T60" fmla="*/ 40 w 167"/>
                  <a:gd name="T61" fmla="*/ 68 h 255"/>
                  <a:gd name="T62" fmla="*/ 47 w 167"/>
                  <a:gd name="T63" fmla="*/ 86 h 255"/>
                  <a:gd name="T64" fmla="*/ 58 w 167"/>
                  <a:gd name="T65" fmla="*/ 93 h 255"/>
                  <a:gd name="T66" fmla="*/ 92 w 167"/>
                  <a:gd name="T67" fmla="*/ 104 h 255"/>
                  <a:gd name="T68" fmla="*/ 138 w 167"/>
                  <a:gd name="T69" fmla="*/ 123 h 255"/>
                  <a:gd name="T70" fmla="*/ 152 w 167"/>
                  <a:gd name="T71" fmla="*/ 135 h 255"/>
                  <a:gd name="T72" fmla="*/ 162 w 167"/>
                  <a:gd name="T73" fmla="*/ 152 h 255"/>
                  <a:gd name="T74" fmla="*/ 167 w 167"/>
                  <a:gd name="T75" fmla="*/ 178 h 255"/>
                  <a:gd name="T76" fmla="*/ 158 w 167"/>
                  <a:gd name="T77" fmla="*/ 214 h 255"/>
                  <a:gd name="T78" fmla="*/ 140 w 167"/>
                  <a:gd name="T79" fmla="*/ 238 h 255"/>
                  <a:gd name="T80" fmla="*/ 89 w 167"/>
                  <a:gd name="T81" fmla="*/ 255 h 255"/>
                  <a:gd name="T82" fmla="*/ 51 w 167"/>
                  <a:gd name="T83" fmla="*/ 251 h 255"/>
                  <a:gd name="T84" fmla="*/ 9 w 167"/>
                  <a:gd name="T85" fmla="*/ 211 h 255"/>
                  <a:gd name="T86" fmla="*/ 0 w 167"/>
                  <a:gd name="T87" fmla="*/ 17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255">
                    <a:moveTo>
                      <a:pt x="0" y="176"/>
                    </a:moveTo>
                    <a:lnTo>
                      <a:pt x="4" y="176"/>
                    </a:lnTo>
                    <a:lnTo>
                      <a:pt x="20" y="173"/>
                    </a:lnTo>
                    <a:lnTo>
                      <a:pt x="33" y="172"/>
                    </a:lnTo>
                    <a:lnTo>
                      <a:pt x="34" y="170"/>
                    </a:lnTo>
                    <a:lnTo>
                      <a:pt x="34" y="175"/>
                    </a:lnTo>
                    <a:lnTo>
                      <a:pt x="35" y="183"/>
                    </a:lnTo>
                    <a:lnTo>
                      <a:pt x="41" y="196"/>
                    </a:lnTo>
                    <a:lnTo>
                      <a:pt x="48" y="207"/>
                    </a:lnTo>
                    <a:lnTo>
                      <a:pt x="51" y="209"/>
                    </a:lnTo>
                    <a:lnTo>
                      <a:pt x="52" y="211"/>
                    </a:lnTo>
                    <a:lnTo>
                      <a:pt x="57" y="214"/>
                    </a:lnTo>
                    <a:lnTo>
                      <a:pt x="68" y="220"/>
                    </a:lnTo>
                    <a:lnTo>
                      <a:pt x="82" y="221"/>
                    </a:lnTo>
                    <a:lnTo>
                      <a:pt x="86" y="221"/>
                    </a:lnTo>
                    <a:lnTo>
                      <a:pt x="89" y="221"/>
                    </a:lnTo>
                    <a:lnTo>
                      <a:pt x="96" y="221"/>
                    </a:lnTo>
                    <a:lnTo>
                      <a:pt x="107" y="218"/>
                    </a:lnTo>
                    <a:lnTo>
                      <a:pt x="117" y="213"/>
                    </a:lnTo>
                    <a:lnTo>
                      <a:pt x="120" y="210"/>
                    </a:lnTo>
                    <a:lnTo>
                      <a:pt x="121" y="209"/>
                    </a:lnTo>
                    <a:lnTo>
                      <a:pt x="124" y="204"/>
                    </a:lnTo>
                    <a:lnTo>
                      <a:pt x="127" y="200"/>
                    </a:lnTo>
                    <a:lnTo>
                      <a:pt x="128" y="196"/>
                    </a:lnTo>
                    <a:lnTo>
                      <a:pt x="130" y="185"/>
                    </a:lnTo>
                    <a:lnTo>
                      <a:pt x="131" y="182"/>
                    </a:lnTo>
                    <a:lnTo>
                      <a:pt x="130" y="176"/>
                    </a:lnTo>
                    <a:lnTo>
                      <a:pt x="128" y="172"/>
                    </a:lnTo>
                    <a:lnTo>
                      <a:pt x="126" y="165"/>
                    </a:lnTo>
                    <a:lnTo>
                      <a:pt x="121" y="159"/>
                    </a:lnTo>
                    <a:lnTo>
                      <a:pt x="116" y="158"/>
                    </a:lnTo>
                    <a:lnTo>
                      <a:pt x="112" y="155"/>
                    </a:lnTo>
                    <a:lnTo>
                      <a:pt x="99" y="151"/>
                    </a:lnTo>
                    <a:lnTo>
                      <a:pt x="88" y="147"/>
                    </a:lnTo>
                    <a:lnTo>
                      <a:pt x="81" y="145"/>
                    </a:lnTo>
                    <a:lnTo>
                      <a:pt x="69" y="141"/>
                    </a:lnTo>
                    <a:lnTo>
                      <a:pt x="50" y="134"/>
                    </a:lnTo>
                    <a:lnTo>
                      <a:pt x="35" y="128"/>
                    </a:lnTo>
                    <a:lnTo>
                      <a:pt x="34" y="125"/>
                    </a:lnTo>
                    <a:lnTo>
                      <a:pt x="31" y="124"/>
                    </a:lnTo>
                    <a:lnTo>
                      <a:pt x="27" y="121"/>
                    </a:lnTo>
                    <a:lnTo>
                      <a:pt x="20" y="114"/>
                    </a:lnTo>
                    <a:lnTo>
                      <a:pt x="14" y="106"/>
                    </a:lnTo>
                    <a:lnTo>
                      <a:pt x="14" y="103"/>
                    </a:lnTo>
                    <a:lnTo>
                      <a:pt x="13" y="101"/>
                    </a:lnTo>
                    <a:lnTo>
                      <a:pt x="10" y="96"/>
                    </a:lnTo>
                    <a:lnTo>
                      <a:pt x="7" y="85"/>
                    </a:lnTo>
                    <a:lnTo>
                      <a:pt x="6" y="73"/>
                    </a:lnTo>
                    <a:lnTo>
                      <a:pt x="6" y="70"/>
                    </a:lnTo>
                    <a:lnTo>
                      <a:pt x="6" y="66"/>
                    </a:lnTo>
                    <a:lnTo>
                      <a:pt x="6" y="56"/>
                    </a:lnTo>
                    <a:lnTo>
                      <a:pt x="13" y="38"/>
                    </a:lnTo>
                    <a:lnTo>
                      <a:pt x="23" y="24"/>
                    </a:lnTo>
                    <a:lnTo>
                      <a:pt x="27" y="20"/>
                    </a:lnTo>
                    <a:lnTo>
                      <a:pt x="30" y="17"/>
                    </a:lnTo>
                    <a:lnTo>
                      <a:pt x="37" y="13"/>
                    </a:lnTo>
                    <a:lnTo>
                      <a:pt x="54" y="4"/>
                    </a:lnTo>
                    <a:lnTo>
                      <a:pt x="75" y="1"/>
                    </a:lnTo>
                    <a:lnTo>
                      <a:pt x="82" y="0"/>
                    </a:lnTo>
                    <a:lnTo>
                      <a:pt x="92" y="1"/>
                    </a:lnTo>
                    <a:lnTo>
                      <a:pt x="106" y="4"/>
                    </a:lnTo>
                    <a:lnTo>
                      <a:pt x="117" y="8"/>
                    </a:lnTo>
                    <a:lnTo>
                      <a:pt x="121" y="8"/>
                    </a:lnTo>
                    <a:lnTo>
                      <a:pt x="128" y="14"/>
                    </a:lnTo>
                    <a:lnTo>
                      <a:pt x="137" y="21"/>
                    </a:lnTo>
                    <a:lnTo>
                      <a:pt x="144" y="28"/>
                    </a:lnTo>
                    <a:lnTo>
                      <a:pt x="147" y="30"/>
                    </a:lnTo>
                    <a:lnTo>
                      <a:pt x="150" y="38"/>
                    </a:lnTo>
                    <a:lnTo>
                      <a:pt x="154" y="51"/>
                    </a:lnTo>
                    <a:lnTo>
                      <a:pt x="158" y="66"/>
                    </a:lnTo>
                    <a:lnTo>
                      <a:pt x="159" y="69"/>
                    </a:lnTo>
                    <a:lnTo>
                      <a:pt x="154" y="70"/>
                    </a:lnTo>
                    <a:lnTo>
                      <a:pt x="138" y="73"/>
                    </a:lnTo>
                    <a:lnTo>
                      <a:pt x="126" y="75"/>
                    </a:lnTo>
                    <a:lnTo>
                      <a:pt x="126" y="75"/>
                    </a:lnTo>
                    <a:lnTo>
                      <a:pt x="124" y="69"/>
                    </a:lnTo>
                    <a:lnTo>
                      <a:pt x="120" y="58"/>
                    </a:lnTo>
                    <a:lnTo>
                      <a:pt x="116" y="49"/>
                    </a:lnTo>
                    <a:lnTo>
                      <a:pt x="109" y="42"/>
                    </a:lnTo>
                    <a:lnTo>
                      <a:pt x="99" y="37"/>
                    </a:lnTo>
                    <a:lnTo>
                      <a:pt x="88" y="35"/>
                    </a:lnTo>
                    <a:lnTo>
                      <a:pt x="82" y="34"/>
                    </a:lnTo>
                    <a:lnTo>
                      <a:pt x="78" y="35"/>
                    </a:lnTo>
                    <a:lnTo>
                      <a:pt x="71" y="35"/>
                    </a:lnTo>
                    <a:lnTo>
                      <a:pt x="59" y="38"/>
                    </a:lnTo>
                    <a:lnTo>
                      <a:pt x="51" y="42"/>
                    </a:lnTo>
                    <a:lnTo>
                      <a:pt x="50" y="42"/>
                    </a:lnTo>
                    <a:lnTo>
                      <a:pt x="47" y="45"/>
                    </a:lnTo>
                    <a:lnTo>
                      <a:pt x="44" y="48"/>
                    </a:lnTo>
                    <a:lnTo>
                      <a:pt x="41" y="55"/>
                    </a:lnTo>
                    <a:lnTo>
                      <a:pt x="40" y="63"/>
                    </a:lnTo>
                    <a:lnTo>
                      <a:pt x="40" y="65"/>
                    </a:lnTo>
                    <a:lnTo>
                      <a:pt x="40" y="68"/>
                    </a:lnTo>
                    <a:lnTo>
                      <a:pt x="40" y="72"/>
                    </a:lnTo>
                    <a:lnTo>
                      <a:pt x="42" y="80"/>
                    </a:lnTo>
                    <a:lnTo>
                      <a:pt x="47" y="86"/>
                    </a:lnTo>
                    <a:lnTo>
                      <a:pt x="50" y="87"/>
                    </a:lnTo>
                    <a:lnTo>
                      <a:pt x="54" y="90"/>
                    </a:lnTo>
                    <a:lnTo>
                      <a:pt x="58" y="93"/>
                    </a:lnTo>
                    <a:lnTo>
                      <a:pt x="72" y="97"/>
                    </a:lnTo>
                    <a:lnTo>
                      <a:pt x="86" y="101"/>
                    </a:lnTo>
                    <a:lnTo>
                      <a:pt x="92" y="104"/>
                    </a:lnTo>
                    <a:lnTo>
                      <a:pt x="104" y="108"/>
                    </a:lnTo>
                    <a:lnTo>
                      <a:pt x="124" y="116"/>
                    </a:lnTo>
                    <a:lnTo>
                      <a:pt x="138" y="123"/>
                    </a:lnTo>
                    <a:lnTo>
                      <a:pt x="141" y="123"/>
                    </a:lnTo>
                    <a:lnTo>
                      <a:pt x="145" y="128"/>
                    </a:lnTo>
                    <a:lnTo>
                      <a:pt x="152" y="135"/>
                    </a:lnTo>
                    <a:lnTo>
                      <a:pt x="158" y="144"/>
                    </a:lnTo>
                    <a:lnTo>
                      <a:pt x="159" y="145"/>
                    </a:lnTo>
                    <a:lnTo>
                      <a:pt x="162" y="152"/>
                    </a:lnTo>
                    <a:lnTo>
                      <a:pt x="165" y="163"/>
                    </a:lnTo>
                    <a:lnTo>
                      <a:pt x="165" y="175"/>
                    </a:lnTo>
                    <a:lnTo>
                      <a:pt x="167" y="178"/>
                    </a:lnTo>
                    <a:lnTo>
                      <a:pt x="165" y="183"/>
                    </a:lnTo>
                    <a:lnTo>
                      <a:pt x="165" y="194"/>
                    </a:lnTo>
                    <a:lnTo>
                      <a:pt x="158" y="214"/>
                    </a:lnTo>
                    <a:lnTo>
                      <a:pt x="147" y="231"/>
                    </a:lnTo>
                    <a:lnTo>
                      <a:pt x="144" y="234"/>
                    </a:lnTo>
                    <a:lnTo>
                      <a:pt x="140" y="238"/>
                    </a:lnTo>
                    <a:lnTo>
                      <a:pt x="131" y="244"/>
                    </a:lnTo>
                    <a:lnTo>
                      <a:pt x="113" y="252"/>
                    </a:lnTo>
                    <a:lnTo>
                      <a:pt x="89" y="255"/>
                    </a:lnTo>
                    <a:lnTo>
                      <a:pt x="83" y="255"/>
                    </a:lnTo>
                    <a:lnTo>
                      <a:pt x="71" y="255"/>
                    </a:lnTo>
                    <a:lnTo>
                      <a:pt x="51" y="251"/>
                    </a:lnTo>
                    <a:lnTo>
                      <a:pt x="34" y="242"/>
                    </a:lnTo>
                    <a:lnTo>
                      <a:pt x="20" y="228"/>
                    </a:lnTo>
                    <a:lnTo>
                      <a:pt x="9" y="211"/>
                    </a:lnTo>
                    <a:lnTo>
                      <a:pt x="2" y="189"/>
                    </a:lnTo>
                    <a:lnTo>
                      <a:pt x="0" y="176"/>
                    </a:lnTo>
                    <a:lnTo>
                      <a:pt x="0" y="1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1" name="Freeform 346"/>
              <p:cNvSpPr>
                <a:spLocks noEditPoints="1"/>
              </p:cNvSpPr>
              <p:nvPr/>
            </p:nvSpPr>
            <p:spPr bwMode="auto">
              <a:xfrm>
                <a:off x="874" y="4177"/>
                <a:ext cx="57" cy="88"/>
              </a:xfrm>
              <a:custGeom>
                <a:avLst/>
                <a:gdLst>
                  <a:gd name="T0" fmla="*/ 152 w 184"/>
                  <a:gd name="T1" fmla="*/ 172 h 255"/>
                  <a:gd name="T2" fmla="*/ 182 w 184"/>
                  <a:gd name="T3" fmla="*/ 176 h 255"/>
                  <a:gd name="T4" fmla="*/ 180 w 184"/>
                  <a:gd name="T5" fmla="*/ 183 h 255"/>
                  <a:gd name="T6" fmla="*/ 167 w 184"/>
                  <a:gd name="T7" fmla="*/ 216 h 255"/>
                  <a:gd name="T8" fmla="*/ 152 w 184"/>
                  <a:gd name="T9" fmla="*/ 235 h 255"/>
                  <a:gd name="T10" fmla="*/ 139 w 184"/>
                  <a:gd name="T11" fmla="*/ 244 h 255"/>
                  <a:gd name="T12" fmla="*/ 98 w 184"/>
                  <a:gd name="T13" fmla="*/ 255 h 255"/>
                  <a:gd name="T14" fmla="*/ 87 w 184"/>
                  <a:gd name="T15" fmla="*/ 255 h 255"/>
                  <a:gd name="T16" fmla="*/ 50 w 184"/>
                  <a:gd name="T17" fmla="*/ 245 h 255"/>
                  <a:gd name="T18" fmla="*/ 27 w 184"/>
                  <a:gd name="T19" fmla="*/ 223 h 255"/>
                  <a:gd name="T20" fmla="*/ 14 w 184"/>
                  <a:gd name="T21" fmla="*/ 206 h 255"/>
                  <a:gd name="T22" fmla="*/ 0 w 184"/>
                  <a:gd name="T23" fmla="*/ 141 h 255"/>
                  <a:gd name="T24" fmla="*/ 0 w 184"/>
                  <a:gd name="T25" fmla="*/ 120 h 255"/>
                  <a:gd name="T26" fmla="*/ 8 w 184"/>
                  <a:gd name="T27" fmla="*/ 66 h 255"/>
                  <a:gd name="T28" fmla="*/ 27 w 184"/>
                  <a:gd name="T29" fmla="*/ 34 h 255"/>
                  <a:gd name="T30" fmla="*/ 39 w 184"/>
                  <a:gd name="T31" fmla="*/ 20 h 255"/>
                  <a:gd name="T32" fmla="*/ 86 w 184"/>
                  <a:gd name="T33" fmla="*/ 1 h 255"/>
                  <a:gd name="T34" fmla="*/ 98 w 184"/>
                  <a:gd name="T35" fmla="*/ 1 h 255"/>
                  <a:gd name="T36" fmla="*/ 134 w 184"/>
                  <a:gd name="T37" fmla="*/ 11 h 255"/>
                  <a:gd name="T38" fmla="*/ 158 w 184"/>
                  <a:gd name="T39" fmla="*/ 32 h 255"/>
                  <a:gd name="T40" fmla="*/ 169 w 184"/>
                  <a:gd name="T41" fmla="*/ 52 h 255"/>
                  <a:gd name="T42" fmla="*/ 183 w 184"/>
                  <a:gd name="T43" fmla="*/ 117 h 255"/>
                  <a:gd name="T44" fmla="*/ 184 w 184"/>
                  <a:gd name="T45" fmla="*/ 130 h 255"/>
                  <a:gd name="T46" fmla="*/ 183 w 184"/>
                  <a:gd name="T47" fmla="*/ 138 h 255"/>
                  <a:gd name="T48" fmla="*/ 180 w 184"/>
                  <a:gd name="T49" fmla="*/ 139 h 255"/>
                  <a:gd name="T50" fmla="*/ 90 w 184"/>
                  <a:gd name="T51" fmla="*/ 138 h 255"/>
                  <a:gd name="T52" fmla="*/ 35 w 184"/>
                  <a:gd name="T53" fmla="*/ 138 h 255"/>
                  <a:gd name="T54" fmla="*/ 36 w 184"/>
                  <a:gd name="T55" fmla="*/ 158 h 255"/>
                  <a:gd name="T56" fmla="*/ 50 w 184"/>
                  <a:gd name="T57" fmla="*/ 197 h 255"/>
                  <a:gd name="T58" fmla="*/ 56 w 184"/>
                  <a:gd name="T59" fmla="*/ 204 h 255"/>
                  <a:gd name="T60" fmla="*/ 76 w 184"/>
                  <a:gd name="T61" fmla="*/ 218 h 255"/>
                  <a:gd name="T62" fmla="*/ 96 w 184"/>
                  <a:gd name="T63" fmla="*/ 221 h 255"/>
                  <a:gd name="T64" fmla="*/ 112 w 184"/>
                  <a:gd name="T65" fmla="*/ 218 h 255"/>
                  <a:gd name="T66" fmla="*/ 131 w 184"/>
                  <a:gd name="T67" fmla="*/ 204 h 255"/>
                  <a:gd name="T68" fmla="*/ 145 w 184"/>
                  <a:gd name="T69" fmla="*/ 179 h 255"/>
                  <a:gd name="T70" fmla="*/ 146 w 184"/>
                  <a:gd name="T71" fmla="*/ 170 h 255"/>
                  <a:gd name="T72" fmla="*/ 148 w 184"/>
                  <a:gd name="T73" fmla="*/ 170 h 255"/>
                  <a:gd name="T74" fmla="*/ 53 w 184"/>
                  <a:gd name="T75" fmla="*/ 104 h 255"/>
                  <a:gd name="T76" fmla="*/ 145 w 184"/>
                  <a:gd name="T77" fmla="*/ 104 h 255"/>
                  <a:gd name="T78" fmla="*/ 146 w 184"/>
                  <a:gd name="T79" fmla="*/ 100 h 255"/>
                  <a:gd name="T80" fmla="*/ 142 w 184"/>
                  <a:gd name="T81" fmla="*/ 73 h 255"/>
                  <a:gd name="T82" fmla="*/ 135 w 184"/>
                  <a:gd name="T83" fmla="*/ 56 h 255"/>
                  <a:gd name="T84" fmla="*/ 125 w 184"/>
                  <a:gd name="T85" fmla="*/ 48 h 255"/>
                  <a:gd name="T86" fmla="*/ 96 w 184"/>
                  <a:gd name="T87" fmla="*/ 35 h 255"/>
                  <a:gd name="T88" fmla="*/ 89 w 184"/>
                  <a:gd name="T89" fmla="*/ 35 h 255"/>
                  <a:gd name="T90" fmla="*/ 69 w 184"/>
                  <a:gd name="T91" fmla="*/ 41 h 255"/>
                  <a:gd name="T92" fmla="*/ 55 w 184"/>
                  <a:gd name="T93" fmla="*/ 53 h 255"/>
                  <a:gd name="T94" fmla="*/ 46 w 184"/>
                  <a:gd name="T95" fmla="*/ 65 h 255"/>
                  <a:gd name="T96" fmla="*/ 36 w 184"/>
                  <a:gd name="T97" fmla="*/ 100 h 255"/>
                  <a:gd name="T98" fmla="*/ 35 w 184"/>
                  <a:gd name="T99" fmla="*/ 104 h 255"/>
                  <a:gd name="T100" fmla="*/ 36 w 184"/>
                  <a:gd name="T101"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255">
                    <a:moveTo>
                      <a:pt x="148" y="170"/>
                    </a:moveTo>
                    <a:lnTo>
                      <a:pt x="152" y="172"/>
                    </a:lnTo>
                    <a:lnTo>
                      <a:pt x="169" y="175"/>
                    </a:lnTo>
                    <a:lnTo>
                      <a:pt x="182" y="176"/>
                    </a:lnTo>
                    <a:lnTo>
                      <a:pt x="183" y="176"/>
                    </a:lnTo>
                    <a:lnTo>
                      <a:pt x="180" y="183"/>
                    </a:lnTo>
                    <a:lnTo>
                      <a:pt x="177" y="194"/>
                    </a:lnTo>
                    <a:lnTo>
                      <a:pt x="167" y="216"/>
                    </a:lnTo>
                    <a:lnTo>
                      <a:pt x="155" y="233"/>
                    </a:lnTo>
                    <a:lnTo>
                      <a:pt x="152" y="235"/>
                    </a:lnTo>
                    <a:lnTo>
                      <a:pt x="148" y="240"/>
                    </a:lnTo>
                    <a:lnTo>
                      <a:pt x="139" y="244"/>
                    </a:lnTo>
                    <a:lnTo>
                      <a:pt x="120" y="252"/>
                    </a:lnTo>
                    <a:lnTo>
                      <a:pt x="98" y="255"/>
                    </a:lnTo>
                    <a:lnTo>
                      <a:pt x="94" y="255"/>
                    </a:lnTo>
                    <a:lnTo>
                      <a:pt x="87" y="255"/>
                    </a:lnTo>
                    <a:lnTo>
                      <a:pt x="73" y="254"/>
                    </a:lnTo>
                    <a:lnTo>
                      <a:pt x="50" y="245"/>
                    </a:lnTo>
                    <a:lnTo>
                      <a:pt x="31" y="228"/>
                    </a:lnTo>
                    <a:lnTo>
                      <a:pt x="27" y="223"/>
                    </a:lnTo>
                    <a:lnTo>
                      <a:pt x="21" y="218"/>
                    </a:lnTo>
                    <a:lnTo>
                      <a:pt x="14" y="206"/>
                    </a:lnTo>
                    <a:lnTo>
                      <a:pt x="4" y="176"/>
                    </a:lnTo>
                    <a:lnTo>
                      <a:pt x="0" y="141"/>
                    </a:lnTo>
                    <a:lnTo>
                      <a:pt x="0" y="130"/>
                    </a:lnTo>
                    <a:lnTo>
                      <a:pt x="0" y="120"/>
                    </a:lnTo>
                    <a:lnTo>
                      <a:pt x="1" y="100"/>
                    </a:lnTo>
                    <a:lnTo>
                      <a:pt x="8" y="66"/>
                    </a:lnTo>
                    <a:lnTo>
                      <a:pt x="21" y="39"/>
                    </a:lnTo>
                    <a:lnTo>
                      <a:pt x="27" y="34"/>
                    </a:lnTo>
                    <a:lnTo>
                      <a:pt x="31" y="30"/>
                    </a:lnTo>
                    <a:lnTo>
                      <a:pt x="39" y="20"/>
                    </a:lnTo>
                    <a:lnTo>
                      <a:pt x="60" y="7"/>
                    </a:lnTo>
                    <a:lnTo>
                      <a:pt x="86" y="1"/>
                    </a:lnTo>
                    <a:lnTo>
                      <a:pt x="93" y="0"/>
                    </a:lnTo>
                    <a:lnTo>
                      <a:pt x="98" y="1"/>
                    </a:lnTo>
                    <a:lnTo>
                      <a:pt x="111" y="3"/>
                    </a:lnTo>
                    <a:lnTo>
                      <a:pt x="134" y="11"/>
                    </a:lnTo>
                    <a:lnTo>
                      <a:pt x="152" y="28"/>
                    </a:lnTo>
                    <a:lnTo>
                      <a:pt x="158" y="32"/>
                    </a:lnTo>
                    <a:lnTo>
                      <a:pt x="162" y="39"/>
                    </a:lnTo>
                    <a:lnTo>
                      <a:pt x="169" y="52"/>
                    </a:lnTo>
                    <a:lnTo>
                      <a:pt x="179" y="82"/>
                    </a:lnTo>
                    <a:lnTo>
                      <a:pt x="183" y="117"/>
                    </a:lnTo>
                    <a:lnTo>
                      <a:pt x="184" y="127"/>
                    </a:lnTo>
                    <a:lnTo>
                      <a:pt x="184" y="130"/>
                    </a:lnTo>
                    <a:lnTo>
                      <a:pt x="183" y="134"/>
                    </a:lnTo>
                    <a:lnTo>
                      <a:pt x="183" y="138"/>
                    </a:lnTo>
                    <a:lnTo>
                      <a:pt x="184" y="138"/>
                    </a:lnTo>
                    <a:lnTo>
                      <a:pt x="180" y="139"/>
                    </a:lnTo>
                    <a:lnTo>
                      <a:pt x="160" y="138"/>
                    </a:lnTo>
                    <a:lnTo>
                      <a:pt x="90" y="138"/>
                    </a:lnTo>
                    <a:lnTo>
                      <a:pt x="38" y="138"/>
                    </a:lnTo>
                    <a:lnTo>
                      <a:pt x="35" y="138"/>
                    </a:lnTo>
                    <a:lnTo>
                      <a:pt x="35" y="145"/>
                    </a:lnTo>
                    <a:lnTo>
                      <a:pt x="36" y="158"/>
                    </a:lnTo>
                    <a:lnTo>
                      <a:pt x="42" y="179"/>
                    </a:lnTo>
                    <a:lnTo>
                      <a:pt x="50" y="197"/>
                    </a:lnTo>
                    <a:lnTo>
                      <a:pt x="53" y="200"/>
                    </a:lnTo>
                    <a:lnTo>
                      <a:pt x="56" y="204"/>
                    </a:lnTo>
                    <a:lnTo>
                      <a:pt x="62" y="210"/>
                    </a:lnTo>
                    <a:lnTo>
                      <a:pt x="76" y="218"/>
                    </a:lnTo>
                    <a:lnTo>
                      <a:pt x="91" y="221"/>
                    </a:lnTo>
                    <a:lnTo>
                      <a:pt x="96" y="221"/>
                    </a:lnTo>
                    <a:lnTo>
                      <a:pt x="101" y="221"/>
                    </a:lnTo>
                    <a:lnTo>
                      <a:pt x="112" y="218"/>
                    </a:lnTo>
                    <a:lnTo>
                      <a:pt x="122" y="213"/>
                    </a:lnTo>
                    <a:lnTo>
                      <a:pt x="131" y="204"/>
                    </a:lnTo>
                    <a:lnTo>
                      <a:pt x="138" y="193"/>
                    </a:lnTo>
                    <a:lnTo>
                      <a:pt x="145" y="179"/>
                    </a:lnTo>
                    <a:lnTo>
                      <a:pt x="148" y="170"/>
                    </a:lnTo>
                    <a:lnTo>
                      <a:pt x="146" y="170"/>
                    </a:lnTo>
                    <a:lnTo>
                      <a:pt x="148" y="170"/>
                    </a:lnTo>
                    <a:lnTo>
                      <a:pt x="148" y="170"/>
                    </a:lnTo>
                    <a:close/>
                    <a:moveTo>
                      <a:pt x="36" y="104"/>
                    </a:moveTo>
                    <a:lnTo>
                      <a:pt x="53" y="104"/>
                    </a:lnTo>
                    <a:lnTo>
                      <a:pt x="105" y="104"/>
                    </a:lnTo>
                    <a:lnTo>
                      <a:pt x="145" y="104"/>
                    </a:lnTo>
                    <a:lnTo>
                      <a:pt x="148" y="104"/>
                    </a:lnTo>
                    <a:lnTo>
                      <a:pt x="146" y="100"/>
                    </a:lnTo>
                    <a:lnTo>
                      <a:pt x="145" y="90"/>
                    </a:lnTo>
                    <a:lnTo>
                      <a:pt x="142" y="73"/>
                    </a:lnTo>
                    <a:lnTo>
                      <a:pt x="136" y="61"/>
                    </a:lnTo>
                    <a:lnTo>
                      <a:pt x="135" y="56"/>
                    </a:lnTo>
                    <a:lnTo>
                      <a:pt x="131" y="53"/>
                    </a:lnTo>
                    <a:lnTo>
                      <a:pt x="125" y="48"/>
                    </a:lnTo>
                    <a:lnTo>
                      <a:pt x="111" y="38"/>
                    </a:lnTo>
                    <a:lnTo>
                      <a:pt x="96" y="35"/>
                    </a:lnTo>
                    <a:lnTo>
                      <a:pt x="93" y="34"/>
                    </a:lnTo>
                    <a:lnTo>
                      <a:pt x="89" y="35"/>
                    </a:lnTo>
                    <a:lnTo>
                      <a:pt x="81" y="35"/>
                    </a:lnTo>
                    <a:lnTo>
                      <a:pt x="69" y="41"/>
                    </a:lnTo>
                    <a:lnTo>
                      <a:pt x="56" y="51"/>
                    </a:lnTo>
                    <a:lnTo>
                      <a:pt x="55" y="53"/>
                    </a:lnTo>
                    <a:lnTo>
                      <a:pt x="52" y="58"/>
                    </a:lnTo>
                    <a:lnTo>
                      <a:pt x="46" y="65"/>
                    </a:lnTo>
                    <a:lnTo>
                      <a:pt x="39" y="80"/>
                    </a:lnTo>
                    <a:lnTo>
                      <a:pt x="36" y="100"/>
                    </a:lnTo>
                    <a:lnTo>
                      <a:pt x="36" y="104"/>
                    </a:lnTo>
                    <a:lnTo>
                      <a:pt x="35" y="104"/>
                    </a:lnTo>
                    <a:lnTo>
                      <a:pt x="36" y="104"/>
                    </a:lnTo>
                    <a:lnTo>
                      <a:pt x="36" y="1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2" name="Freeform 347"/>
              <p:cNvSpPr>
                <a:spLocks noEditPoints="1"/>
              </p:cNvSpPr>
              <p:nvPr/>
            </p:nvSpPr>
            <p:spPr bwMode="auto">
              <a:xfrm>
                <a:off x="946" y="4177"/>
                <a:ext cx="56" cy="88"/>
              </a:xfrm>
              <a:custGeom>
                <a:avLst/>
                <a:gdLst>
                  <a:gd name="T0" fmla="*/ 133 w 185"/>
                  <a:gd name="T1" fmla="*/ 228 h 255"/>
                  <a:gd name="T2" fmla="*/ 107 w 185"/>
                  <a:gd name="T3" fmla="*/ 245 h 255"/>
                  <a:gd name="T4" fmla="*/ 85 w 185"/>
                  <a:gd name="T5" fmla="*/ 254 h 255"/>
                  <a:gd name="T6" fmla="*/ 63 w 185"/>
                  <a:gd name="T7" fmla="*/ 255 h 255"/>
                  <a:gd name="T8" fmla="*/ 21 w 185"/>
                  <a:gd name="T9" fmla="*/ 240 h 255"/>
                  <a:gd name="T10" fmla="*/ 10 w 185"/>
                  <a:gd name="T11" fmla="*/ 227 h 255"/>
                  <a:gd name="T12" fmla="*/ 0 w 185"/>
                  <a:gd name="T13" fmla="*/ 185 h 255"/>
                  <a:gd name="T14" fmla="*/ 3 w 185"/>
                  <a:gd name="T15" fmla="*/ 163 h 255"/>
                  <a:gd name="T16" fmla="*/ 10 w 185"/>
                  <a:gd name="T17" fmla="*/ 147 h 255"/>
                  <a:gd name="T18" fmla="*/ 30 w 185"/>
                  <a:gd name="T19" fmla="*/ 125 h 255"/>
                  <a:gd name="T20" fmla="*/ 55 w 185"/>
                  <a:gd name="T21" fmla="*/ 114 h 255"/>
                  <a:gd name="T22" fmla="*/ 85 w 185"/>
                  <a:gd name="T23" fmla="*/ 108 h 255"/>
                  <a:gd name="T24" fmla="*/ 135 w 185"/>
                  <a:gd name="T25" fmla="*/ 96 h 255"/>
                  <a:gd name="T26" fmla="*/ 138 w 185"/>
                  <a:gd name="T27" fmla="*/ 89 h 255"/>
                  <a:gd name="T28" fmla="*/ 138 w 185"/>
                  <a:gd name="T29" fmla="*/ 73 h 255"/>
                  <a:gd name="T30" fmla="*/ 131 w 185"/>
                  <a:gd name="T31" fmla="*/ 49 h 255"/>
                  <a:gd name="T32" fmla="*/ 110 w 185"/>
                  <a:gd name="T33" fmla="*/ 38 h 255"/>
                  <a:gd name="T34" fmla="*/ 87 w 185"/>
                  <a:gd name="T35" fmla="*/ 35 h 255"/>
                  <a:gd name="T36" fmla="*/ 58 w 185"/>
                  <a:gd name="T37" fmla="*/ 44 h 255"/>
                  <a:gd name="T38" fmla="*/ 49 w 185"/>
                  <a:gd name="T39" fmla="*/ 51 h 255"/>
                  <a:gd name="T40" fmla="*/ 39 w 185"/>
                  <a:gd name="T41" fmla="*/ 80 h 255"/>
                  <a:gd name="T42" fmla="*/ 18 w 185"/>
                  <a:gd name="T43" fmla="*/ 77 h 255"/>
                  <a:gd name="T44" fmla="*/ 7 w 185"/>
                  <a:gd name="T45" fmla="*/ 69 h 255"/>
                  <a:gd name="T46" fmla="*/ 31 w 185"/>
                  <a:gd name="T47" fmla="*/ 22 h 255"/>
                  <a:gd name="T48" fmla="*/ 47 w 185"/>
                  <a:gd name="T49" fmla="*/ 11 h 255"/>
                  <a:gd name="T50" fmla="*/ 97 w 185"/>
                  <a:gd name="T51" fmla="*/ 0 h 255"/>
                  <a:gd name="T52" fmla="*/ 128 w 185"/>
                  <a:gd name="T53" fmla="*/ 4 h 255"/>
                  <a:gd name="T54" fmla="*/ 154 w 185"/>
                  <a:gd name="T55" fmla="*/ 18 h 255"/>
                  <a:gd name="T56" fmla="*/ 169 w 185"/>
                  <a:gd name="T57" fmla="*/ 41 h 255"/>
                  <a:gd name="T58" fmla="*/ 172 w 185"/>
                  <a:gd name="T59" fmla="*/ 68 h 255"/>
                  <a:gd name="T60" fmla="*/ 173 w 185"/>
                  <a:gd name="T61" fmla="*/ 101 h 255"/>
                  <a:gd name="T62" fmla="*/ 173 w 185"/>
                  <a:gd name="T63" fmla="*/ 147 h 255"/>
                  <a:gd name="T64" fmla="*/ 173 w 185"/>
                  <a:gd name="T65" fmla="*/ 200 h 255"/>
                  <a:gd name="T66" fmla="*/ 176 w 185"/>
                  <a:gd name="T67" fmla="*/ 223 h 255"/>
                  <a:gd name="T68" fmla="*/ 183 w 185"/>
                  <a:gd name="T69" fmla="*/ 248 h 255"/>
                  <a:gd name="T70" fmla="*/ 162 w 185"/>
                  <a:gd name="T71" fmla="*/ 249 h 255"/>
                  <a:gd name="T72" fmla="*/ 148 w 185"/>
                  <a:gd name="T73" fmla="*/ 248 h 255"/>
                  <a:gd name="T74" fmla="*/ 142 w 185"/>
                  <a:gd name="T75" fmla="*/ 223 h 255"/>
                  <a:gd name="T76" fmla="*/ 137 w 185"/>
                  <a:gd name="T77" fmla="*/ 225 h 255"/>
                  <a:gd name="T78" fmla="*/ 142 w 185"/>
                  <a:gd name="T79" fmla="*/ 220 h 255"/>
                  <a:gd name="T80" fmla="*/ 135 w 185"/>
                  <a:gd name="T81" fmla="*/ 128 h 255"/>
                  <a:gd name="T82" fmla="*/ 89 w 185"/>
                  <a:gd name="T83" fmla="*/ 142 h 255"/>
                  <a:gd name="T84" fmla="*/ 73 w 185"/>
                  <a:gd name="T85" fmla="*/ 145 h 255"/>
                  <a:gd name="T86" fmla="*/ 54 w 185"/>
                  <a:gd name="T87" fmla="*/ 151 h 255"/>
                  <a:gd name="T88" fmla="*/ 45 w 185"/>
                  <a:gd name="T89" fmla="*/ 158 h 255"/>
                  <a:gd name="T90" fmla="*/ 39 w 185"/>
                  <a:gd name="T91" fmla="*/ 168 h 255"/>
                  <a:gd name="T92" fmla="*/ 37 w 185"/>
                  <a:gd name="T93" fmla="*/ 183 h 255"/>
                  <a:gd name="T94" fmla="*/ 37 w 185"/>
                  <a:gd name="T95" fmla="*/ 193 h 255"/>
                  <a:gd name="T96" fmla="*/ 47 w 185"/>
                  <a:gd name="T97" fmla="*/ 211 h 255"/>
                  <a:gd name="T98" fmla="*/ 61 w 185"/>
                  <a:gd name="T99" fmla="*/ 221 h 255"/>
                  <a:gd name="T100" fmla="*/ 79 w 185"/>
                  <a:gd name="T101" fmla="*/ 223 h 255"/>
                  <a:gd name="T102" fmla="*/ 107 w 185"/>
                  <a:gd name="T103" fmla="*/ 216 h 255"/>
                  <a:gd name="T104" fmla="*/ 116 w 185"/>
                  <a:gd name="T105" fmla="*/ 209 h 255"/>
                  <a:gd name="T106" fmla="*/ 133 w 185"/>
                  <a:gd name="T107" fmla="*/ 187 h 255"/>
                  <a:gd name="T108" fmla="*/ 138 w 185"/>
                  <a:gd name="T109" fmla="*/ 165 h 255"/>
                  <a:gd name="T110" fmla="*/ 140 w 185"/>
                  <a:gd name="T111" fmla="*/ 141 h 255"/>
                  <a:gd name="T112" fmla="*/ 140 w 185"/>
                  <a:gd name="T113" fmla="*/ 127 h 255"/>
                  <a:gd name="T114" fmla="*/ 138 w 185"/>
                  <a:gd name="T115"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255">
                    <a:moveTo>
                      <a:pt x="142" y="220"/>
                    </a:moveTo>
                    <a:lnTo>
                      <a:pt x="138" y="223"/>
                    </a:lnTo>
                    <a:lnTo>
                      <a:pt x="133" y="228"/>
                    </a:lnTo>
                    <a:lnTo>
                      <a:pt x="121" y="237"/>
                    </a:lnTo>
                    <a:lnTo>
                      <a:pt x="110" y="244"/>
                    </a:lnTo>
                    <a:lnTo>
                      <a:pt x="107" y="245"/>
                    </a:lnTo>
                    <a:lnTo>
                      <a:pt x="103" y="248"/>
                    </a:lnTo>
                    <a:lnTo>
                      <a:pt x="97" y="251"/>
                    </a:lnTo>
                    <a:lnTo>
                      <a:pt x="85" y="254"/>
                    </a:lnTo>
                    <a:lnTo>
                      <a:pt x="72" y="255"/>
                    </a:lnTo>
                    <a:lnTo>
                      <a:pt x="69" y="255"/>
                    </a:lnTo>
                    <a:lnTo>
                      <a:pt x="63" y="255"/>
                    </a:lnTo>
                    <a:lnTo>
                      <a:pt x="54" y="255"/>
                    </a:lnTo>
                    <a:lnTo>
                      <a:pt x="35" y="249"/>
                    </a:lnTo>
                    <a:lnTo>
                      <a:pt x="21" y="240"/>
                    </a:lnTo>
                    <a:lnTo>
                      <a:pt x="18" y="235"/>
                    </a:lnTo>
                    <a:lnTo>
                      <a:pt x="14" y="233"/>
                    </a:lnTo>
                    <a:lnTo>
                      <a:pt x="10" y="227"/>
                    </a:lnTo>
                    <a:lnTo>
                      <a:pt x="6" y="218"/>
                    </a:lnTo>
                    <a:lnTo>
                      <a:pt x="0" y="202"/>
                    </a:lnTo>
                    <a:lnTo>
                      <a:pt x="0" y="185"/>
                    </a:lnTo>
                    <a:lnTo>
                      <a:pt x="0" y="182"/>
                    </a:lnTo>
                    <a:lnTo>
                      <a:pt x="0" y="175"/>
                    </a:lnTo>
                    <a:lnTo>
                      <a:pt x="3" y="163"/>
                    </a:lnTo>
                    <a:lnTo>
                      <a:pt x="7" y="152"/>
                    </a:lnTo>
                    <a:lnTo>
                      <a:pt x="8" y="148"/>
                    </a:lnTo>
                    <a:lnTo>
                      <a:pt x="10" y="147"/>
                    </a:lnTo>
                    <a:lnTo>
                      <a:pt x="13" y="141"/>
                    </a:lnTo>
                    <a:lnTo>
                      <a:pt x="20" y="132"/>
                    </a:lnTo>
                    <a:lnTo>
                      <a:pt x="30" y="125"/>
                    </a:lnTo>
                    <a:lnTo>
                      <a:pt x="32" y="123"/>
                    </a:lnTo>
                    <a:lnTo>
                      <a:pt x="41" y="120"/>
                    </a:lnTo>
                    <a:lnTo>
                      <a:pt x="55" y="114"/>
                    </a:lnTo>
                    <a:lnTo>
                      <a:pt x="73" y="110"/>
                    </a:lnTo>
                    <a:lnTo>
                      <a:pt x="79" y="108"/>
                    </a:lnTo>
                    <a:lnTo>
                      <a:pt x="85" y="108"/>
                    </a:lnTo>
                    <a:lnTo>
                      <a:pt x="97" y="106"/>
                    </a:lnTo>
                    <a:lnTo>
                      <a:pt x="118" y="101"/>
                    </a:lnTo>
                    <a:lnTo>
                      <a:pt x="135" y="96"/>
                    </a:lnTo>
                    <a:lnTo>
                      <a:pt x="140" y="94"/>
                    </a:lnTo>
                    <a:lnTo>
                      <a:pt x="140" y="93"/>
                    </a:lnTo>
                    <a:lnTo>
                      <a:pt x="138" y="89"/>
                    </a:lnTo>
                    <a:lnTo>
                      <a:pt x="138" y="86"/>
                    </a:lnTo>
                    <a:lnTo>
                      <a:pt x="140" y="85"/>
                    </a:lnTo>
                    <a:lnTo>
                      <a:pt x="138" y="73"/>
                    </a:lnTo>
                    <a:lnTo>
                      <a:pt x="135" y="61"/>
                    </a:lnTo>
                    <a:lnTo>
                      <a:pt x="131" y="52"/>
                    </a:lnTo>
                    <a:lnTo>
                      <a:pt x="131" y="49"/>
                    </a:lnTo>
                    <a:lnTo>
                      <a:pt x="128" y="48"/>
                    </a:lnTo>
                    <a:lnTo>
                      <a:pt x="123" y="44"/>
                    </a:lnTo>
                    <a:lnTo>
                      <a:pt x="110" y="38"/>
                    </a:lnTo>
                    <a:lnTo>
                      <a:pt x="94" y="35"/>
                    </a:lnTo>
                    <a:lnTo>
                      <a:pt x="92" y="34"/>
                    </a:lnTo>
                    <a:lnTo>
                      <a:pt x="87" y="35"/>
                    </a:lnTo>
                    <a:lnTo>
                      <a:pt x="80" y="35"/>
                    </a:lnTo>
                    <a:lnTo>
                      <a:pt x="68" y="38"/>
                    </a:lnTo>
                    <a:lnTo>
                      <a:pt x="58" y="44"/>
                    </a:lnTo>
                    <a:lnTo>
                      <a:pt x="56" y="44"/>
                    </a:lnTo>
                    <a:lnTo>
                      <a:pt x="54" y="46"/>
                    </a:lnTo>
                    <a:lnTo>
                      <a:pt x="49" y="51"/>
                    </a:lnTo>
                    <a:lnTo>
                      <a:pt x="44" y="62"/>
                    </a:lnTo>
                    <a:lnTo>
                      <a:pt x="39" y="77"/>
                    </a:lnTo>
                    <a:lnTo>
                      <a:pt x="39" y="80"/>
                    </a:lnTo>
                    <a:lnTo>
                      <a:pt x="38" y="80"/>
                    </a:lnTo>
                    <a:lnTo>
                      <a:pt x="34" y="80"/>
                    </a:lnTo>
                    <a:lnTo>
                      <a:pt x="18" y="77"/>
                    </a:lnTo>
                    <a:lnTo>
                      <a:pt x="6" y="76"/>
                    </a:lnTo>
                    <a:lnTo>
                      <a:pt x="6" y="75"/>
                    </a:lnTo>
                    <a:lnTo>
                      <a:pt x="7" y="69"/>
                    </a:lnTo>
                    <a:lnTo>
                      <a:pt x="10" y="58"/>
                    </a:lnTo>
                    <a:lnTo>
                      <a:pt x="18" y="37"/>
                    </a:lnTo>
                    <a:lnTo>
                      <a:pt x="31" y="22"/>
                    </a:lnTo>
                    <a:lnTo>
                      <a:pt x="35" y="18"/>
                    </a:lnTo>
                    <a:lnTo>
                      <a:pt x="38" y="15"/>
                    </a:lnTo>
                    <a:lnTo>
                      <a:pt x="47" y="11"/>
                    </a:lnTo>
                    <a:lnTo>
                      <a:pt x="66" y="4"/>
                    </a:lnTo>
                    <a:lnTo>
                      <a:pt x="90" y="1"/>
                    </a:lnTo>
                    <a:lnTo>
                      <a:pt x="97" y="0"/>
                    </a:lnTo>
                    <a:lnTo>
                      <a:pt x="102" y="1"/>
                    </a:lnTo>
                    <a:lnTo>
                      <a:pt x="111" y="1"/>
                    </a:lnTo>
                    <a:lnTo>
                      <a:pt x="128" y="4"/>
                    </a:lnTo>
                    <a:lnTo>
                      <a:pt x="142" y="10"/>
                    </a:lnTo>
                    <a:lnTo>
                      <a:pt x="147" y="11"/>
                    </a:lnTo>
                    <a:lnTo>
                      <a:pt x="154" y="18"/>
                    </a:lnTo>
                    <a:lnTo>
                      <a:pt x="162" y="28"/>
                    </a:lnTo>
                    <a:lnTo>
                      <a:pt x="168" y="39"/>
                    </a:lnTo>
                    <a:lnTo>
                      <a:pt x="169" y="41"/>
                    </a:lnTo>
                    <a:lnTo>
                      <a:pt x="169" y="45"/>
                    </a:lnTo>
                    <a:lnTo>
                      <a:pt x="171" y="51"/>
                    </a:lnTo>
                    <a:lnTo>
                      <a:pt x="172" y="68"/>
                    </a:lnTo>
                    <a:lnTo>
                      <a:pt x="172" y="87"/>
                    </a:lnTo>
                    <a:lnTo>
                      <a:pt x="173" y="92"/>
                    </a:lnTo>
                    <a:lnTo>
                      <a:pt x="173" y="101"/>
                    </a:lnTo>
                    <a:lnTo>
                      <a:pt x="172" y="127"/>
                    </a:lnTo>
                    <a:lnTo>
                      <a:pt x="172" y="147"/>
                    </a:lnTo>
                    <a:lnTo>
                      <a:pt x="173" y="147"/>
                    </a:lnTo>
                    <a:lnTo>
                      <a:pt x="173" y="156"/>
                    </a:lnTo>
                    <a:lnTo>
                      <a:pt x="173" y="173"/>
                    </a:lnTo>
                    <a:lnTo>
                      <a:pt x="173" y="200"/>
                    </a:lnTo>
                    <a:lnTo>
                      <a:pt x="175" y="218"/>
                    </a:lnTo>
                    <a:lnTo>
                      <a:pt x="176" y="220"/>
                    </a:lnTo>
                    <a:lnTo>
                      <a:pt x="176" y="223"/>
                    </a:lnTo>
                    <a:lnTo>
                      <a:pt x="176" y="228"/>
                    </a:lnTo>
                    <a:lnTo>
                      <a:pt x="179" y="238"/>
                    </a:lnTo>
                    <a:lnTo>
                      <a:pt x="183" y="248"/>
                    </a:lnTo>
                    <a:lnTo>
                      <a:pt x="185" y="249"/>
                    </a:lnTo>
                    <a:lnTo>
                      <a:pt x="179" y="249"/>
                    </a:lnTo>
                    <a:lnTo>
                      <a:pt x="162" y="249"/>
                    </a:lnTo>
                    <a:lnTo>
                      <a:pt x="149" y="249"/>
                    </a:lnTo>
                    <a:lnTo>
                      <a:pt x="149" y="249"/>
                    </a:lnTo>
                    <a:lnTo>
                      <a:pt x="148" y="248"/>
                    </a:lnTo>
                    <a:lnTo>
                      <a:pt x="145" y="244"/>
                    </a:lnTo>
                    <a:lnTo>
                      <a:pt x="142" y="234"/>
                    </a:lnTo>
                    <a:lnTo>
                      <a:pt x="142" y="223"/>
                    </a:lnTo>
                    <a:lnTo>
                      <a:pt x="142" y="220"/>
                    </a:lnTo>
                    <a:lnTo>
                      <a:pt x="140" y="223"/>
                    </a:lnTo>
                    <a:lnTo>
                      <a:pt x="137" y="225"/>
                    </a:lnTo>
                    <a:lnTo>
                      <a:pt x="138" y="224"/>
                    </a:lnTo>
                    <a:lnTo>
                      <a:pt x="141" y="221"/>
                    </a:lnTo>
                    <a:lnTo>
                      <a:pt x="142" y="220"/>
                    </a:lnTo>
                    <a:lnTo>
                      <a:pt x="142" y="220"/>
                    </a:lnTo>
                    <a:close/>
                    <a:moveTo>
                      <a:pt x="140" y="127"/>
                    </a:moveTo>
                    <a:lnTo>
                      <a:pt x="135" y="128"/>
                    </a:lnTo>
                    <a:lnTo>
                      <a:pt x="128" y="131"/>
                    </a:lnTo>
                    <a:lnTo>
                      <a:pt x="110" y="137"/>
                    </a:lnTo>
                    <a:lnTo>
                      <a:pt x="89" y="142"/>
                    </a:lnTo>
                    <a:lnTo>
                      <a:pt x="83" y="142"/>
                    </a:lnTo>
                    <a:lnTo>
                      <a:pt x="79" y="144"/>
                    </a:lnTo>
                    <a:lnTo>
                      <a:pt x="73" y="145"/>
                    </a:lnTo>
                    <a:lnTo>
                      <a:pt x="62" y="148"/>
                    </a:lnTo>
                    <a:lnTo>
                      <a:pt x="55" y="151"/>
                    </a:lnTo>
                    <a:lnTo>
                      <a:pt x="54" y="151"/>
                    </a:lnTo>
                    <a:lnTo>
                      <a:pt x="52" y="152"/>
                    </a:lnTo>
                    <a:lnTo>
                      <a:pt x="49" y="154"/>
                    </a:lnTo>
                    <a:lnTo>
                      <a:pt x="45" y="158"/>
                    </a:lnTo>
                    <a:lnTo>
                      <a:pt x="41" y="163"/>
                    </a:lnTo>
                    <a:lnTo>
                      <a:pt x="41" y="165"/>
                    </a:lnTo>
                    <a:lnTo>
                      <a:pt x="39" y="168"/>
                    </a:lnTo>
                    <a:lnTo>
                      <a:pt x="38" y="170"/>
                    </a:lnTo>
                    <a:lnTo>
                      <a:pt x="37" y="176"/>
                    </a:lnTo>
                    <a:lnTo>
                      <a:pt x="37" y="183"/>
                    </a:lnTo>
                    <a:lnTo>
                      <a:pt x="37" y="185"/>
                    </a:lnTo>
                    <a:lnTo>
                      <a:pt x="37" y="187"/>
                    </a:lnTo>
                    <a:lnTo>
                      <a:pt x="37" y="193"/>
                    </a:lnTo>
                    <a:lnTo>
                      <a:pt x="39" y="203"/>
                    </a:lnTo>
                    <a:lnTo>
                      <a:pt x="44" y="210"/>
                    </a:lnTo>
                    <a:lnTo>
                      <a:pt x="47" y="211"/>
                    </a:lnTo>
                    <a:lnTo>
                      <a:pt x="48" y="214"/>
                    </a:lnTo>
                    <a:lnTo>
                      <a:pt x="52" y="217"/>
                    </a:lnTo>
                    <a:lnTo>
                      <a:pt x="61" y="221"/>
                    </a:lnTo>
                    <a:lnTo>
                      <a:pt x="72" y="223"/>
                    </a:lnTo>
                    <a:lnTo>
                      <a:pt x="76" y="223"/>
                    </a:lnTo>
                    <a:lnTo>
                      <a:pt x="79" y="223"/>
                    </a:lnTo>
                    <a:lnTo>
                      <a:pt x="85" y="223"/>
                    </a:lnTo>
                    <a:lnTo>
                      <a:pt x="96" y="220"/>
                    </a:lnTo>
                    <a:lnTo>
                      <a:pt x="107" y="216"/>
                    </a:lnTo>
                    <a:lnTo>
                      <a:pt x="110" y="213"/>
                    </a:lnTo>
                    <a:lnTo>
                      <a:pt x="111" y="211"/>
                    </a:lnTo>
                    <a:lnTo>
                      <a:pt x="116" y="209"/>
                    </a:lnTo>
                    <a:lnTo>
                      <a:pt x="124" y="200"/>
                    </a:lnTo>
                    <a:lnTo>
                      <a:pt x="130" y="190"/>
                    </a:lnTo>
                    <a:lnTo>
                      <a:pt x="133" y="187"/>
                    </a:lnTo>
                    <a:lnTo>
                      <a:pt x="133" y="186"/>
                    </a:lnTo>
                    <a:lnTo>
                      <a:pt x="135" y="180"/>
                    </a:lnTo>
                    <a:lnTo>
                      <a:pt x="138" y="165"/>
                    </a:lnTo>
                    <a:lnTo>
                      <a:pt x="138" y="148"/>
                    </a:lnTo>
                    <a:lnTo>
                      <a:pt x="140" y="142"/>
                    </a:lnTo>
                    <a:lnTo>
                      <a:pt x="140" y="141"/>
                    </a:lnTo>
                    <a:lnTo>
                      <a:pt x="138" y="134"/>
                    </a:lnTo>
                    <a:lnTo>
                      <a:pt x="138" y="128"/>
                    </a:lnTo>
                    <a:lnTo>
                      <a:pt x="140" y="127"/>
                    </a:lnTo>
                    <a:lnTo>
                      <a:pt x="137" y="128"/>
                    </a:lnTo>
                    <a:lnTo>
                      <a:pt x="134" y="130"/>
                    </a:lnTo>
                    <a:lnTo>
                      <a:pt x="138" y="128"/>
                    </a:lnTo>
                    <a:lnTo>
                      <a:pt x="140" y="127"/>
                    </a:lnTo>
                    <a:lnTo>
                      <a:pt x="140"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3" name="Freeform 348"/>
              <p:cNvSpPr>
                <a:spLocks/>
              </p:cNvSpPr>
              <p:nvPr/>
            </p:nvSpPr>
            <p:spPr bwMode="auto">
              <a:xfrm>
                <a:off x="1019" y="4177"/>
                <a:ext cx="36" cy="86"/>
              </a:xfrm>
              <a:custGeom>
                <a:avLst/>
                <a:gdLst>
                  <a:gd name="T0" fmla="*/ 2 w 110"/>
                  <a:gd name="T1" fmla="*/ 249 h 249"/>
                  <a:gd name="T2" fmla="*/ 0 w 110"/>
                  <a:gd name="T3" fmla="*/ 245 h 249"/>
                  <a:gd name="T4" fmla="*/ 2 w 110"/>
                  <a:gd name="T5" fmla="*/ 211 h 249"/>
                  <a:gd name="T6" fmla="*/ 0 w 110"/>
                  <a:gd name="T7" fmla="*/ 99 h 249"/>
                  <a:gd name="T8" fmla="*/ 0 w 110"/>
                  <a:gd name="T9" fmla="*/ 11 h 249"/>
                  <a:gd name="T10" fmla="*/ 2 w 110"/>
                  <a:gd name="T11" fmla="*/ 6 h 249"/>
                  <a:gd name="T12" fmla="*/ 6 w 110"/>
                  <a:gd name="T13" fmla="*/ 6 h 249"/>
                  <a:gd name="T14" fmla="*/ 20 w 110"/>
                  <a:gd name="T15" fmla="*/ 6 h 249"/>
                  <a:gd name="T16" fmla="*/ 31 w 110"/>
                  <a:gd name="T17" fmla="*/ 6 h 249"/>
                  <a:gd name="T18" fmla="*/ 33 w 110"/>
                  <a:gd name="T19" fmla="*/ 6 h 249"/>
                  <a:gd name="T20" fmla="*/ 33 w 110"/>
                  <a:gd name="T21" fmla="*/ 13 h 249"/>
                  <a:gd name="T22" fmla="*/ 31 w 110"/>
                  <a:gd name="T23" fmla="*/ 30 h 249"/>
                  <a:gd name="T24" fmla="*/ 31 w 110"/>
                  <a:gd name="T25" fmla="*/ 42 h 249"/>
                  <a:gd name="T26" fmla="*/ 33 w 110"/>
                  <a:gd name="T27" fmla="*/ 42 h 249"/>
                  <a:gd name="T28" fmla="*/ 34 w 110"/>
                  <a:gd name="T29" fmla="*/ 39 h 249"/>
                  <a:gd name="T30" fmla="*/ 37 w 110"/>
                  <a:gd name="T31" fmla="*/ 31 h 249"/>
                  <a:gd name="T32" fmla="*/ 44 w 110"/>
                  <a:gd name="T33" fmla="*/ 20 h 249"/>
                  <a:gd name="T34" fmla="*/ 51 w 110"/>
                  <a:gd name="T35" fmla="*/ 11 h 249"/>
                  <a:gd name="T36" fmla="*/ 54 w 110"/>
                  <a:gd name="T37" fmla="*/ 8 h 249"/>
                  <a:gd name="T38" fmla="*/ 58 w 110"/>
                  <a:gd name="T39" fmla="*/ 6 h 249"/>
                  <a:gd name="T40" fmla="*/ 65 w 110"/>
                  <a:gd name="T41" fmla="*/ 3 h 249"/>
                  <a:gd name="T42" fmla="*/ 73 w 110"/>
                  <a:gd name="T43" fmla="*/ 1 h 249"/>
                  <a:gd name="T44" fmla="*/ 76 w 110"/>
                  <a:gd name="T45" fmla="*/ 0 h 249"/>
                  <a:gd name="T46" fmla="*/ 85 w 110"/>
                  <a:gd name="T47" fmla="*/ 1 h 249"/>
                  <a:gd name="T48" fmla="*/ 89 w 110"/>
                  <a:gd name="T49" fmla="*/ 3 h 249"/>
                  <a:gd name="T50" fmla="*/ 102 w 110"/>
                  <a:gd name="T51" fmla="*/ 8 h 249"/>
                  <a:gd name="T52" fmla="*/ 110 w 110"/>
                  <a:gd name="T53" fmla="*/ 14 h 249"/>
                  <a:gd name="T54" fmla="*/ 107 w 110"/>
                  <a:gd name="T55" fmla="*/ 21 h 249"/>
                  <a:gd name="T56" fmla="*/ 103 w 110"/>
                  <a:gd name="T57" fmla="*/ 38 h 249"/>
                  <a:gd name="T58" fmla="*/ 99 w 110"/>
                  <a:gd name="T59" fmla="*/ 52 h 249"/>
                  <a:gd name="T60" fmla="*/ 99 w 110"/>
                  <a:gd name="T61" fmla="*/ 52 h 249"/>
                  <a:gd name="T62" fmla="*/ 96 w 110"/>
                  <a:gd name="T63" fmla="*/ 51 h 249"/>
                  <a:gd name="T64" fmla="*/ 92 w 110"/>
                  <a:gd name="T65" fmla="*/ 48 h 249"/>
                  <a:gd name="T66" fmla="*/ 83 w 110"/>
                  <a:gd name="T67" fmla="*/ 45 h 249"/>
                  <a:gd name="T68" fmla="*/ 76 w 110"/>
                  <a:gd name="T69" fmla="*/ 44 h 249"/>
                  <a:gd name="T70" fmla="*/ 75 w 110"/>
                  <a:gd name="T71" fmla="*/ 42 h 249"/>
                  <a:gd name="T72" fmla="*/ 69 w 110"/>
                  <a:gd name="T73" fmla="*/ 44 h 249"/>
                  <a:gd name="T74" fmla="*/ 65 w 110"/>
                  <a:gd name="T75" fmla="*/ 45 h 249"/>
                  <a:gd name="T76" fmla="*/ 59 w 110"/>
                  <a:gd name="T77" fmla="*/ 48 h 249"/>
                  <a:gd name="T78" fmla="*/ 55 w 110"/>
                  <a:gd name="T79" fmla="*/ 51 h 249"/>
                  <a:gd name="T80" fmla="*/ 52 w 110"/>
                  <a:gd name="T81" fmla="*/ 52 h 249"/>
                  <a:gd name="T82" fmla="*/ 49 w 110"/>
                  <a:gd name="T83" fmla="*/ 55 h 249"/>
                  <a:gd name="T84" fmla="*/ 45 w 110"/>
                  <a:gd name="T85" fmla="*/ 62 h 249"/>
                  <a:gd name="T86" fmla="*/ 42 w 110"/>
                  <a:gd name="T87" fmla="*/ 70 h 249"/>
                  <a:gd name="T88" fmla="*/ 42 w 110"/>
                  <a:gd name="T89" fmla="*/ 72 h 249"/>
                  <a:gd name="T90" fmla="*/ 41 w 110"/>
                  <a:gd name="T91" fmla="*/ 76 h 249"/>
                  <a:gd name="T92" fmla="*/ 38 w 110"/>
                  <a:gd name="T93" fmla="*/ 85 h 249"/>
                  <a:gd name="T94" fmla="*/ 35 w 110"/>
                  <a:gd name="T95" fmla="*/ 101 h 249"/>
                  <a:gd name="T96" fmla="*/ 35 w 110"/>
                  <a:gd name="T97" fmla="*/ 118 h 249"/>
                  <a:gd name="T98" fmla="*/ 35 w 110"/>
                  <a:gd name="T99" fmla="*/ 121 h 249"/>
                  <a:gd name="T100" fmla="*/ 35 w 110"/>
                  <a:gd name="T101" fmla="*/ 142 h 249"/>
                  <a:gd name="T102" fmla="*/ 34 w 110"/>
                  <a:gd name="T103" fmla="*/ 202 h 249"/>
                  <a:gd name="T104" fmla="*/ 34 w 110"/>
                  <a:gd name="T105" fmla="*/ 248 h 249"/>
                  <a:gd name="T106" fmla="*/ 35 w 110"/>
                  <a:gd name="T107" fmla="*/ 249 h 249"/>
                  <a:gd name="T108" fmla="*/ 30 w 110"/>
                  <a:gd name="T109" fmla="*/ 249 h 249"/>
                  <a:gd name="T110" fmla="*/ 14 w 110"/>
                  <a:gd name="T111" fmla="*/ 249 h 249"/>
                  <a:gd name="T112" fmla="*/ 2 w 110"/>
                  <a:gd name="T113" fmla="*/ 249 h 249"/>
                  <a:gd name="T114" fmla="*/ 2 w 110"/>
                  <a:gd name="T115" fmla="*/ 249 h 249"/>
                  <a:gd name="T116" fmla="*/ 2 w 110"/>
                  <a:gd name="T11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 h="249">
                    <a:moveTo>
                      <a:pt x="2" y="249"/>
                    </a:moveTo>
                    <a:lnTo>
                      <a:pt x="0" y="245"/>
                    </a:lnTo>
                    <a:lnTo>
                      <a:pt x="2" y="211"/>
                    </a:lnTo>
                    <a:lnTo>
                      <a:pt x="0" y="99"/>
                    </a:lnTo>
                    <a:lnTo>
                      <a:pt x="0" y="11"/>
                    </a:lnTo>
                    <a:lnTo>
                      <a:pt x="2" y="6"/>
                    </a:lnTo>
                    <a:lnTo>
                      <a:pt x="6" y="6"/>
                    </a:lnTo>
                    <a:lnTo>
                      <a:pt x="20" y="6"/>
                    </a:lnTo>
                    <a:lnTo>
                      <a:pt x="31" y="6"/>
                    </a:lnTo>
                    <a:lnTo>
                      <a:pt x="33" y="6"/>
                    </a:lnTo>
                    <a:lnTo>
                      <a:pt x="33" y="13"/>
                    </a:lnTo>
                    <a:lnTo>
                      <a:pt x="31" y="30"/>
                    </a:lnTo>
                    <a:lnTo>
                      <a:pt x="31" y="42"/>
                    </a:lnTo>
                    <a:lnTo>
                      <a:pt x="33" y="42"/>
                    </a:lnTo>
                    <a:lnTo>
                      <a:pt x="34" y="39"/>
                    </a:lnTo>
                    <a:lnTo>
                      <a:pt x="37" y="31"/>
                    </a:lnTo>
                    <a:lnTo>
                      <a:pt x="44" y="20"/>
                    </a:lnTo>
                    <a:lnTo>
                      <a:pt x="51" y="11"/>
                    </a:lnTo>
                    <a:lnTo>
                      <a:pt x="54" y="8"/>
                    </a:lnTo>
                    <a:lnTo>
                      <a:pt x="58" y="6"/>
                    </a:lnTo>
                    <a:lnTo>
                      <a:pt x="65" y="3"/>
                    </a:lnTo>
                    <a:lnTo>
                      <a:pt x="73" y="1"/>
                    </a:lnTo>
                    <a:lnTo>
                      <a:pt x="76" y="0"/>
                    </a:lnTo>
                    <a:lnTo>
                      <a:pt x="85" y="1"/>
                    </a:lnTo>
                    <a:lnTo>
                      <a:pt x="89" y="3"/>
                    </a:lnTo>
                    <a:lnTo>
                      <a:pt x="102" y="8"/>
                    </a:lnTo>
                    <a:lnTo>
                      <a:pt x="110" y="14"/>
                    </a:lnTo>
                    <a:lnTo>
                      <a:pt x="107" y="21"/>
                    </a:lnTo>
                    <a:lnTo>
                      <a:pt x="103" y="38"/>
                    </a:lnTo>
                    <a:lnTo>
                      <a:pt x="99" y="52"/>
                    </a:lnTo>
                    <a:lnTo>
                      <a:pt x="99" y="52"/>
                    </a:lnTo>
                    <a:lnTo>
                      <a:pt x="96" y="51"/>
                    </a:lnTo>
                    <a:lnTo>
                      <a:pt x="92" y="48"/>
                    </a:lnTo>
                    <a:lnTo>
                      <a:pt x="83" y="45"/>
                    </a:lnTo>
                    <a:lnTo>
                      <a:pt x="76" y="44"/>
                    </a:lnTo>
                    <a:lnTo>
                      <a:pt x="75" y="42"/>
                    </a:lnTo>
                    <a:lnTo>
                      <a:pt x="69" y="44"/>
                    </a:lnTo>
                    <a:lnTo>
                      <a:pt x="65" y="45"/>
                    </a:lnTo>
                    <a:lnTo>
                      <a:pt x="59" y="48"/>
                    </a:lnTo>
                    <a:lnTo>
                      <a:pt x="55" y="51"/>
                    </a:lnTo>
                    <a:lnTo>
                      <a:pt x="52" y="52"/>
                    </a:lnTo>
                    <a:lnTo>
                      <a:pt x="49" y="55"/>
                    </a:lnTo>
                    <a:lnTo>
                      <a:pt x="45" y="62"/>
                    </a:lnTo>
                    <a:lnTo>
                      <a:pt x="42" y="70"/>
                    </a:lnTo>
                    <a:lnTo>
                      <a:pt x="42" y="72"/>
                    </a:lnTo>
                    <a:lnTo>
                      <a:pt x="41" y="76"/>
                    </a:lnTo>
                    <a:lnTo>
                      <a:pt x="38" y="85"/>
                    </a:lnTo>
                    <a:lnTo>
                      <a:pt x="35" y="101"/>
                    </a:lnTo>
                    <a:lnTo>
                      <a:pt x="35" y="118"/>
                    </a:lnTo>
                    <a:lnTo>
                      <a:pt x="35" y="121"/>
                    </a:lnTo>
                    <a:lnTo>
                      <a:pt x="35" y="142"/>
                    </a:lnTo>
                    <a:lnTo>
                      <a:pt x="34" y="202"/>
                    </a:lnTo>
                    <a:lnTo>
                      <a:pt x="34" y="248"/>
                    </a:lnTo>
                    <a:lnTo>
                      <a:pt x="35"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4" name="Freeform 349"/>
              <p:cNvSpPr>
                <a:spLocks/>
              </p:cNvSpPr>
              <p:nvPr/>
            </p:nvSpPr>
            <p:spPr bwMode="auto">
              <a:xfrm>
                <a:off x="1055" y="4177"/>
                <a:ext cx="59" cy="88"/>
              </a:xfrm>
              <a:custGeom>
                <a:avLst/>
                <a:gdLst>
                  <a:gd name="T0" fmla="*/ 145 w 175"/>
                  <a:gd name="T1" fmla="*/ 162 h 255"/>
                  <a:gd name="T2" fmla="*/ 173 w 175"/>
                  <a:gd name="T3" fmla="*/ 165 h 255"/>
                  <a:gd name="T4" fmla="*/ 173 w 175"/>
                  <a:gd name="T5" fmla="*/ 173 h 255"/>
                  <a:gd name="T6" fmla="*/ 161 w 175"/>
                  <a:gd name="T7" fmla="*/ 210 h 255"/>
                  <a:gd name="T8" fmla="*/ 145 w 175"/>
                  <a:gd name="T9" fmla="*/ 231 h 255"/>
                  <a:gd name="T10" fmla="*/ 132 w 175"/>
                  <a:gd name="T11" fmla="*/ 242 h 255"/>
                  <a:gd name="T12" fmla="*/ 94 w 175"/>
                  <a:gd name="T13" fmla="*/ 255 h 255"/>
                  <a:gd name="T14" fmla="*/ 83 w 175"/>
                  <a:gd name="T15" fmla="*/ 255 h 255"/>
                  <a:gd name="T16" fmla="*/ 48 w 175"/>
                  <a:gd name="T17" fmla="*/ 245 h 255"/>
                  <a:gd name="T18" fmla="*/ 25 w 175"/>
                  <a:gd name="T19" fmla="*/ 223 h 255"/>
                  <a:gd name="T20" fmla="*/ 14 w 175"/>
                  <a:gd name="T21" fmla="*/ 206 h 255"/>
                  <a:gd name="T22" fmla="*/ 0 w 175"/>
                  <a:gd name="T23" fmla="*/ 138 h 255"/>
                  <a:gd name="T24" fmla="*/ 0 w 175"/>
                  <a:gd name="T25" fmla="*/ 117 h 255"/>
                  <a:gd name="T26" fmla="*/ 8 w 175"/>
                  <a:gd name="T27" fmla="*/ 65 h 255"/>
                  <a:gd name="T28" fmla="*/ 25 w 175"/>
                  <a:gd name="T29" fmla="*/ 32 h 255"/>
                  <a:gd name="T30" fmla="*/ 38 w 175"/>
                  <a:gd name="T31" fmla="*/ 20 h 255"/>
                  <a:gd name="T32" fmla="*/ 85 w 175"/>
                  <a:gd name="T33" fmla="*/ 1 h 255"/>
                  <a:gd name="T34" fmla="*/ 96 w 175"/>
                  <a:gd name="T35" fmla="*/ 1 h 255"/>
                  <a:gd name="T36" fmla="*/ 124 w 175"/>
                  <a:gd name="T37" fmla="*/ 7 h 255"/>
                  <a:gd name="T38" fmla="*/ 144 w 175"/>
                  <a:gd name="T39" fmla="*/ 20 h 255"/>
                  <a:gd name="T40" fmla="*/ 152 w 175"/>
                  <a:gd name="T41" fmla="*/ 31 h 255"/>
                  <a:gd name="T42" fmla="*/ 169 w 175"/>
                  <a:gd name="T43" fmla="*/ 72 h 255"/>
                  <a:gd name="T44" fmla="*/ 165 w 175"/>
                  <a:gd name="T45" fmla="*/ 79 h 255"/>
                  <a:gd name="T46" fmla="*/ 138 w 175"/>
                  <a:gd name="T47" fmla="*/ 83 h 255"/>
                  <a:gd name="T48" fmla="*/ 137 w 175"/>
                  <a:gd name="T49" fmla="*/ 80 h 255"/>
                  <a:gd name="T50" fmla="*/ 130 w 175"/>
                  <a:gd name="T51" fmla="*/ 59 h 255"/>
                  <a:gd name="T52" fmla="*/ 121 w 175"/>
                  <a:gd name="T53" fmla="*/ 46 h 255"/>
                  <a:gd name="T54" fmla="*/ 114 w 175"/>
                  <a:gd name="T55" fmla="*/ 42 h 255"/>
                  <a:gd name="T56" fmla="*/ 94 w 175"/>
                  <a:gd name="T57" fmla="*/ 35 h 255"/>
                  <a:gd name="T58" fmla="*/ 89 w 175"/>
                  <a:gd name="T59" fmla="*/ 35 h 255"/>
                  <a:gd name="T60" fmla="*/ 66 w 175"/>
                  <a:gd name="T61" fmla="*/ 42 h 255"/>
                  <a:gd name="T62" fmla="*/ 51 w 175"/>
                  <a:gd name="T63" fmla="*/ 56 h 255"/>
                  <a:gd name="T64" fmla="*/ 44 w 175"/>
                  <a:gd name="T65" fmla="*/ 69 h 255"/>
                  <a:gd name="T66" fmla="*/ 35 w 175"/>
                  <a:gd name="T67" fmla="*/ 120 h 255"/>
                  <a:gd name="T68" fmla="*/ 35 w 175"/>
                  <a:gd name="T69" fmla="*/ 135 h 255"/>
                  <a:gd name="T70" fmla="*/ 39 w 175"/>
                  <a:gd name="T71" fmla="*/ 176 h 255"/>
                  <a:gd name="T72" fmla="*/ 51 w 175"/>
                  <a:gd name="T73" fmla="*/ 199 h 255"/>
                  <a:gd name="T74" fmla="*/ 58 w 175"/>
                  <a:gd name="T75" fmla="*/ 209 h 255"/>
                  <a:gd name="T76" fmla="*/ 87 w 175"/>
                  <a:gd name="T77" fmla="*/ 221 h 255"/>
                  <a:gd name="T78" fmla="*/ 94 w 175"/>
                  <a:gd name="T79" fmla="*/ 221 h 255"/>
                  <a:gd name="T80" fmla="*/ 111 w 175"/>
                  <a:gd name="T81" fmla="*/ 217 h 255"/>
                  <a:gd name="T82" fmla="*/ 124 w 175"/>
                  <a:gd name="T83" fmla="*/ 206 h 255"/>
                  <a:gd name="T84" fmla="*/ 130 w 175"/>
                  <a:gd name="T85" fmla="*/ 199 h 255"/>
                  <a:gd name="T86" fmla="*/ 140 w 175"/>
                  <a:gd name="T87" fmla="*/ 166 h 255"/>
                  <a:gd name="T88" fmla="*/ 141 w 175"/>
                  <a:gd name="T89" fmla="*/ 16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255">
                    <a:moveTo>
                      <a:pt x="141" y="161"/>
                    </a:moveTo>
                    <a:lnTo>
                      <a:pt x="145" y="162"/>
                    </a:lnTo>
                    <a:lnTo>
                      <a:pt x="161" y="163"/>
                    </a:lnTo>
                    <a:lnTo>
                      <a:pt x="173" y="165"/>
                    </a:lnTo>
                    <a:lnTo>
                      <a:pt x="175" y="165"/>
                    </a:lnTo>
                    <a:lnTo>
                      <a:pt x="173" y="173"/>
                    </a:lnTo>
                    <a:lnTo>
                      <a:pt x="171" y="186"/>
                    </a:lnTo>
                    <a:lnTo>
                      <a:pt x="161" y="210"/>
                    </a:lnTo>
                    <a:lnTo>
                      <a:pt x="148" y="228"/>
                    </a:lnTo>
                    <a:lnTo>
                      <a:pt x="145" y="231"/>
                    </a:lnTo>
                    <a:lnTo>
                      <a:pt x="141" y="235"/>
                    </a:lnTo>
                    <a:lnTo>
                      <a:pt x="132" y="242"/>
                    </a:lnTo>
                    <a:lnTo>
                      <a:pt x="114" y="251"/>
                    </a:lnTo>
                    <a:lnTo>
                      <a:pt x="94" y="255"/>
                    </a:lnTo>
                    <a:lnTo>
                      <a:pt x="90" y="255"/>
                    </a:lnTo>
                    <a:lnTo>
                      <a:pt x="83" y="255"/>
                    </a:lnTo>
                    <a:lnTo>
                      <a:pt x="70" y="254"/>
                    </a:lnTo>
                    <a:lnTo>
                      <a:pt x="48" y="245"/>
                    </a:lnTo>
                    <a:lnTo>
                      <a:pt x="30" y="228"/>
                    </a:lnTo>
                    <a:lnTo>
                      <a:pt x="25" y="223"/>
                    </a:lnTo>
                    <a:lnTo>
                      <a:pt x="21" y="218"/>
                    </a:lnTo>
                    <a:lnTo>
                      <a:pt x="14" y="206"/>
                    </a:lnTo>
                    <a:lnTo>
                      <a:pt x="4" y="175"/>
                    </a:lnTo>
                    <a:lnTo>
                      <a:pt x="0" y="138"/>
                    </a:lnTo>
                    <a:lnTo>
                      <a:pt x="0" y="127"/>
                    </a:lnTo>
                    <a:lnTo>
                      <a:pt x="0" y="117"/>
                    </a:lnTo>
                    <a:lnTo>
                      <a:pt x="1" y="97"/>
                    </a:lnTo>
                    <a:lnTo>
                      <a:pt x="8" y="65"/>
                    </a:lnTo>
                    <a:lnTo>
                      <a:pt x="21" y="38"/>
                    </a:lnTo>
                    <a:lnTo>
                      <a:pt x="25" y="32"/>
                    </a:lnTo>
                    <a:lnTo>
                      <a:pt x="30" y="28"/>
                    </a:lnTo>
                    <a:lnTo>
                      <a:pt x="38" y="20"/>
                    </a:lnTo>
                    <a:lnTo>
                      <a:pt x="59" y="7"/>
                    </a:lnTo>
                    <a:lnTo>
                      <a:pt x="85" y="1"/>
                    </a:lnTo>
                    <a:lnTo>
                      <a:pt x="92" y="0"/>
                    </a:lnTo>
                    <a:lnTo>
                      <a:pt x="96" y="1"/>
                    </a:lnTo>
                    <a:lnTo>
                      <a:pt x="106" y="1"/>
                    </a:lnTo>
                    <a:lnTo>
                      <a:pt x="124" y="7"/>
                    </a:lnTo>
                    <a:lnTo>
                      <a:pt x="140" y="17"/>
                    </a:lnTo>
                    <a:lnTo>
                      <a:pt x="144" y="20"/>
                    </a:lnTo>
                    <a:lnTo>
                      <a:pt x="147" y="24"/>
                    </a:lnTo>
                    <a:lnTo>
                      <a:pt x="152" y="31"/>
                    </a:lnTo>
                    <a:lnTo>
                      <a:pt x="162" y="49"/>
                    </a:lnTo>
                    <a:lnTo>
                      <a:pt x="169" y="72"/>
                    </a:lnTo>
                    <a:lnTo>
                      <a:pt x="171" y="77"/>
                    </a:lnTo>
                    <a:lnTo>
                      <a:pt x="165" y="79"/>
                    </a:lnTo>
                    <a:lnTo>
                      <a:pt x="149" y="82"/>
                    </a:lnTo>
                    <a:lnTo>
                      <a:pt x="138" y="83"/>
                    </a:lnTo>
                    <a:lnTo>
                      <a:pt x="138" y="83"/>
                    </a:lnTo>
                    <a:lnTo>
                      <a:pt x="137" y="80"/>
                    </a:lnTo>
                    <a:lnTo>
                      <a:pt x="135" y="72"/>
                    </a:lnTo>
                    <a:lnTo>
                      <a:pt x="130" y="59"/>
                    </a:lnTo>
                    <a:lnTo>
                      <a:pt x="123" y="49"/>
                    </a:lnTo>
                    <a:lnTo>
                      <a:pt x="121" y="46"/>
                    </a:lnTo>
                    <a:lnTo>
                      <a:pt x="118" y="45"/>
                    </a:lnTo>
                    <a:lnTo>
                      <a:pt x="114" y="42"/>
                    </a:lnTo>
                    <a:lnTo>
                      <a:pt x="106" y="37"/>
                    </a:lnTo>
                    <a:lnTo>
                      <a:pt x="94" y="35"/>
                    </a:lnTo>
                    <a:lnTo>
                      <a:pt x="93" y="34"/>
                    </a:lnTo>
                    <a:lnTo>
                      <a:pt x="89" y="35"/>
                    </a:lnTo>
                    <a:lnTo>
                      <a:pt x="80" y="35"/>
                    </a:lnTo>
                    <a:lnTo>
                      <a:pt x="66" y="42"/>
                    </a:lnTo>
                    <a:lnTo>
                      <a:pt x="54" y="53"/>
                    </a:lnTo>
                    <a:lnTo>
                      <a:pt x="51" y="56"/>
                    </a:lnTo>
                    <a:lnTo>
                      <a:pt x="48" y="61"/>
                    </a:lnTo>
                    <a:lnTo>
                      <a:pt x="44" y="69"/>
                    </a:lnTo>
                    <a:lnTo>
                      <a:pt x="38" y="92"/>
                    </a:lnTo>
                    <a:lnTo>
                      <a:pt x="35" y="120"/>
                    </a:lnTo>
                    <a:lnTo>
                      <a:pt x="35" y="127"/>
                    </a:lnTo>
                    <a:lnTo>
                      <a:pt x="35" y="135"/>
                    </a:lnTo>
                    <a:lnTo>
                      <a:pt x="35" y="151"/>
                    </a:lnTo>
                    <a:lnTo>
                      <a:pt x="39" y="176"/>
                    </a:lnTo>
                    <a:lnTo>
                      <a:pt x="48" y="196"/>
                    </a:lnTo>
                    <a:lnTo>
                      <a:pt x="51" y="199"/>
                    </a:lnTo>
                    <a:lnTo>
                      <a:pt x="52" y="203"/>
                    </a:lnTo>
                    <a:lnTo>
                      <a:pt x="58" y="209"/>
                    </a:lnTo>
                    <a:lnTo>
                      <a:pt x="72" y="218"/>
                    </a:lnTo>
                    <a:lnTo>
                      <a:pt x="87" y="221"/>
                    </a:lnTo>
                    <a:lnTo>
                      <a:pt x="92" y="221"/>
                    </a:lnTo>
                    <a:lnTo>
                      <a:pt x="94" y="221"/>
                    </a:lnTo>
                    <a:lnTo>
                      <a:pt x="100" y="221"/>
                    </a:lnTo>
                    <a:lnTo>
                      <a:pt x="111" y="217"/>
                    </a:lnTo>
                    <a:lnTo>
                      <a:pt x="121" y="209"/>
                    </a:lnTo>
                    <a:lnTo>
                      <a:pt x="124" y="206"/>
                    </a:lnTo>
                    <a:lnTo>
                      <a:pt x="125" y="204"/>
                    </a:lnTo>
                    <a:lnTo>
                      <a:pt x="130" y="199"/>
                    </a:lnTo>
                    <a:lnTo>
                      <a:pt x="135" y="183"/>
                    </a:lnTo>
                    <a:lnTo>
                      <a:pt x="140" y="166"/>
                    </a:lnTo>
                    <a:lnTo>
                      <a:pt x="141" y="161"/>
                    </a:lnTo>
                    <a:lnTo>
                      <a:pt x="141" y="16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5" name="Freeform 350"/>
              <p:cNvSpPr>
                <a:spLocks/>
              </p:cNvSpPr>
              <p:nvPr/>
            </p:nvSpPr>
            <p:spPr bwMode="auto">
              <a:xfrm>
                <a:off x="1128" y="4151"/>
                <a:ext cx="54" cy="112"/>
              </a:xfrm>
              <a:custGeom>
                <a:avLst/>
                <a:gdLst>
                  <a:gd name="T0" fmla="*/ 0 w 163"/>
                  <a:gd name="T1" fmla="*/ 331 h 336"/>
                  <a:gd name="T2" fmla="*/ 0 w 163"/>
                  <a:gd name="T3" fmla="*/ 126 h 336"/>
                  <a:gd name="T4" fmla="*/ 1 w 163"/>
                  <a:gd name="T5" fmla="*/ 0 h 336"/>
                  <a:gd name="T6" fmla="*/ 21 w 163"/>
                  <a:gd name="T7" fmla="*/ 0 h 336"/>
                  <a:gd name="T8" fmla="*/ 35 w 163"/>
                  <a:gd name="T9" fmla="*/ 0 h 336"/>
                  <a:gd name="T10" fmla="*/ 33 w 163"/>
                  <a:gd name="T11" fmla="*/ 76 h 336"/>
                  <a:gd name="T12" fmla="*/ 35 w 163"/>
                  <a:gd name="T13" fmla="*/ 121 h 336"/>
                  <a:gd name="T14" fmla="*/ 40 w 163"/>
                  <a:gd name="T15" fmla="*/ 114 h 336"/>
                  <a:gd name="T16" fmla="*/ 59 w 163"/>
                  <a:gd name="T17" fmla="*/ 98 h 336"/>
                  <a:gd name="T18" fmla="*/ 69 w 163"/>
                  <a:gd name="T19" fmla="*/ 93 h 336"/>
                  <a:gd name="T20" fmla="*/ 91 w 163"/>
                  <a:gd name="T21" fmla="*/ 88 h 336"/>
                  <a:gd name="T22" fmla="*/ 100 w 163"/>
                  <a:gd name="T23" fmla="*/ 88 h 336"/>
                  <a:gd name="T24" fmla="*/ 126 w 163"/>
                  <a:gd name="T25" fmla="*/ 95 h 336"/>
                  <a:gd name="T26" fmla="*/ 145 w 163"/>
                  <a:gd name="T27" fmla="*/ 108 h 336"/>
                  <a:gd name="T28" fmla="*/ 152 w 163"/>
                  <a:gd name="T29" fmla="*/ 121 h 336"/>
                  <a:gd name="T30" fmla="*/ 162 w 163"/>
                  <a:gd name="T31" fmla="*/ 157 h 336"/>
                  <a:gd name="T32" fmla="*/ 162 w 163"/>
                  <a:gd name="T33" fmla="*/ 186 h 336"/>
                  <a:gd name="T34" fmla="*/ 162 w 163"/>
                  <a:gd name="T35" fmla="*/ 279 h 336"/>
                  <a:gd name="T36" fmla="*/ 163 w 163"/>
                  <a:gd name="T37" fmla="*/ 336 h 336"/>
                  <a:gd name="T38" fmla="*/ 142 w 163"/>
                  <a:gd name="T39" fmla="*/ 336 h 336"/>
                  <a:gd name="T40" fmla="*/ 129 w 163"/>
                  <a:gd name="T41" fmla="*/ 336 h 336"/>
                  <a:gd name="T42" fmla="*/ 128 w 163"/>
                  <a:gd name="T43" fmla="*/ 241 h 336"/>
                  <a:gd name="T44" fmla="*/ 129 w 163"/>
                  <a:gd name="T45" fmla="*/ 181 h 336"/>
                  <a:gd name="T46" fmla="*/ 128 w 163"/>
                  <a:gd name="T47" fmla="*/ 167 h 336"/>
                  <a:gd name="T48" fmla="*/ 119 w 163"/>
                  <a:gd name="T49" fmla="*/ 139 h 336"/>
                  <a:gd name="T50" fmla="*/ 115 w 163"/>
                  <a:gd name="T51" fmla="*/ 135 h 336"/>
                  <a:gd name="T52" fmla="*/ 102 w 163"/>
                  <a:gd name="T53" fmla="*/ 125 h 336"/>
                  <a:gd name="T54" fmla="*/ 87 w 163"/>
                  <a:gd name="T55" fmla="*/ 122 h 336"/>
                  <a:gd name="T56" fmla="*/ 76 w 163"/>
                  <a:gd name="T57" fmla="*/ 124 h 336"/>
                  <a:gd name="T58" fmla="*/ 52 w 163"/>
                  <a:gd name="T59" fmla="*/ 139 h 336"/>
                  <a:gd name="T60" fmla="*/ 48 w 163"/>
                  <a:gd name="T61" fmla="*/ 145 h 336"/>
                  <a:gd name="T62" fmla="*/ 39 w 163"/>
                  <a:gd name="T63" fmla="*/ 160 h 336"/>
                  <a:gd name="T64" fmla="*/ 35 w 163"/>
                  <a:gd name="T65" fmla="*/ 203 h 336"/>
                  <a:gd name="T66" fmla="*/ 33 w 163"/>
                  <a:gd name="T67" fmla="*/ 287 h 336"/>
                  <a:gd name="T68" fmla="*/ 35 w 163"/>
                  <a:gd name="T69" fmla="*/ 336 h 336"/>
                  <a:gd name="T70" fmla="*/ 14 w 163"/>
                  <a:gd name="T71" fmla="*/ 336 h 336"/>
                  <a:gd name="T72" fmla="*/ 1 w 163"/>
                  <a:gd name="T7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336">
                    <a:moveTo>
                      <a:pt x="1" y="336"/>
                    </a:moveTo>
                    <a:lnTo>
                      <a:pt x="0" y="331"/>
                    </a:lnTo>
                    <a:lnTo>
                      <a:pt x="1" y="284"/>
                    </a:lnTo>
                    <a:lnTo>
                      <a:pt x="0" y="126"/>
                    </a:lnTo>
                    <a:lnTo>
                      <a:pt x="0" y="7"/>
                    </a:lnTo>
                    <a:lnTo>
                      <a:pt x="1" y="0"/>
                    </a:lnTo>
                    <a:lnTo>
                      <a:pt x="5" y="0"/>
                    </a:lnTo>
                    <a:lnTo>
                      <a:pt x="21" y="0"/>
                    </a:lnTo>
                    <a:lnTo>
                      <a:pt x="33" y="0"/>
                    </a:lnTo>
                    <a:lnTo>
                      <a:pt x="35" y="0"/>
                    </a:lnTo>
                    <a:lnTo>
                      <a:pt x="35" y="19"/>
                    </a:lnTo>
                    <a:lnTo>
                      <a:pt x="33" y="76"/>
                    </a:lnTo>
                    <a:lnTo>
                      <a:pt x="33" y="119"/>
                    </a:lnTo>
                    <a:lnTo>
                      <a:pt x="35" y="121"/>
                    </a:lnTo>
                    <a:lnTo>
                      <a:pt x="36" y="119"/>
                    </a:lnTo>
                    <a:lnTo>
                      <a:pt x="40" y="114"/>
                    </a:lnTo>
                    <a:lnTo>
                      <a:pt x="49" y="105"/>
                    </a:lnTo>
                    <a:lnTo>
                      <a:pt x="59" y="98"/>
                    </a:lnTo>
                    <a:lnTo>
                      <a:pt x="62" y="95"/>
                    </a:lnTo>
                    <a:lnTo>
                      <a:pt x="69" y="93"/>
                    </a:lnTo>
                    <a:lnTo>
                      <a:pt x="80" y="90"/>
                    </a:lnTo>
                    <a:lnTo>
                      <a:pt x="91" y="88"/>
                    </a:lnTo>
                    <a:lnTo>
                      <a:pt x="95" y="87"/>
                    </a:lnTo>
                    <a:lnTo>
                      <a:pt x="100" y="88"/>
                    </a:lnTo>
                    <a:lnTo>
                      <a:pt x="110" y="88"/>
                    </a:lnTo>
                    <a:lnTo>
                      <a:pt x="126" y="95"/>
                    </a:lnTo>
                    <a:lnTo>
                      <a:pt x="141" y="105"/>
                    </a:lnTo>
                    <a:lnTo>
                      <a:pt x="145" y="108"/>
                    </a:lnTo>
                    <a:lnTo>
                      <a:pt x="148" y="112"/>
                    </a:lnTo>
                    <a:lnTo>
                      <a:pt x="152" y="121"/>
                    </a:lnTo>
                    <a:lnTo>
                      <a:pt x="156" y="131"/>
                    </a:lnTo>
                    <a:lnTo>
                      <a:pt x="162" y="157"/>
                    </a:lnTo>
                    <a:lnTo>
                      <a:pt x="163" y="181"/>
                    </a:lnTo>
                    <a:lnTo>
                      <a:pt x="162" y="186"/>
                    </a:lnTo>
                    <a:lnTo>
                      <a:pt x="163" y="207"/>
                    </a:lnTo>
                    <a:lnTo>
                      <a:pt x="162" y="279"/>
                    </a:lnTo>
                    <a:lnTo>
                      <a:pt x="162" y="334"/>
                    </a:lnTo>
                    <a:lnTo>
                      <a:pt x="163" y="336"/>
                    </a:lnTo>
                    <a:lnTo>
                      <a:pt x="157" y="336"/>
                    </a:lnTo>
                    <a:lnTo>
                      <a:pt x="142" y="336"/>
                    </a:lnTo>
                    <a:lnTo>
                      <a:pt x="129" y="336"/>
                    </a:lnTo>
                    <a:lnTo>
                      <a:pt x="129" y="336"/>
                    </a:lnTo>
                    <a:lnTo>
                      <a:pt x="129" y="312"/>
                    </a:lnTo>
                    <a:lnTo>
                      <a:pt x="128" y="241"/>
                    </a:lnTo>
                    <a:lnTo>
                      <a:pt x="128" y="186"/>
                    </a:lnTo>
                    <a:lnTo>
                      <a:pt x="129" y="181"/>
                    </a:lnTo>
                    <a:lnTo>
                      <a:pt x="128" y="177"/>
                    </a:lnTo>
                    <a:lnTo>
                      <a:pt x="128" y="167"/>
                    </a:lnTo>
                    <a:lnTo>
                      <a:pt x="125" y="152"/>
                    </a:lnTo>
                    <a:lnTo>
                      <a:pt x="119" y="139"/>
                    </a:lnTo>
                    <a:lnTo>
                      <a:pt x="118" y="136"/>
                    </a:lnTo>
                    <a:lnTo>
                      <a:pt x="115" y="135"/>
                    </a:lnTo>
                    <a:lnTo>
                      <a:pt x="111" y="131"/>
                    </a:lnTo>
                    <a:lnTo>
                      <a:pt x="102" y="125"/>
                    </a:lnTo>
                    <a:lnTo>
                      <a:pt x="90" y="124"/>
                    </a:lnTo>
                    <a:lnTo>
                      <a:pt x="87" y="122"/>
                    </a:lnTo>
                    <a:lnTo>
                      <a:pt x="83" y="124"/>
                    </a:lnTo>
                    <a:lnTo>
                      <a:pt x="76" y="124"/>
                    </a:lnTo>
                    <a:lnTo>
                      <a:pt x="63" y="129"/>
                    </a:lnTo>
                    <a:lnTo>
                      <a:pt x="52" y="139"/>
                    </a:lnTo>
                    <a:lnTo>
                      <a:pt x="50" y="140"/>
                    </a:lnTo>
                    <a:lnTo>
                      <a:pt x="48" y="145"/>
                    </a:lnTo>
                    <a:lnTo>
                      <a:pt x="43" y="152"/>
                    </a:lnTo>
                    <a:lnTo>
                      <a:pt x="39" y="160"/>
                    </a:lnTo>
                    <a:lnTo>
                      <a:pt x="35" y="183"/>
                    </a:lnTo>
                    <a:lnTo>
                      <a:pt x="35" y="203"/>
                    </a:lnTo>
                    <a:lnTo>
                      <a:pt x="35" y="224"/>
                    </a:lnTo>
                    <a:lnTo>
                      <a:pt x="33" y="287"/>
                    </a:lnTo>
                    <a:lnTo>
                      <a:pt x="33" y="335"/>
                    </a:lnTo>
                    <a:lnTo>
                      <a:pt x="35" y="336"/>
                    </a:lnTo>
                    <a:lnTo>
                      <a:pt x="29" y="336"/>
                    </a:lnTo>
                    <a:lnTo>
                      <a:pt x="14" y="336"/>
                    </a:lnTo>
                    <a:lnTo>
                      <a:pt x="1" y="336"/>
                    </a:lnTo>
                    <a:lnTo>
                      <a:pt x="1" y="336"/>
                    </a:lnTo>
                    <a:lnTo>
                      <a:pt x="1"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6" name="Freeform 351"/>
              <p:cNvSpPr>
                <a:spLocks noEditPoints="1"/>
              </p:cNvSpPr>
              <p:nvPr/>
            </p:nvSpPr>
            <p:spPr bwMode="auto">
              <a:xfrm>
                <a:off x="1225" y="4177"/>
                <a:ext cx="63" cy="88"/>
              </a:xfrm>
              <a:custGeom>
                <a:avLst/>
                <a:gdLst>
                  <a:gd name="T0" fmla="*/ 2 w 189"/>
                  <a:gd name="T1" fmla="*/ 117 h 255"/>
                  <a:gd name="T2" fmla="*/ 10 w 189"/>
                  <a:gd name="T3" fmla="*/ 65 h 255"/>
                  <a:gd name="T4" fmla="*/ 29 w 189"/>
                  <a:gd name="T5" fmla="*/ 32 h 255"/>
                  <a:gd name="T6" fmla="*/ 41 w 189"/>
                  <a:gd name="T7" fmla="*/ 20 h 255"/>
                  <a:gd name="T8" fmla="*/ 88 w 189"/>
                  <a:gd name="T9" fmla="*/ 1 h 255"/>
                  <a:gd name="T10" fmla="*/ 100 w 189"/>
                  <a:gd name="T11" fmla="*/ 1 h 255"/>
                  <a:gd name="T12" fmla="*/ 137 w 189"/>
                  <a:gd name="T13" fmla="*/ 11 h 255"/>
                  <a:gd name="T14" fmla="*/ 162 w 189"/>
                  <a:gd name="T15" fmla="*/ 32 h 255"/>
                  <a:gd name="T16" fmla="*/ 174 w 189"/>
                  <a:gd name="T17" fmla="*/ 51 h 255"/>
                  <a:gd name="T18" fmla="*/ 188 w 189"/>
                  <a:gd name="T19" fmla="*/ 116 h 255"/>
                  <a:gd name="T20" fmla="*/ 188 w 189"/>
                  <a:gd name="T21" fmla="*/ 137 h 255"/>
                  <a:gd name="T22" fmla="*/ 179 w 189"/>
                  <a:gd name="T23" fmla="*/ 192 h 255"/>
                  <a:gd name="T24" fmla="*/ 162 w 189"/>
                  <a:gd name="T25" fmla="*/ 223 h 255"/>
                  <a:gd name="T26" fmla="*/ 148 w 189"/>
                  <a:gd name="T27" fmla="*/ 237 h 255"/>
                  <a:gd name="T28" fmla="*/ 100 w 189"/>
                  <a:gd name="T29" fmla="*/ 255 h 255"/>
                  <a:gd name="T30" fmla="*/ 88 w 189"/>
                  <a:gd name="T31" fmla="*/ 255 h 255"/>
                  <a:gd name="T32" fmla="*/ 52 w 189"/>
                  <a:gd name="T33" fmla="*/ 245 h 255"/>
                  <a:gd name="T34" fmla="*/ 29 w 189"/>
                  <a:gd name="T35" fmla="*/ 223 h 255"/>
                  <a:gd name="T36" fmla="*/ 16 w 189"/>
                  <a:gd name="T37" fmla="*/ 206 h 255"/>
                  <a:gd name="T38" fmla="*/ 2 w 189"/>
                  <a:gd name="T39" fmla="*/ 138 h 255"/>
                  <a:gd name="T40" fmla="*/ 0 w 189"/>
                  <a:gd name="T41" fmla="*/ 118 h 255"/>
                  <a:gd name="T42" fmla="*/ 0 w 189"/>
                  <a:gd name="T43" fmla="*/ 116 h 255"/>
                  <a:gd name="T44" fmla="*/ 2 w 189"/>
                  <a:gd name="T45" fmla="*/ 127 h 255"/>
                  <a:gd name="T46" fmla="*/ 37 w 189"/>
                  <a:gd name="T47" fmla="*/ 127 h 255"/>
                  <a:gd name="T48" fmla="*/ 37 w 189"/>
                  <a:gd name="T49" fmla="*/ 149 h 255"/>
                  <a:gd name="T50" fmla="*/ 51 w 189"/>
                  <a:gd name="T51" fmla="*/ 194 h 255"/>
                  <a:gd name="T52" fmla="*/ 57 w 189"/>
                  <a:gd name="T53" fmla="*/ 202 h 255"/>
                  <a:gd name="T54" fmla="*/ 76 w 189"/>
                  <a:gd name="T55" fmla="*/ 217 h 255"/>
                  <a:gd name="T56" fmla="*/ 96 w 189"/>
                  <a:gd name="T57" fmla="*/ 221 h 255"/>
                  <a:gd name="T58" fmla="*/ 107 w 189"/>
                  <a:gd name="T59" fmla="*/ 220 h 255"/>
                  <a:gd name="T60" fmla="*/ 122 w 189"/>
                  <a:gd name="T61" fmla="*/ 214 h 255"/>
                  <a:gd name="T62" fmla="*/ 137 w 189"/>
                  <a:gd name="T63" fmla="*/ 197 h 255"/>
                  <a:gd name="T64" fmla="*/ 144 w 189"/>
                  <a:gd name="T65" fmla="*/ 185 h 255"/>
                  <a:gd name="T66" fmla="*/ 153 w 189"/>
                  <a:gd name="T67" fmla="*/ 135 h 255"/>
                  <a:gd name="T68" fmla="*/ 153 w 189"/>
                  <a:gd name="T69" fmla="*/ 120 h 255"/>
                  <a:gd name="T70" fmla="*/ 147 w 189"/>
                  <a:gd name="T71" fmla="*/ 82 h 255"/>
                  <a:gd name="T72" fmla="*/ 137 w 189"/>
                  <a:gd name="T73" fmla="*/ 58 h 255"/>
                  <a:gd name="T74" fmla="*/ 127 w 189"/>
                  <a:gd name="T75" fmla="*/ 48 h 255"/>
                  <a:gd name="T76" fmla="*/ 98 w 189"/>
                  <a:gd name="T77" fmla="*/ 35 h 255"/>
                  <a:gd name="T78" fmla="*/ 91 w 189"/>
                  <a:gd name="T79" fmla="*/ 35 h 255"/>
                  <a:gd name="T80" fmla="*/ 75 w 189"/>
                  <a:gd name="T81" fmla="*/ 39 h 255"/>
                  <a:gd name="T82" fmla="*/ 62 w 189"/>
                  <a:gd name="T83" fmla="*/ 48 h 255"/>
                  <a:gd name="T84" fmla="*/ 54 w 189"/>
                  <a:gd name="T85" fmla="*/ 58 h 255"/>
                  <a:gd name="T86" fmla="*/ 45 w 189"/>
                  <a:gd name="T87" fmla="*/ 72 h 255"/>
                  <a:gd name="T88" fmla="*/ 37 w 189"/>
                  <a:gd name="T89" fmla="*/ 120 h 255"/>
                  <a:gd name="T90" fmla="*/ 36 w 189"/>
                  <a:gd name="T91" fmla="*/ 134 h 255"/>
                  <a:gd name="T92" fmla="*/ 36 w 189"/>
                  <a:gd name="T93" fmla="*/ 137 h 255"/>
                  <a:gd name="T94" fmla="*/ 37 w 189"/>
                  <a:gd name="T9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255">
                    <a:moveTo>
                      <a:pt x="2" y="127"/>
                    </a:moveTo>
                    <a:lnTo>
                      <a:pt x="2" y="117"/>
                    </a:lnTo>
                    <a:lnTo>
                      <a:pt x="3" y="99"/>
                    </a:lnTo>
                    <a:lnTo>
                      <a:pt x="10" y="65"/>
                    </a:lnTo>
                    <a:lnTo>
                      <a:pt x="23" y="38"/>
                    </a:lnTo>
                    <a:lnTo>
                      <a:pt x="29" y="32"/>
                    </a:lnTo>
                    <a:lnTo>
                      <a:pt x="33" y="28"/>
                    </a:lnTo>
                    <a:lnTo>
                      <a:pt x="41" y="20"/>
                    </a:lnTo>
                    <a:lnTo>
                      <a:pt x="62" y="7"/>
                    </a:lnTo>
                    <a:lnTo>
                      <a:pt x="88" y="1"/>
                    </a:lnTo>
                    <a:lnTo>
                      <a:pt x="95" y="0"/>
                    </a:lnTo>
                    <a:lnTo>
                      <a:pt x="100" y="1"/>
                    </a:lnTo>
                    <a:lnTo>
                      <a:pt x="113" y="3"/>
                    </a:lnTo>
                    <a:lnTo>
                      <a:pt x="137" y="11"/>
                    </a:lnTo>
                    <a:lnTo>
                      <a:pt x="157" y="28"/>
                    </a:lnTo>
                    <a:lnTo>
                      <a:pt x="162" y="32"/>
                    </a:lnTo>
                    <a:lnTo>
                      <a:pt x="165" y="38"/>
                    </a:lnTo>
                    <a:lnTo>
                      <a:pt x="174" y="51"/>
                    </a:lnTo>
                    <a:lnTo>
                      <a:pt x="184" y="80"/>
                    </a:lnTo>
                    <a:lnTo>
                      <a:pt x="188" y="116"/>
                    </a:lnTo>
                    <a:lnTo>
                      <a:pt x="189" y="125"/>
                    </a:lnTo>
                    <a:lnTo>
                      <a:pt x="188" y="137"/>
                    </a:lnTo>
                    <a:lnTo>
                      <a:pt x="186" y="156"/>
                    </a:lnTo>
                    <a:lnTo>
                      <a:pt x="179" y="192"/>
                    </a:lnTo>
                    <a:lnTo>
                      <a:pt x="167" y="218"/>
                    </a:lnTo>
                    <a:lnTo>
                      <a:pt x="162" y="223"/>
                    </a:lnTo>
                    <a:lnTo>
                      <a:pt x="157" y="228"/>
                    </a:lnTo>
                    <a:lnTo>
                      <a:pt x="148" y="237"/>
                    </a:lnTo>
                    <a:lnTo>
                      <a:pt x="126" y="249"/>
                    </a:lnTo>
                    <a:lnTo>
                      <a:pt x="100" y="255"/>
                    </a:lnTo>
                    <a:lnTo>
                      <a:pt x="95" y="255"/>
                    </a:lnTo>
                    <a:lnTo>
                      <a:pt x="88" y="255"/>
                    </a:lnTo>
                    <a:lnTo>
                      <a:pt x="75" y="254"/>
                    </a:lnTo>
                    <a:lnTo>
                      <a:pt x="52" y="245"/>
                    </a:lnTo>
                    <a:lnTo>
                      <a:pt x="33" y="228"/>
                    </a:lnTo>
                    <a:lnTo>
                      <a:pt x="29" y="223"/>
                    </a:lnTo>
                    <a:lnTo>
                      <a:pt x="23" y="218"/>
                    </a:lnTo>
                    <a:lnTo>
                      <a:pt x="16" y="206"/>
                    </a:lnTo>
                    <a:lnTo>
                      <a:pt x="6" y="175"/>
                    </a:lnTo>
                    <a:lnTo>
                      <a:pt x="2" y="138"/>
                    </a:lnTo>
                    <a:lnTo>
                      <a:pt x="2" y="127"/>
                    </a:lnTo>
                    <a:lnTo>
                      <a:pt x="0" y="118"/>
                    </a:lnTo>
                    <a:lnTo>
                      <a:pt x="2" y="110"/>
                    </a:lnTo>
                    <a:lnTo>
                      <a:pt x="0" y="116"/>
                    </a:lnTo>
                    <a:lnTo>
                      <a:pt x="0" y="127"/>
                    </a:lnTo>
                    <a:lnTo>
                      <a:pt x="2" y="127"/>
                    </a:lnTo>
                    <a:lnTo>
                      <a:pt x="2" y="127"/>
                    </a:lnTo>
                    <a:close/>
                    <a:moveTo>
                      <a:pt x="37" y="127"/>
                    </a:moveTo>
                    <a:lnTo>
                      <a:pt x="37" y="135"/>
                    </a:lnTo>
                    <a:lnTo>
                      <a:pt x="37" y="149"/>
                    </a:lnTo>
                    <a:lnTo>
                      <a:pt x="43" y="175"/>
                    </a:lnTo>
                    <a:lnTo>
                      <a:pt x="51" y="194"/>
                    </a:lnTo>
                    <a:lnTo>
                      <a:pt x="54" y="197"/>
                    </a:lnTo>
                    <a:lnTo>
                      <a:pt x="57" y="202"/>
                    </a:lnTo>
                    <a:lnTo>
                      <a:pt x="62" y="209"/>
                    </a:lnTo>
                    <a:lnTo>
                      <a:pt x="76" y="217"/>
                    </a:lnTo>
                    <a:lnTo>
                      <a:pt x="92" y="221"/>
                    </a:lnTo>
                    <a:lnTo>
                      <a:pt x="96" y="221"/>
                    </a:lnTo>
                    <a:lnTo>
                      <a:pt x="99" y="221"/>
                    </a:lnTo>
                    <a:lnTo>
                      <a:pt x="107" y="220"/>
                    </a:lnTo>
                    <a:lnTo>
                      <a:pt x="114" y="217"/>
                    </a:lnTo>
                    <a:lnTo>
                      <a:pt x="122" y="214"/>
                    </a:lnTo>
                    <a:lnTo>
                      <a:pt x="133" y="202"/>
                    </a:lnTo>
                    <a:lnTo>
                      <a:pt x="137" y="197"/>
                    </a:lnTo>
                    <a:lnTo>
                      <a:pt x="138" y="194"/>
                    </a:lnTo>
                    <a:lnTo>
                      <a:pt x="144" y="185"/>
                    </a:lnTo>
                    <a:lnTo>
                      <a:pt x="150" y="163"/>
                    </a:lnTo>
                    <a:lnTo>
                      <a:pt x="153" y="135"/>
                    </a:lnTo>
                    <a:lnTo>
                      <a:pt x="154" y="127"/>
                    </a:lnTo>
                    <a:lnTo>
                      <a:pt x="153" y="120"/>
                    </a:lnTo>
                    <a:lnTo>
                      <a:pt x="153" y="106"/>
                    </a:lnTo>
                    <a:lnTo>
                      <a:pt x="147" y="82"/>
                    </a:lnTo>
                    <a:lnTo>
                      <a:pt x="138" y="62"/>
                    </a:lnTo>
                    <a:lnTo>
                      <a:pt x="137" y="58"/>
                    </a:lnTo>
                    <a:lnTo>
                      <a:pt x="133" y="55"/>
                    </a:lnTo>
                    <a:lnTo>
                      <a:pt x="127" y="48"/>
                    </a:lnTo>
                    <a:lnTo>
                      <a:pt x="113" y="39"/>
                    </a:lnTo>
                    <a:lnTo>
                      <a:pt x="98" y="35"/>
                    </a:lnTo>
                    <a:lnTo>
                      <a:pt x="95" y="34"/>
                    </a:lnTo>
                    <a:lnTo>
                      <a:pt x="91" y="35"/>
                    </a:lnTo>
                    <a:lnTo>
                      <a:pt x="82" y="37"/>
                    </a:lnTo>
                    <a:lnTo>
                      <a:pt x="75" y="39"/>
                    </a:lnTo>
                    <a:lnTo>
                      <a:pt x="68" y="42"/>
                    </a:lnTo>
                    <a:lnTo>
                      <a:pt x="62" y="48"/>
                    </a:lnTo>
                    <a:lnTo>
                      <a:pt x="57" y="55"/>
                    </a:lnTo>
                    <a:lnTo>
                      <a:pt x="54" y="58"/>
                    </a:lnTo>
                    <a:lnTo>
                      <a:pt x="51" y="62"/>
                    </a:lnTo>
                    <a:lnTo>
                      <a:pt x="45" y="72"/>
                    </a:lnTo>
                    <a:lnTo>
                      <a:pt x="40" y="93"/>
                    </a:lnTo>
                    <a:lnTo>
                      <a:pt x="37" y="120"/>
                    </a:lnTo>
                    <a:lnTo>
                      <a:pt x="37" y="127"/>
                    </a:lnTo>
                    <a:lnTo>
                      <a:pt x="36" y="134"/>
                    </a:lnTo>
                    <a:lnTo>
                      <a:pt x="37" y="141"/>
                    </a:lnTo>
                    <a:lnTo>
                      <a:pt x="36" y="137"/>
                    </a:lnTo>
                    <a:lnTo>
                      <a:pt x="36" y="128"/>
                    </a:lnTo>
                    <a:lnTo>
                      <a:pt x="37" y="127"/>
                    </a:lnTo>
                    <a:lnTo>
                      <a:pt x="37"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7" name="Freeform 352"/>
              <p:cNvSpPr>
                <a:spLocks/>
              </p:cNvSpPr>
              <p:nvPr/>
            </p:nvSpPr>
            <p:spPr bwMode="auto">
              <a:xfrm>
                <a:off x="1301" y="4177"/>
                <a:ext cx="55" cy="86"/>
              </a:xfrm>
              <a:custGeom>
                <a:avLst/>
                <a:gdLst>
                  <a:gd name="T0" fmla="*/ 0 w 164"/>
                  <a:gd name="T1" fmla="*/ 245 h 249"/>
                  <a:gd name="T2" fmla="*/ 0 w 164"/>
                  <a:gd name="T3" fmla="*/ 99 h 249"/>
                  <a:gd name="T4" fmla="*/ 2 w 164"/>
                  <a:gd name="T5" fmla="*/ 6 h 249"/>
                  <a:gd name="T6" fmla="*/ 20 w 164"/>
                  <a:gd name="T7" fmla="*/ 6 h 249"/>
                  <a:gd name="T8" fmla="*/ 33 w 164"/>
                  <a:gd name="T9" fmla="*/ 6 h 249"/>
                  <a:gd name="T10" fmla="*/ 31 w 164"/>
                  <a:gd name="T11" fmla="*/ 28 h 249"/>
                  <a:gd name="T12" fmla="*/ 33 w 164"/>
                  <a:gd name="T13" fmla="*/ 41 h 249"/>
                  <a:gd name="T14" fmla="*/ 37 w 164"/>
                  <a:gd name="T15" fmla="*/ 32 h 249"/>
                  <a:gd name="T16" fmla="*/ 57 w 164"/>
                  <a:gd name="T17" fmla="*/ 13 h 249"/>
                  <a:gd name="T18" fmla="*/ 61 w 164"/>
                  <a:gd name="T19" fmla="*/ 8 h 249"/>
                  <a:gd name="T20" fmla="*/ 79 w 164"/>
                  <a:gd name="T21" fmla="*/ 3 h 249"/>
                  <a:gd name="T22" fmla="*/ 96 w 164"/>
                  <a:gd name="T23" fmla="*/ 0 h 249"/>
                  <a:gd name="T24" fmla="*/ 113 w 164"/>
                  <a:gd name="T25" fmla="*/ 3 h 249"/>
                  <a:gd name="T26" fmla="*/ 126 w 164"/>
                  <a:gd name="T27" fmla="*/ 7 h 249"/>
                  <a:gd name="T28" fmla="*/ 131 w 164"/>
                  <a:gd name="T29" fmla="*/ 11 h 249"/>
                  <a:gd name="T30" fmla="*/ 144 w 164"/>
                  <a:gd name="T31" fmla="*/ 21 h 249"/>
                  <a:gd name="T32" fmla="*/ 150 w 164"/>
                  <a:gd name="T33" fmla="*/ 28 h 249"/>
                  <a:gd name="T34" fmla="*/ 158 w 164"/>
                  <a:gd name="T35" fmla="*/ 48 h 249"/>
                  <a:gd name="T36" fmla="*/ 160 w 164"/>
                  <a:gd name="T37" fmla="*/ 53 h 249"/>
                  <a:gd name="T38" fmla="*/ 162 w 164"/>
                  <a:gd name="T39" fmla="*/ 76 h 249"/>
                  <a:gd name="T40" fmla="*/ 164 w 164"/>
                  <a:gd name="T41" fmla="*/ 100 h 249"/>
                  <a:gd name="T42" fmla="*/ 164 w 164"/>
                  <a:gd name="T43" fmla="*/ 124 h 249"/>
                  <a:gd name="T44" fmla="*/ 162 w 164"/>
                  <a:gd name="T45" fmla="*/ 247 h 249"/>
                  <a:gd name="T46" fmla="*/ 158 w 164"/>
                  <a:gd name="T47" fmla="*/ 249 h 249"/>
                  <a:gd name="T48" fmla="*/ 130 w 164"/>
                  <a:gd name="T49" fmla="*/ 249 h 249"/>
                  <a:gd name="T50" fmla="*/ 130 w 164"/>
                  <a:gd name="T51" fmla="*/ 227 h 249"/>
                  <a:gd name="T52" fmla="*/ 129 w 164"/>
                  <a:gd name="T53" fmla="*/ 106 h 249"/>
                  <a:gd name="T54" fmla="*/ 129 w 164"/>
                  <a:gd name="T55" fmla="*/ 97 h 249"/>
                  <a:gd name="T56" fmla="*/ 127 w 164"/>
                  <a:gd name="T57" fmla="*/ 76 h 249"/>
                  <a:gd name="T58" fmla="*/ 126 w 164"/>
                  <a:gd name="T59" fmla="*/ 62 h 249"/>
                  <a:gd name="T60" fmla="*/ 117 w 164"/>
                  <a:gd name="T61" fmla="*/ 49 h 249"/>
                  <a:gd name="T62" fmla="*/ 112 w 164"/>
                  <a:gd name="T63" fmla="*/ 42 h 249"/>
                  <a:gd name="T64" fmla="*/ 99 w 164"/>
                  <a:gd name="T65" fmla="*/ 37 h 249"/>
                  <a:gd name="T66" fmla="*/ 89 w 164"/>
                  <a:gd name="T67" fmla="*/ 35 h 249"/>
                  <a:gd name="T68" fmla="*/ 76 w 164"/>
                  <a:gd name="T69" fmla="*/ 37 h 249"/>
                  <a:gd name="T70" fmla="*/ 51 w 164"/>
                  <a:gd name="T71" fmla="*/ 52 h 249"/>
                  <a:gd name="T72" fmla="*/ 47 w 164"/>
                  <a:gd name="T73" fmla="*/ 58 h 249"/>
                  <a:gd name="T74" fmla="*/ 37 w 164"/>
                  <a:gd name="T75" fmla="*/ 85 h 249"/>
                  <a:gd name="T76" fmla="*/ 36 w 164"/>
                  <a:gd name="T77" fmla="*/ 116 h 249"/>
                  <a:gd name="T78" fmla="*/ 34 w 164"/>
                  <a:gd name="T79" fmla="*/ 200 h 249"/>
                  <a:gd name="T80" fmla="*/ 36 w 164"/>
                  <a:gd name="T81" fmla="*/ 249 h 249"/>
                  <a:gd name="T82" fmla="*/ 14 w 164"/>
                  <a:gd name="T83" fmla="*/ 249 h 249"/>
                  <a:gd name="T84" fmla="*/ 2 w 164"/>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249">
                    <a:moveTo>
                      <a:pt x="2" y="249"/>
                    </a:moveTo>
                    <a:lnTo>
                      <a:pt x="0" y="245"/>
                    </a:lnTo>
                    <a:lnTo>
                      <a:pt x="2" y="211"/>
                    </a:lnTo>
                    <a:lnTo>
                      <a:pt x="0" y="99"/>
                    </a:lnTo>
                    <a:lnTo>
                      <a:pt x="0" y="11"/>
                    </a:lnTo>
                    <a:lnTo>
                      <a:pt x="2" y="6"/>
                    </a:lnTo>
                    <a:lnTo>
                      <a:pt x="6" y="6"/>
                    </a:lnTo>
                    <a:lnTo>
                      <a:pt x="20" y="6"/>
                    </a:lnTo>
                    <a:lnTo>
                      <a:pt x="31" y="6"/>
                    </a:lnTo>
                    <a:lnTo>
                      <a:pt x="33" y="6"/>
                    </a:lnTo>
                    <a:lnTo>
                      <a:pt x="33" y="11"/>
                    </a:lnTo>
                    <a:lnTo>
                      <a:pt x="31" y="28"/>
                    </a:lnTo>
                    <a:lnTo>
                      <a:pt x="31" y="41"/>
                    </a:lnTo>
                    <a:lnTo>
                      <a:pt x="33" y="41"/>
                    </a:lnTo>
                    <a:lnTo>
                      <a:pt x="34" y="38"/>
                    </a:lnTo>
                    <a:lnTo>
                      <a:pt x="37" y="32"/>
                    </a:lnTo>
                    <a:lnTo>
                      <a:pt x="45" y="21"/>
                    </a:lnTo>
                    <a:lnTo>
                      <a:pt x="57" y="13"/>
                    </a:lnTo>
                    <a:lnTo>
                      <a:pt x="59" y="10"/>
                    </a:lnTo>
                    <a:lnTo>
                      <a:pt x="61" y="8"/>
                    </a:lnTo>
                    <a:lnTo>
                      <a:pt x="67" y="6"/>
                    </a:lnTo>
                    <a:lnTo>
                      <a:pt x="79" y="3"/>
                    </a:lnTo>
                    <a:lnTo>
                      <a:pt x="92" y="1"/>
                    </a:lnTo>
                    <a:lnTo>
                      <a:pt x="96" y="0"/>
                    </a:lnTo>
                    <a:lnTo>
                      <a:pt x="103" y="1"/>
                    </a:lnTo>
                    <a:lnTo>
                      <a:pt x="113" y="3"/>
                    </a:lnTo>
                    <a:lnTo>
                      <a:pt x="123" y="7"/>
                    </a:lnTo>
                    <a:lnTo>
                      <a:pt x="126" y="7"/>
                    </a:lnTo>
                    <a:lnTo>
                      <a:pt x="127" y="8"/>
                    </a:lnTo>
                    <a:lnTo>
                      <a:pt x="131" y="11"/>
                    </a:lnTo>
                    <a:lnTo>
                      <a:pt x="138" y="15"/>
                    </a:lnTo>
                    <a:lnTo>
                      <a:pt x="144" y="21"/>
                    </a:lnTo>
                    <a:lnTo>
                      <a:pt x="147" y="22"/>
                    </a:lnTo>
                    <a:lnTo>
                      <a:pt x="150" y="28"/>
                    </a:lnTo>
                    <a:lnTo>
                      <a:pt x="154" y="37"/>
                    </a:lnTo>
                    <a:lnTo>
                      <a:pt x="158" y="48"/>
                    </a:lnTo>
                    <a:lnTo>
                      <a:pt x="160" y="49"/>
                    </a:lnTo>
                    <a:lnTo>
                      <a:pt x="160" y="53"/>
                    </a:lnTo>
                    <a:lnTo>
                      <a:pt x="161" y="59"/>
                    </a:lnTo>
                    <a:lnTo>
                      <a:pt x="162" y="76"/>
                    </a:lnTo>
                    <a:lnTo>
                      <a:pt x="162" y="96"/>
                    </a:lnTo>
                    <a:lnTo>
                      <a:pt x="164" y="100"/>
                    </a:lnTo>
                    <a:lnTo>
                      <a:pt x="162" y="104"/>
                    </a:lnTo>
                    <a:lnTo>
                      <a:pt x="164" y="124"/>
                    </a:lnTo>
                    <a:lnTo>
                      <a:pt x="162" y="194"/>
                    </a:lnTo>
                    <a:lnTo>
                      <a:pt x="162" y="247"/>
                    </a:lnTo>
                    <a:lnTo>
                      <a:pt x="164" y="249"/>
                    </a:lnTo>
                    <a:lnTo>
                      <a:pt x="158" y="249"/>
                    </a:lnTo>
                    <a:lnTo>
                      <a:pt x="143" y="249"/>
                    </a:lnTo>
                    <a:lnTo>
                      <a:pt x="130" y="249"/>
                    </a:lnTo>
                    <a:lnTo>
                      <a:pt x="130" y="249"/>
                    </a:lnTo>
                    <a:lnTo>
                      <a:pt x="130" y="227"/>
                    </a:lnTo>
                    <a:lnTo>
                      <a:pt x="129" y="158"/>
                    </a:lnTo>
                    <a:lnTo>
                      <a:pt x="129" y="106"/>
                    </a:lnTo>
                    <a:lnTo>
                      <a:pt x="130" y="101"/>
                    </a:lnTo>
                    <a:lnTo>
                      <a:pt x="129" y="97"/>
                    </a:lnTo>
                    <a:lnTo>
                      <a:pt x="129" y="89"/>
                    </a:lnTo>
                    <a:lnTo>
                      <a:pt x="127" y="76"/>
                    </a:lnTo>
                    <a:lnTo>
                      <a:pt x="126" y="65"/>
                    </a:lnTo>
                    <a:lnTo>
                      <a:pt x="126" y="62"/>
                    </a:lnTo>
                    <a:lnTo>
                      <a:pt x="123" y="56"/>
                    </a:lnTo>
                    <a:lnTo>
                      <a:pt x="117" y="49"/>
                    </a:lnTo>
                    <a:lnTo>
                      <a:pt x="112" y="44"/>
                    </a:lnTo>
                    <a:lnTo>
                      <a:pt x="112" y="42"/>
                    </a:lnTo>
                    <a:lnTo>
                      <a:pt x="106" y="39"/>
                    </a:lnTo>
                    <a:lnTo>
                      <a:pt x="99" y="37"/>
                    </a:lnTo>
                    <a:lnTo>
                      <a:pt x="91" y="37"/>
                    </a:lnTo>
                    <a:lnTo>
                      <a:pt x="89" y="35"/>
                    </a:lnTo>
                    <a:lnTo>
                      <a:pt x="85" y="37"/>
                    </a:lnTo>
                    <a:lnTo>
                      <a:pt x="76" y="37"/>
                    </a:lnTo>
                    <a:lnTo>
                      <a:pt x="62" y="42"/>
                    </a:lnTo>
                    <a:lnTo>
                      <a:pt x="51" y="52"/>
                    </a:lnTo>
                    <a:lnTo>
                      <a:pt x="50" y="53"/>
                    </a:lnTo>
                    <a:lnTo>
                      <a:pt x="47" y="58"/>
                    </a:lnTo>
                    <a:lnTo>
                      <a:pt x="43" y="65"/>
                    </a:lnTo>
                    <a:lnTo>
                      <a:pt x="37" y="85"/>
                    </a:lnTo>
                    <a:lnTo>
                      <a:pt x="36" y="110"/>
                    </a:lnTo>
                    <a:lnTo>
                      <a:pt x="36" y="116"/>
                    </a:lnTo>
                    <a:lnTo>
                      <a:pt x="36" y="137"/>
                    </a:lnTo>
                    <a:lnTo>
                      <a:pt x="34" y="200"/>
                    </a:lnTo>
                    <a:lnTo>
                      <a:pt x="34" y="248"/>
                    </a:lnTo>
                    <a:lnTo>
                      <a:pt x="36"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8" name="Freeform 353"/>
              <p:cNvSpPr>
                <a:spLocks noEditPoints="1"/>
              </p:cNvSpPr>
              <p:nvPr/>
            </p:nvSpPr>
            <p:spPr bwMode="auto">
              <a:xfrm>
                <a:off x="1410" y="4151"/>
                <a:ext cx="71" cy="112"/>
              </a:xfrm>
              <a:custGeom>
                <a:avLst/>
                <a:gdLst>
                  <a:gd name="T0" fmla="*/ 0 w 212"/>
                  <a:gd name="T1" fmla="*/ 331 h 336"/>
                  <a:gd name="T2" fmla="*/ 0 w 212"/>
                  <a:gd name="T3" fmla="*/ 126 h 336"/>
                  <a:gd name="T4" fmla="*/ 2 w 212"/>
                  <a:gd name="T5" fmla="*/ 0 h 336"/>
                  <a:gd name="T6" fmla="*/ 65 w 212"/>
                  <a:gd name="T7" fmla="*/ 0 h 336"/>
                  <a:gd name="T8" fmla="*/ 105 w 212"/>
                  <a:gd name="T9" fmla="*/ 0 h 336"/>
                  <a:gd name="T10" fmla="*/ 122 w 212"/>
                  <a:gd name="T11" fmla="*/ 1 h 336"/>
                  <a:gd name="T12" fmla="*/ 155 w 212"/>
                  <a:gd name="T13" fmla="*/ 7 h 336"/>
                  <a:gd name="T14" fmla="*/ 170 w 212"/>
                  <a:gd name="T15" fmla="*/ 12 h 336"/>
                  <a:gd name="T16" fmla="*/ 189 w 212"/>
                  <a:gd name="T17" fmla="*/ 29 h 336"/>
                  <a:gd name="T18" fmla="*/ 199 w 212"/>
                  <a:gd name="T19" fmla="*/ 43 h 336"/>
                  <a:gd name="T20" fmla="*/ 209 w 212"/>
                  <a:gd name="T21" fmla="*/ 71 h 336"/>
                  <a:gd name="T22" fmla="*/ 212 w 212"/>
                  <a:gd name="T23" fmla="*/ 97 h 336"/>
                  <a:gd name="T24" fmla="*/ 209 w 212"/>
                  <a:gd name="T25" fmla="*/ 119 h 336"/>
                  <a:gd name="T26" fmla="*/ 191 w 212"/>
                  <a:gd name="T27" fmla="*/ 167 h 336"/>
                  <a:gd name="T28" fmla="*/ 184 w 212"/>
                  <a:gd name="T29" fmla="*/ 177 h 336"/>
                  <a:gd name="T30" fmla="*/ 162 w 212"/>
                  <a:gd name="T31" fmla="*/ 191 h 336"/>
                  <a:gd name="T32" fmla="*/ 109 w 212"/>
                  <a:gd name="T33" fmla="*/ 200 h 336"/>
                  <a:gd name="T34" fmla="*/ 64 w 212"/>
                  <a:gd name="T35" fmla="*/ 200 h 336"/>
                  <a:gd name="T36" fmla="*/ 37 w 212"/>
                  <a:gd name="T37" fmla="*/ 200 h 336"/>
                  <a:gd name="T38" fmla="*/ 36 w 212"/>
                  <a:gd name="T39" fmla="*/ 286 h 336"/>
                  <a:gd name="T40" fmla="*/ 37 w 212"/>
                  <a:gd name="T41" fmla="*/ 336 h 336"/>
                  <a:gd name="T42" fmla="*/ 14 w 212"/>
                  <a:gd name="T43" fmla="*/ 336 h 336"/>
                  <a:gd name="T44" fmla="*/ 2 w 212"/>
                  <a:gd name="T45" fmla="*/ 336 h 336"/>
                  <a:gd name="T46" fmla="*/ 2 w 212"/>
                  <a:gd name="T47" fmla="*/ 336 h 336"/>
                  <a:gd name="T48" fmla="*/ 37 w 212"/>
                  <a:gd name="T49" fmla="*/ 160 h 336"/>
                  <a:gd name="T50" fmla="*/ 81 w 212"/>
                  <a:gd name="T51" fmla="*/ 160 h 336"/>
                  <a:gd name="T52" fmla="*/ 109 w 212"/>
                  <a:gd name="T53" fmla="*/ 160 h 336"/>
                  <a:gd name="T54" fmla="*/ 124 w 212"/>
                  <a:gd name="T55" fmla="*/ 160 h 336"/>
                  <a:gd name="T56" fmla="*/ 155 w 212"/>
                  <a:gd name="T57" fmla="*/ 148 h 336"/>
                  <a:gd name="T58" fmla="*/ 160 w 212"/>
                  <a:gd name="T59" fmla="*/ 143 h 336"/>
                  <a:gd name="T60" fmla="*/ 170 w 212"/>
                  <a:gd name="T61" fmla="*/ 122 h 336"/>
                  <a:gd name="T62" fmla="*/ 174 w 212"/>
                  <a:gd name="T63" fmla="*/ 98 h 336"/>
                  <a:gd name="T64" fmla="*/ 171 w 212"/>
                  <a:gd name="T65" fmla="*/ 78 h 336"/>
                  <a:gd name="T66" fmla="*/ 167 w 212"/>
                  <a:gd name="T67" fmla="*/ 64 h 336"/>
                  <a:gd name="T68" fmla="*/ 155 w 212"/>
                  <a:gd name="T69" fmla="*/ 52 h 336"/>
                  <a:gd name="T70" fmla="*/ 147 w 212"/>
                  <a:gd name="T71" fmla="*/ 45 h 336"/>
                  <a:gd name="T72" fmla="*/ 140 w 212"/>
                  <a:gd name="T73" fmla="*/ 43 h 336"/>
                  <a:gd name="T74" fmla="*/ 113 w 212"/>
                  <a:gd name="T75" fmla="*/ 40 h 336"/>
                  <a:gd name="T76" fmla="*/ 98 w 212"/>
                  <a:gd name="T77" fmla="*/ 39 h 336"/>
                  <a:gd name="T78" fmla="*/ 38 w 212"/>
                  <a:gd name="T79" fmla="*/ 39 h 336"/>
                  <a:gd name="T80" fmla="*/ 37 w 212"/>
                  <a:gd name="T81" fmla="*/ 59 h 336"/>
                  <a:gd name="T82" fmla="*/ 36 w 212"/>
                  <a:gd name="T83" fmla="*/ 159 h 336"/>
                  <a:gd name="T84" fmla="*/ 36 w 212"/>
                  <a:gd name="T85" fmla="*/ 160 h 336"/>
                  <a:gd name="T86" fmla="*/ 37 w 212"/>
                  <a:gd name="T87" fmla="*/ 16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336">
                    <a:moveTo>
                      <a:pt x="2" y="336"/>
                    </a:moveTo>
                    <a:lnTo>
                      <a:pt x="0" y="331"/>
                    </a:lnTo>
                    <a:lnTo>
                      <a:pt x="2" y="284"/>
                    </a:lnTo>
                    <a:lnTo>
                      <a:pt x="0" y="126"/>
                    </a:lnTo>
                    <a:lnTo>
                      <a:pt x="0" y="7"/>
                    </a:lnTo>
                    <a:lnTo>
                      <a:pt x="2" y="0"/>
                    </a:lnTo>
                    <a:lnTo>
                      <a:pt x="17" y="0"/>
                    </a:lnTo>
                    <a:lnTo>
                      <a:pt x="65" y="0"/>
                    </a:lnTo>
                    <a:lnTo>
                      <a:pt x="102" y="0"/>
                    </a:lnTo>
                    <a:lnTo>
                      <a:pt x="105" y="0"/>
                    </a:lnTo>
                    <a:lnTo>
                      <a:pt x="110" y="1"/>
                    </a:lnTo>
                    <a:lnTo>
                      <a:pt x="122" y="1"/>
                    </a:lnTo>
                    <a:lnTo>
                      <a:pt x="140" y="2"/>
                    </a:lnTo>
                    <a:lnTo>
                      <a:pt x="155" y="7"/>
                    </a:lnTo>
                    <a:lnTo>
                      <a:pt x="160" y="7"/>
                    </a:lnTo>
                    <a:lnTo>
                      <a:pt x="170" y="12"/>
                    </a:lnTo>
                    <a:lnTo>
                      <a:pt x="177" y="18"/>
                    </a:lnTo>
                    <a:lnTo>
                      <a:pt x="189" y="29"/>
                    </a:lnTo>
                    <a:lnTo>
                      <a:pt x="198" y="39"/>
                    </a:lnTo>
                    <a:lnTo>
                      <a:pt x="199" y="43"/>
                    </a:lnTo>
                    <a:lnTo>
                      <a:pt x="203" y="52"/>
                    </a:lnTo>
                    <a:lnTo>
                      <a:pt x="209" y="71"/>
                    </a:lnTo>
                    <a:lnTo>
                      <a:pt x="210" y="93"/>
                    </a:lnTo>
                    <a:lnTo>
                      <a:pt x="212" y="97"/>
                    </a:lnTo>
                    <a:lnTo>
                      <a:pt x="210" y="105"/>
                    </a:lnTo>
                    <a:lnTo>
                      <a:pt x="209" y="119"/>
                    </a:lnTo>
                    <a:lnTo>
                      <a:pt x="203" y="145"/>
                    </a:lnTo>
                    <a:lnTo>
                      <a:pt x="191" y="167"/>
                    </a:lnTo>
                    <a:lnTo>
                      <a:pt x="188" y="172"/>
                    </a:lnTo>
                    <a:lnTo>
                      <a:pt x="184" y="177"/>
                    </a:lnTo>
                    <a:lnTo>
                      <a:pt x="174" y="184"/>
                    </a:lnTo>
                    <a:lnTo>
                      <a:pt x="162" y="191"/>
                    </a:lnTo>
                    <a:lnTo>
                      <a:pt x="134" y="198"/>
                    </a:lnTo>
                    <a:lnTo>
                      <a:pt x="109" y="200"/>
                    </a:lnTo>
                    <a:lnTo>
                      <a:pt x="98" y="200"/>
                    </a:lnTo>
                    <a:lnTo>
                      <a:pt x="64" y="200"/>
                    </a:lnTo>
                    <a:lnTo>
                      <a:pt x="38" y="200"/>
                    </a:lnTo>
                    <a:lnTo>
                      <a:pt x="37" y="200"/>
                    </a:lnTo>
                    <a:lnTo>
                      <a:pt x="37" y="222"/>
                    </a:lnTo>
                    <a:lnTo>
                      <a:pt x="36" y="286"/>
                    </a:lnTo>
                    <a:lnTo>
                      <a:pt x="36" y="335"/>
                    </a:lnTo>
                    <a:lnTo>
                      <a:pt x="37" y="336"/>
                    </a:lnTo>
                    <a:lnTo>
                      <a:pt x="31" y="336"/>
                    </a:lnTo>
                    <a:lnTo>
                      <a:pt x="14" y="336"/>
                    </a:lnTo>
                    <a:lnTo>
                      <a:pt x="2" y="336"/>
                    </a:lnTo>
                    <a:lnTo>
                      <a:pt x="2" y="336"/>
                    </a:lnTo>
                    <a:lnTo>
                      <a:pt x="0" y="336"/>
                    </a:lnTo>
                    <a:lnTo>
                      <a:pt x="2" y="336"/>
                    </a:lnTo>
                    <a:lnTo>
                      <a:pt x="2" y="336"/>
                    </a:lnTo>
                    <a:close/>
                    <a:moveTo>
                      <a:pt x="37" y="160"/>
                    </a:moveTo>
                    <a:lnTo>
                      <a:pt x="47" y="160"/>
                    </a:lnTo>
                    <a:lnTo>
                      <a:pt x="81" y="160"/>
                    </a:lnTo>
                    <a:lnTo>
                      <a:pt x="106" y="160"/>
                    </a:lnTo>
                    <a:lnTo>
                      <a:pt x="109" y="160"/>
                    </a:lnTo>
                    <a:lnTo>
                      <a:pt x="113" y="160"/>
                    </a:lnTo>
                    <a:lnTo>
                      <a:pt x="124" y="160"/>
                    </a:lnTo>
                    <a:lnTo>
                      <a:pt x="141" y="156"/>
                    </a:lnTo>
                    <a:lnTo>
                      <a:pt x="155" y="148"/>
                    </a:lnTo>
                    <a:lnTo>
                      <a:pt x="158" y="145"/>
                    </a:lnTo>
                    <a:lnTo>
                      <a:pt x="160" y="143"/>
                    </a:lnTo>
                    <a:lnTo>
                      <a:pt x="164" y="136"/>
                    </a:lnTo>
                    <a:lnTo>
                      <a:pt x="170" y="122"/>
                    </a:lnTo>
                    <a:lnTo>
                      <a:pt x="172" y="104"/>
                    </a:lnTo>
                    <a:lnTo>
                      <a:pt x="174" y="98"/>
                    </a:lnTo>
                    <a:lnTo>
                      <a:pt x="172" y="90"/>
                    </a:lnTo>
                    <a:lnTo>
                      <a:pt x="171" y="78"/>
                    </a:lnTo>
                    <a:lnTo>
                      <a:pt x="167" y="67"/>
                    </a:lnTo>
                    <a:lnTo>
                      <a:pt x="167" y="64"/>
                    </a:lnTo>
                    <a:lnTo>
                      <a:pt x="161" y="59"/>
                    </a:lnTo>
                    <a:lnTo>
                      <a:pt x="155" y="52"/>
                    </a:lnTo>
                    <a:lnTo>
                      <a:pt x="148" y="46"/>
                    </a:lnTo>
                    <a:lnTo>
                      <a:pt x="147" y="45"/>
                    </a:lnTo>
                    <a:lnTo>
                      <a:pt x="144" y="45"/>
                    </a:lnTo>
                    <a:lnTo>
                      <a:pt x="140" y="43"/>
                    </a:lnTo>
                    <a:lnTo>
                      <a:pt x="129" y="40"/>
                    </a:lnTo>
                    <a:lnTo>
                      <a:pt x="113" y="40"/>
                    </a:lnTo>
                    <a:lnTo>
                      <a:pt x="109" y="39"/>
                    </a:lnTo>
                    <a:lnTo>
                      <a:pt x="98" y="39"/>
                    </a:lnTo>
                    <a:lnTo>
                      <a:pt x="64" y="39"/>
                    </a:lnTo>
                    <a:lnTo>
                      <a:pt x="38" y="39"/>
                    </a:lnTo>
                    <a:lnTo>
                      <a:pt x="37" y="39"/>
                    </a:lnTo>
                    <a:lnTo>
                      <a:pt x="37" y="59"/>
                    </a:lnTo>
                    <a:lnTo>
                      <a:pt x="36" y="115"/>
                    </a:lnTo>
                    <a:lnTo>
                      <a:pt x="36" y="159"/>
                    </a:lnTo>
                    <a:lnTo>
                      <a:pt x="37" y="160"/>
                    </a:lnTo>
                    <a:lnTo>
                      <a:pt x="36" y="160"/>
                    </a:lnTo>
                    <a:lnTo>
                      <a:pt x="37" y="160"/>
                    </a:lnTo>
                    <a:lnTo>
                      <a:pt x="37" y="1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9" name="Freeform 354"/>
              <p:cNvSpPr>
                <a:spLocks noEditPoints="1"/>
              </p:cNvSpPr>
              <p:nvPr/>
            </p:nvSpPr>
            <p:spPr bwMode="auto">
              <a:xfrm>
                <a:off x="1491" y="4177"/>
                <a:ext cx="61" cy="88"/>
              </a:xfrm>
              <a:custGeom>
                <a:avLst/>
                <a:gdLst>
                  <a:gd name="T0" fmla="*/ 1 w 188"/>
                  <a:gd name="T1" fmla="*/ 117 h 255"/>
                  <a:gd name="T2" fmla="*/ 9 w 188"/>
                  <a:gd name="T3" fmla="*/ 65 h 255"/>
                  <a:gd name="T4" fmla="*/ 28 w 188"/>
                  <a:gd name="T5" fmla="*/ 32 h 255"/>
                  <a:gd name="T6" fmla="*/ 42 w 188"/>
                  <a:gd name="T7" fmla="*/ 20 h 255"/>
                  <a:gd name="T8" fmla="*/ 88 w 188"/>
                  <a:gd name="T9" fmla="*/ 1 h 255"/>
                  <a:gd name="T10" fmla="*/ 101 w 188"/>
                  <a:gd name="T11" fmla="*/ 1 h 255"/>
                  <a:gd name="T12" fmla="*/ 136 w 188"/>
                  <a:gd name="T13" fmla="*/ 11 h 255"/>
                  <a:gd name="T14" fmla="*/ 162 w 188"/>
                  <a:gd name="T15" fmla="*/ 32 h 255"/>
                  <a:gd name="T16" fmla="*/ 173 w 188"/>
                  <a:gd name="T17" fmla="*/ 51 h 255"/>
                  <a:gd name="T18" fmla="*/ 187 w 188"/>
                  <a:gd name="T19" fmla="*/ 116 h 255"/>
                  <a:gd name="T20" fmla="*/ 187 w 188"/>
                  <a:gd name="T21" fmla="*/ 137 h 255"/>
                  <a:gd name="T22" fmla="*/ 179 w 188"/>
                  <a:gd name="T23" fmla="*/ 192 h 255"/>
                  <a:gd name="T24" fmla="*/ 162 w 188"/>
                  <a:gd name="T25" fmla="*/ 223 h 255"/>
                  <a:gd name="T26" fmla="*/ 148 w 188"/>
                  <a:gd name="T27" fmla="*/ 237 h 255"/>
                  <a:gd name="T28" fmla="*/ 101 w 188"/>
                  <a:gd name="T29" fmla="*/ 255 h 255"/>
                  <a:gd name="T30" fmla="*/ 88 w 188"/>
                  <a:gd name="T31" fmla="*/ 255 h 255"/>
                  <a:gd name="T32" fmla="*/ 52 w 188"/>
                  <a:gd name="T33" fmla="*/ 245 h 255"/>
                  <a:gd name="T34" fmla="*/ 28 w 188"/>
                  <a:gd name="T35" fmla="*/ 223 h 255"/>
                  <a:gd name="T36" fmla="*/ 15 w 188"/>
                  <a:gd name="T37" fmla="*/ 206 h 255"/>
                  <a:gd name="T38" fmla="*/ 1 w 188"/>
                  <a:gd name="T39" fmla="*/ 138 h 255"/>
                  <a:gd name="T40" fmla="*/ 0 w 188"/>
                  <a:gd name="T41" fmla="*/ 118 h 255"/>
                  <a:gd name="T42" fmla="*/ 0 w 188"/>
                  <a:gd name="T43" fmla="*/ 116 h 255"/>
                  <a:gd name="T44" fmla="*/ 1 w 188"/>
                  <a:gd name="T45" fmla="*/ 127 h 255"/>
                  <a:gd name="T46" fmla="*/ 36 w 188"/>
                  <a:gd name="T47" fmla="*/ 127 h 255"/>
                  <a:gd name="T48" fmla="*/ 36 w 188"/>
                  <a:gd name="T49" fmla="*/ 149 h 255"/>
                  <a:gd name="T50" fmla="*/ 50 w 188"/>
                  <a:gd name="T51" fmla="*/ 194 h 255"/>
                  <a:gd name="T52" fmla="*/ 56 w 188"/>
                  <a:gd name="T53" fmla="*/ 202 h 255"/>
                  <a:gd name="T54" fmla="*/ 76 w 188"/>
                  <a:gd name="T55" fmla="*/ 217 h 255"/>
                  <a:gd name="T56" fmla="*/ 95 w 188"/>
                  <a:gd name="T57" fmla="*/ 221 h 255"/>
                  <a:gd name="T58" fmla="*/ 107 w 188"/>
                  <a:gd name="T59" fmla="*/ 220 h 255"/>
                  <a:gd name="T60" fmla="*/ 121 w 188"/>
                  <a:gd name="T61" fmla="*/ 214 h 255"/>
                  <a:gd name="T62" fmla="*/ 132 w 188"/>
                  <a:gd name="T63" fmla="*/ 202 h 255"/>
                  <a:gd name="T64" fmla="*/ 138 w 188"/>
                  <a:gd name="T65" fmla="*/ 194 h 255"/>
                  <a:gd name="T66" fmla="*/ 150 w 188"/>
                  <a:gd name="T67" fmla="*/ 163 h 255"/>
                  <a:gd name="T68" fmla="*/ 155 w 188"/>
                  <a:gd name="T69" fmla="*/ 127 h 255"/>
                  <a:gd name="T70" fmla="*/ 153 w 188"/>
                  <a:gd name="T71" fmla="*/ 106 h 255"/>
                  <a:gd name="T72" fmla="*/ 138 w 188"/>
                  <a:gd name="T73" fmla="*/ 62 h 255"/>
                  <a:gd name="T74" fmla="*/ 132 w 188"/>
                  <a:gd name="T75" fmla="*/ 55 h 255"/>
                  <a:gd name="T76" fmla="*/ 112 w 188"/>
                  <a:gd name="T77" fmla="*/ 39 h 255"/>
                  <a:gd name="T78" fmla="*/ 94 w 188"/>
                  <a:gd name="T79" fmla="*/ 34 h 255"/>
                  <a:gd name="T80" fmla="*/ 81 w 188"/>
                  <a:gd name="T81" fmla="*/ 37 h 255"/>
                  <a:gd name="T82" fmla="*/ 67 w 188"/>
                  <a:gd name="T83" fmla="*/ 42 h 255"/>
                  <a:gd name="T84" fmla="*/ 53 w 188"/>
                  <a:gd name="T85" fmla="*/ 58 h 255"/>
                  <a:gd name="T86" fmla="*/ 45 w 188"/>
                  <a:gd name="T87" fmla="*/ 72 h 255"/>
                  <a:gd name="T88" fmla="*/ 36 w 188"/>
                  <a:gd name="T89" fmla="*/ 120 h 255"/>
                  <a:gd name="T90" fmla="*/ 35 w 188"/>
                  <a:gd name="T91" fmla="*/ 134 h 255"/>
                  <a:gd name="T92" fmla="*/ 35 w 188"/>
                  <a:gd name="T93" fmla="*/ 137 h 255"/>
                  <a:gd name="T94" fmla="*/ 36 w 188"/>
                  <a:gd name="T9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255">
                    <a:moveTo>
                      <a:pt x="1" y="127"/>
                    </a:moveTo>
                    <a:lnTo>
                      <a:pt x="1" y="117"/>
                    </a:lnTo>
                    <a:lnTo>
                      <a:pt x="2" y="99"/>
                    </a:lnTo>
                    <a:lnTo>
                      <a:pt x="9" y="65"/>
                    </a:lnTo>
                    <a:lnTo>
                      <a:pt x="24" y="38"/>
                    </a:lnTo>
                    <a:lnTo>
                      <a:pt x="28" y="32"/>
                    </a:lnTo>
                    <a:lnTo>
                      <a:pt x="32" y="28"/>
                    </a:lnTo>
                    <a:lnTo>
                      <a:pt x="42" y="20"/>
                    </a:lnTo>
                    <a:lnTo>
                      <a:pt x="63" y="7"/>
                    </a:lnTo>
                    <a:lnTo>
                      <a:pt x="88" y="1"/>
                    </a:lnTo>
                    <a:lnTo>
                      <a:pt x="95" y="0"/>
                    </a:lnTo>
                    <a:lnTo>
                      <a:pt x="101" y="1"/>
                    </a:lnTo>
                    <a:lnTo>
                      <a:pt x="114" y="3"/>
                    </a:lnTo>
                    <a:lnTo>
                      <a:pt x="136" y="11"/>
                    </a:lnTo>
                    <a:lnTo>
                      <a:pt x="156" y="28"/>
                    </a:lnTo>
                    <a:lnTo>
                      <a:pt x="162" y="32"/>
                    </a:lnTo>
                    <a:lnTo>
                      <a:pt x="166" y="38"/>
                    </a:lnTo>
                    <a:lnTo>
                      <a:pt x="173" y="51"/>
                    </a:lnTo>
                    <a:lnTo>
                      <a:pt x="183" y="80"/>
                    </a:lnTo>
                    <a:lnTo>
                      <a:pt x="187" y="116"/>
                    </a:lnTo>
                    <a:lnTo>
                      <a:pt x="188" y="125"/>
                    </a:lnTo>
                    <a:lnTo>
                      <a:pt x="187" y="137"/>
                    </a:lnTo>
                    <a:lnTo>
                      <a:pt x="186" y="156"/>
                    </a:lnTo>
                    <a:lnTo>
                      <a:pt x="179" y="192"/>
                    </a:lnTo>
                    <a:lnTo>
                      <a:pt x="166" y="218"/>
                    </a:lnTo>
                    <a:lnTo>
                      <a:pt x="162" y="223"/>
                    </a:lnTo>
                    <a:lnTo>
                      <a:pt x="156" y="228"/>
                    </a:lnTo>
                    <a:lnTo>
                      <a:pt x="148" y="237"/>
                    </a:lnTo>
                    <a:lnTo>
                      <a:pt x="126" y="249"/>
                    </a:lnTo>
                    <a:lnTo>
                      <a:pt x="101" y="255"/>
                    </a:lnTo>
                    <a:lnTo>
                      <a:pt x="95" y="255"/>
                    </a:lnTo>
                    <a:lnTo>
                      <a:pt x="88" y="255"/>
                    </a:lnTo>
                    <a:lnTo>
                      <a:pt x="76" y="254"/>
                    </a:lnTo>
                    <a:lnTo>
                      <a:pt x="52" y="245"/>
                    </a:lnTo>
                    <a:lnTo>
                      <a:pt x="32" y="228"/>
                    </a:lnTo>
                    <a:lnTo>
                      <a:pt x="28" y="223"/>
                    </a:lnTo>
                    <a:lnTo>
                      <a:pt x="24" y="218"/>
                    </a:lnTo>
                    <a:lnTo>
                      <a:pt x="15" y="206"/>
                    </a:lnTo>
                    <a:lnTo>
                      <a:pt x="5" y="175"/>
                    </a:lnTo>
                    <a:lnTo>
                      <a:pt x="1" y="138"/>
                    </a:lnTo>
                    <a:lnTo>
                      <a:pt x="1" y="127"/>
                    </a:lnTo>
                    <a:lnTo>
                      <a:pt x="0" y="118"/>
                    </a:lnTo>
                    <a:lnTo>
                      <a:pt x="1" y="110"/>
                    </a:lnTo>
                    <a:lnTo>
                      <a:pt x="0" y="116"/>
                    </a:lnTo>
                    <a:lnTo>
                      <a:pt x="0" y="127"/>
                    </a:lnTo>
                    <a:lnTo>
                      <a:pt x="1" y="127"/>
                    </a:lnTo>
                    <a:lnTo>
                      <a:pt x="1" y="127"/>
                    </a:lnTo>
                    <a:close/>
                    <a:moveTo>
                      <a:pt x="36" y="127"/>
                    </a:moveTo>
                    <a:lnTo>
                      <a:pt x="36" y="135"/>
                    </a:lnTo>
                    <a:lnTo>
                      <a:pt x="36" y="149"/>
                    </a:lnTo>
                    <a:lnTo>
                      <a:pt x="42" y="175"/>
                    </a:lnTo>
                    <a:lnTo>
                      <a:pt x="50" y="194"/>
                    </a:lnTo>
                    <a:lnTo>
                      <a:pt x="53" y="197"/>
                    </a:lnTo>
                    <a:lnTo>
                      <a:pt x="56" y="202"/>
                    </a:lnTo>
                    <a:lnTo>
                      <a:pt x="62" y="209"/>
                    </a:lnTo>
                    <a:lnTo>
                      <a:pt x="76" y="217"/>
                    </a:lnTo>
                    <a:lnTo>
                      <a:pt x="91" y="221"/>
                    </a:lnTo>
                    <a:lnTo>
                      <a:pt x="95" y="221"/>
                    </a:lnTo>
                    <a:lnTo>
                      <a:pt x="98" y="221"/>
                    </a:lnTo>
                    <a:lnTo>
                      <a:pt x="107" y="220"/>
                    </a:lnTo>
                    <a:lnTo>
                      <a:pt x="114" y="217"/>
                    </a:lnTo>
                    <a:lnTo>
                      <a:pt x="121" y="214"/>
                    </a:lnTo>
                    <a:lnTo>
                      <a:pt x="126" y="209"/>
                    </a:lnTo>
                    <a:lnTo>
                      <a:pt x="132" y="202"/>
                    </a:lnTo>
                    <a:lnTo>
                      <a:pt x="136" y="197"/>
                    </a:lnTo>
                    <a:lnTo>
                      <a:pt x="138" y="194"/>
                    </a:lnTo>
                    <a:lnTo>
                      <a:pt x="143" y="185"/>
                    </a:lnTo>
                    <a:lnTo>
                      <a:pt x="150" y="163"/>
                    </a:lnTo>
                    <a:lnTo>
                      <a:pt x="153" y="135"/>
                    </a:lnTo>
                    <a:lnTo>
                      <a:pt x="155" y="127"/>
                    </a:lnTo>
                    <a:lnTo>
                      <a:pt x="153" y="120"/>
                    </a:lnTo>
                    <a:lnTo>
                      <a:pt x="153" y="106"/>
                    </a:lnTo>
                    <a:lnTo>
                      <a:pt x="148" y="82"/>
                    </a:lnTo>
                    <a:lnTo>
                      <a:pt x="138" y="62"/>
                    </a:lnTo>
                    <a:lnTo>
                      <a:pt x="136" y="58"/>
                    </a:lnTo>
                    <a:lnTo>
                      <a:pt x="132" y="55"/>
                    </a:lnTo>
                    <a:lnTo>
                      <a:pt x="126" y="48"/>
                    </a:lnTo>
                    <a:lnTo>
                      <a:pt x="112" y="39"/>
                    </a:lnTo>
                    <a:lnTo>
                      <a:pt x="97" y="35"/>
                    </a:lnTo>
                    <a:lnTo>
                      <a:pt x="94" y="34"/>
                    </a:lnTo>
                    <a:lnTo>
                      <a:pt x="90" y="35"/>
                    </a:lnTo>
                    <a:lnTo>
                      <a:pt x="81" y="37"/>
                    </a:lnTo>
                    <a:lnTo>
                      <a:pt x="74" y="39"/>
                    </a:lnTo>
                    <a:lnTo>
                      <a:pt x="67" y="42"/>
                    </a:lnTo>
                    <a:lnTo>
                      <a:pt x="56" y="55"/>
                    </a:lnTo>
                    <a:lnTo>
                      <a:pt x="53" y="58"/>
                    </a:lnTo>
                    <a:lnTo>
                      <a:pt x="50" y="62"/>
                    </a:lnTo>
                    <a:lnTo>
                      <a:pt x="45" y="72"/>
                    </a:lnTo>
                    <a:lnTo>
                      <a:pt x="39" y="93"/>
                    </a:lnTo>
                    <a:lnTo>
                      <a:pt x="36" y="120"/>
                    </a:lnTo>
                    <a:lnTo>
                      <a:pt x="36" y="127"/>
                    </a:lnTo>
                    <a:lnTo>
                      <a:pt x="35" y="134"/>
                    </a:lnTo>
                    <a:lnTo>
                      <a:pt x="36" y="141"/>
                    </a:lnTo>
                    <a:lnTo>
                      <a:pt x="35" y="137"/>
                    </a:lnTo>
                    <a:lnTo>
                      <a:pt x="35" y="128"/>
                    </a:lnTo>
                    <a:lnTo>
                      <a:pt x="36" y="127"/>
                    </a:lnTo>
                    <a:lnTo>
                      <a:pt x="36"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0" name="Freeform 355"/>
              <p:cNvSpPr>
                <a:spLocks noEditPoints="1"/>
              </p:cNvSpPr>
              <p:nvPr/>
            </p:nvSpPr>
            <p:spPr bwMode="auto">
              <a:xfrm>
                <a:off x="1565" y="4177"/>
                <a:ext cx="58" cy="109"/>
              </a:xfrm>
              <a:custGeom>
                <a:avLst/>
                <a:gdLst>
                  <a:gd name="T0" fmla="*/ 0 w 174"/>
                  <a:gd name="T1" fmla="*/ 337 h 342"/>
                  <a:gd name="T2" fmla="*/ 0 w 174"/>
                  <a:gd name="T3" fmla="*/ 132 h 342"/>
                  <a:gd name="T4" fmla="*/ 1 w 174"/>
                  <a:gd name="T5" fmla="*/ 6 h 342"/>
                  <a:gd name="T6" fmla="*/ 19 w 174"/>
                  <a:gd name="T7" fmla="*/ 6 h 342"/>
                  <a:gd name="T8" fmla="*/ 32 w 174"/>
                  <a:gd name="T9" fmla="*/ 6 h 342"/>
                  <a:gd name="T10" fmla="*/ 31 w 174"/>
                  <a:gd name="T11" fmla="*/ 25 h 342"/>
                  <a:gd name="T12" fmla="*/ 32 w 174"/>
                  <a:gd name="T13" fmla="*/ 37 h 342"/>
                  <a:gd name="T14" fmla="*/ 38 w 174"/>
                  <a:gd name="T15" fmla="*/ 28 h 342"/>
                  <a:gd name="T16" fmla="*/ 55 w 174"/>
                  <a:gd name="T17" fmla="*/ 11 h 342"/>
                  <a:gd name="T18" fmla="*/ 64 w 174"/>
                  <a:gd name="T19" fmla="*/ 6 h 342"/>
                  <a:gd name="T20" fmla="*/ 86 w 174"/>
                  <a:gd name="T21" fmla="*/ 1 h 342"/>
                  <a:gd name="T22" fmla="*/ 101 w 174"/>
                  <a:gd name="T23" fmla="*/ 1 h 342"/>
                  <a:gd name="T24" fmla="*/ 128 w 174"/>
                  <a:gd name="T25" fmla="*/ 13 h 342"/>
                  <a:gd name="T26" fmla="*/ 135 w 174"/>
                  <a:gd name="T27" fmla="*/ 17 h 342"/>
                  <a:gd name="T28" fmla="*/ 152 w 174"/>
                  <a:gd name="T29" fmla="*/ 37 h 342"/>
                  <a:gd name="T30" fmla="*/ 163 w 174"/>
                  <a:gd name="T31" fmla="*/ 56 h 342"/>
                  <a:gd name="T32" fmla="*/ 167 w 174"/>
                  <a:gd name="T33" fmla="*/ 72 h 342"/>
                  <a:gd name="T34" fmla="*/ 173 w 174"/>
                  <a:gd name="T35" fmla="*/ 120 h 342"/>
                  <a:gd name="T36" fmla="*/ 173 w 174"/>
                  <a:gd name="T37" fmla="*/ 137 h 342"/>
                  <a:gd name="T38" fmla="*/ 165 w 174"/>
                  <a:gd name="T39" fmla="*/ 189 h 342"/>
                  <a:gd name="T40" fmla="*/ 149 w 174"/>
                  <a:gd name="T41" fmla="*/ 221 h 342"/>
                  <a:gd name="T42" fmla="*/ 135 w 174"/>
                  <a:gd name="T43" fmla="*/ 237 h 342"/>
                  <a:gd name="T44" fmla="*/ 93 w 174"/>
                  <a:gd name="T45" fmla="*/ 255 h 342"/>
                  <a:gd name="T46" fmla="*/ 84 w 174"/>
                  <a:gd name="T47" fmla="*/ 255 h 342"/>
                  <a:gd name="T48" fmla="*/ 69 w 174"/>
                  <a:gd name="T49" fmla="*/ 252 h 342"/>
                  <a:gd name="T50" fmla="*/ 59 w 174"/>
                  <a:gd name="T51" fmla="*/ 247 h 342"/>
                  <a:gd name="T52" fmla="*/ 52 w 174"/>
                  <a:gd name="T53" fmla="*/ 242 h 342"/>
                  <a:gd name="T54" fmla="*/ 36 w 174"/>
                  <a:gd name="T55" fmla="*/ 227 h 342"/>
                  <a:gd name="T56" fmla="*/ 35 w 174"/>
                  <a:gd name="T57" fmla="*/ 244 h 342"/>
                  <a:gd name="T58" fmla="*/ 33 w 174"/>
                  <a:gd name="T59" fmla="*/ 341 h 342"/>
                  <a:gd name="T60" fmla="*/ 29 w 174"/>
                  <a:gd name="T61" fmla="*/ 342 h 342"/>
                  <a:gd name="T62" fmla="*/ 1 w 174"/>
                  <a:gd name="T63" fmla="*/ 342 h 342"/>
                  <a:gd name="T64" fmla="*/ 0 w 174"/>
                  <a:gd name="T65" fmla="*/ 342 h 342"/>
                  <a:gd name="T66" fmla="*/ 1 w 174"/>
                  <a:gd name="T67" fmla="*/ 342 h 342"/>
                  <a:gd name="T68" fmla="*/ 32 w 174"/>
                  <a:gd name="T69" fmla="*/ 137 h 342"/>
                  <a:gd name="T70" fmla="*/ 36 w 174"/>
                  <a:gd name="T71" fmla="*/ 176 h 342"/>
                  <a:gd name="T72" fmla="*/ 47 w 174"/>
                  <a:gd name="T73" fmla="*/ 199 h 342"/>
                  <a:gd name="T74" fmla="*/ 56 w 174"/>
                  <a:gd name="T75" fmla="*/ 209 h 342"/>
                  <a:gd name="T76" fmla="*/ 81 w 174"/>
                  <a:gd name="T77" fmla="*/ 221 h 342"/>
                  <a:gd name="T78" fmla="*/ 88 w 174"/>
                  <a:gd name="T79" fmla="*/ 221 h 342"/>
                  <a:gd name="T80" fmla="*/ 101 w 174"/>
                  <a:gd name="T81" fmla="*/ 217 h 342"/>
                  <a:gd name="T82" fmla="*/ 119 w 174"/>
                  <a:gd name="T83" fmla="*/ 202 h 342"/>
                  <a:gd name="T84" fmla="*/ 125 w 174"/>
                  <a:gd name="T85" fmla="*/ 194 h 342"/>
                  <a:gd name="T86" fmla="*/ 136 w 174"/>
                  <a:gd name="T87" fmla="*/ 162 h 342"/>
                  <a:gd name="T88" fmla="*/ 141 w 174"/>
                  <a:gd name="T89" fmla="*/ 125 h 342"/>
                  <a:gd name="T90" fmla="*/ 139 w 174"/>
                  <a:gd name="T91" fmla="*/ 104 h 342"/>
                  <a:gd name="T92" fmla="*/ 125 w 174"/>
                  <a:gd name="T93" fmla="*/ 59 h 342"/>
                  <a:gd name="T94" fmla="*/ 121 w 174"/>
                  <a:gd name="T95" fmla="*/ 52 h 342"/>
                  <a:gd name="T96" fmla="*/ 102 w 174"/>
                  <a:gd name="T97" fmla="*/ 37 h 342"/>
                  <a:gd name="T98" fmla="*/ 86 w 174"/>
                  <a:gd name="T99" fmla="*/ 32 h 342"/>
                  <a:gd name="T100" fmla="*/ 74 w 174"/>
                  <a:gd name="T101" fmla="*/ 35 h 342"/>
                  <a:gd name="T102" fmla="*/ 63 w 174"/>
                  <a:gd name="T103" fmla="*/ 42 h 342"/>
                  <a:gd name="T104" fmla="*/ 52 w 174"/>
                  <a:gd name="T105" fmla="*/ 55 h 342"/>
                  <a:gd name="T106" fmla="*/ 46 w 174"/>
                  <a:gd name="T107" fmla="*/ 62 h 342"/>
                  <a:gd name="T108" fmla="*/ 35 w 174"/>
                  <a:gd name="T109" fmla="*/ 94 h 342"/>
                  <a:gd name="T110" fmla="*/ 32 w 174"/>
                  <a:gd name="T111" fmla="*/ 128 h 342"/>
                  <a:gd name="T112" fmla="*/ 32 w 174"/>
                  <a:gd name="T113" fmla="*/ 142 h 342"/>
                  <a:gd name="T114" fmla="*/ 31 w 174"/>
                  <a:gd name="T115" fmla="*/ 130 h 342"/>
                  <a:gd name="T116" fmla="*/ 32 w 174"/>
                  <a:gd name="T117" fmla="*/ 12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342">
                    <a:moveTo>
                      <a:pt x="1" y="342"/>
                    </a:moveTo>
                    <a:lnTo>
                      <a:pt x="0" y="337"/>
                    </a:lnTo>
                    <a:lnTo>
                      <a:pt x="1" y="290"/>
                    </a:lnTo>
                    <a:lnTo>
                      <a:pt x="0" y="132"/>
                    </a:lnTo>
                    <a:lnTo>
                      <a:pt x="0" y="13"/>
                    </a:lnTo>
                    <a:lnTo>
                      <a:pt x="1" y="6"/>
                    </a:lnTo>
                    <a:lnTo>
                      <a:pt x="5" y="6"/>
                    </a:lnTo>
                    <a:lnTo>
                      <a:pt x="19" y="6"/>
                    </a:lnTo>
                    <a:lnTo>
                      <a:pt x="31" y="6"/>
                    </a:lnTo>
                    <a:lnTo>
                      <a:pt x="32" y="6"/>
                    </a:lnTo>
                    <a:lnTo>
                      <a:pt x="32" y="11"/>
                    </a:lnTo>
                    <a:lnTo>
                      <a:pt x="31" y="25"/>
                    </a:lnTo>
                    <a:lnTo>
                      <a:pt x="31" y="37"/>
                    </a:lnTo>
                    <a:lnTo>
                      <a:pt x="32" y="37"/>
                    </a:lnTo>
                    <a:lnTo>
                      <a:pt x="33" y="34"/>
                    </a:lnTo>
                    <a:lnTo>
                      <a:pt x="38" y="28"/>
                    </a:lnTo>
                    <a:lnTo>
                      <a:pt x="46" y="18"/>
                    </a:lnTo>
                    <a:lnTo>
                      <a:pt x="55" y="11"/>
                    </a:lnTo>
                    <a:lnTo>
                      <a:pt x="57" y="8"/>
                    </a:lnTo>
                    <a:lnTo>
                      <a:pt x="64" y="6"/>
                    </a:lnTo>
                    <a:lnTo>
                      <a:pt x="74" y="3"/>
                    </a:lnTo>
                    <a:lnTo>
                      <a:pt x="86" y="1"/>
                    </a:lnTo>
                    <a:lnTo>
                      <a:pt x="90" y="0"/>
                    </a:lnTo>
                    <a:lnTo>
                      <a:pt x="101" y="1"/>
                    </a:lnTo>
                    <a:lnTo>
                      <a:pt x="115" y="6"/>
                    </a:lnTo>
                    <a:lnTo>
                      <a:pt x="128" y="13"/>
                    </a:lnTo>
                    <a:lnTo>
                      <a:pt x="132" y="14"/>
                    </a:lnTo>
                    <a:lnTo>
                      <a:pt x="135" y="17"/>
                    </a:lnTo>
                    <a:lnTo>
                      <a:pt x="141" y="22"/>
                    </a:lnTo>
                    <a:lnTo>
                      <a:pt x="152" y="37"/>
                    </a:lnTo>
                    <a:lnTo>
                      <a:pt x="160" y="52"/>
                    </a:lnTo>
                    <a:lnTo>
                      <a:pt x="163" y="56"/>
                    </a:lnTo>
                    <a:lnTo>
                      <a:pt x="165" y="62"/>
                    </a:lnTo>
                    <a:lnTo>
                      <a:pt x="167" y="72"/>
                    </a:lnTo>
                    <a:lnTo>
                      <a:pt x="172" y="94"/>
                    </a:lnTo>
                    <a:lnTo>
                      <a:pt x="173" y="120"/>
                    </a:lnTo>
                    <a:lnTo>
                      <a:pt x="174" y="125"/>
                    </a:lnTo>
                    <a:lnTo>
                      <a:pt x="173" y="137"/>
                    </a:lnTo>
                    <a:lnTo>
                      <a:pt x="172" y="155"/>
                    </a:lnTo>
                    <a:lnTo>
                      <a:pt x="165" y="189"/>
                    </a:lnTo>
                    <a:lnTo>
                      <a:pt x="152" y="216"/>
                    </a:lnTo>
                    <a:lnTo>
                      <a:pt x="149" y="221"/>
                    </a:lnTo>
                    <a:lnTo>
                      <a:pt x="143" y="227"/>
                    </a:lnTo>
                    <a:lnTo>
                      <a:pt x="135" y="237"/>
                    </a:lnTo>
                    <a:lnTo>
                      <a:pt x="114" y="249"/>
                    </a:lnTo>
                    <a:lnTo>
                      <a:pt x="93" y="255"/>
                    </a:lnTo>
                    <a:lnTo>
                      <a:pt x="87" y="255"/>
                    </a:lnTo>
                    <a:lnTo>
                      <a:pt x="84" y="255"/>
                    </a:lnTo>
                    <a:lnTo>
                      <a:pt x="79" y="255"/>
                    </a:lnTo>
                    <a:lnTo>
                      <a:pt x="69" y="252"/>
                    </a:lnTo>
                    <a:lnTo>
                      <a:pt x="60" y="248"/>
                    </a:lnTo>
                    <a:lnTo>
                      <a:pt x="59" y="247"/>
                    </a:lnTo>
                    <a:lnTo>
                      <a:pt x="56" y="245"/>
                    </a:lnTo>
                    <a:lnTo>
                      <a:pt x="52" y="242"/>
                    </a:lnTo>
                    <a:lnTo>
                      <a:pt x="43" y="235"/>
                    </a:lnTo>
                    <a:lnTo>
                      <a:pt x="36" y="227"/>
                    </a:lnTo>
                    <a:lnTo>
                      <a:pt x="35" y="224"/>
                    </a:lnTo>
                    <a:lnTo>
                      <a:pt x="35" y="244"/>
                    </a:lnTo>
                    <a:lnTo>
                      <a:pt x="33" y="299"/>
                    </a:lnTo>
                    <a:lnTo>
                      <a:pt x="33" y="341"/>
                    </a:lnTo>
                    <a:lnTo>
                      <a:pt x="35" y="342"/>
                    </a:lnTo>
                    <a:lnTo>
                      <a:pt x="29" y="342"/>
                    </a:lnTo>
                    <a:lnTo>
                      <a:pt x="14" y="342"/>
                    </a:lnTo>
                    <a:lnTo>
                      <a:pt x="1" y="342"/>
                    </a:lnTo>
                    <a:lnTo>
                      <a:pt x="1" y="342"/>
                    </a:lnTo>
                    <a:lnTo>
                      <a:pt x="0" y="342"/>
                    </a:lnTo>
                    <a:lnTo>
                      <a:pt x="1" y="342"/>
                    </a:lnTo>
                    <a:lnTo>
                      <a:pt x="1" y="342"/>
                    </a:lnTo>
                    <a:close/>
                    <a:moveTo>
                      <a:pt x="32" y="128"/>
                    </a:moveTo>
                    <a:lnTo>
                      <a:pt x="32" y="137"/>
                    </a:lnTo>
                    <a:lnTo>
                      <a:pt x="32" y="151"/>
                    </a:lnTo>
                    <a:lnTo>
                      <a:pt x="36" y="176"/>
                    </a:lnTo>
                    <a:lnTo>
                      <a:pt x="45" y="196"/>
                    </a:lnTo>
                    <a:lnTo>
                      <a:pt x="47" y="199"/>
                    </a:lnTo>
                    <a:lnTo>
                      <a:pt x="50" y="203"/>
                    </a:lnTo>
                    <a:lnTo>
                      <a:pt x="56" y="209"/>
                    </a:lnTo>
                    <a:lnTo>
                      <a:pt x="69" y="218"/>
                    </a:lnTo>
                    <a:lnTo>
                      <a:pt x="81" y="221"/>
                    </a:lnTo>
                    <a:lnTo>
                      <a:pt x="86" y="221"/>
                    </a:lnTo>
                    <a:lnTo>
                      <a:pt x="88" y="221"/>
                    </a:lnTo>
                    <a:lnTo>
                      <a:pt x="95" y="220"/>
                    </a:lnTo>
                    <a:lnTo>
                      <a:pt x="101" y="217"/>
                    </a:lnTo>
                    <a:lnTo>
                      <a:pt x="108" y="214"/>
                    </a:lnTo>
                    <a:lnTo>
                      <a:pt x="119" y="202"/>
                    </a:lnTo>
                    <a:lnTo>
                      <a:pt x="124" y="197"/>
                    </a:lnTo>
                    <a:lnTo>
                      <a:pt x="125" y="194"/>
                    </a:lnTo>
                    <a:lnTo>
                      <a:pt x="131" y="185"/>
                    </a:lnTo>
                    <a:lnTo>
                      <a:pt x="136" y="162"/>
                    </a:lnTo>
                    <a:lnTo>
                      <a:pt x="139" y="134"/>
                    </a:lnTo>
                    <a:lnTo>
                      <a:pt x="141" y="125"/>
                    </a:lnTo>
                    <a:lnTo>
                      <a:pt x="139" y="118"/>
                    </a:lnTo>
                    <a:lnTo>
                      <a:pt x="139" y="104"/>
                    </a:lnTo>
                    <a:lnTo>
                      <a:pt x="133" y="79"/>
                    </a:lnTo>
                    <a:lnTo>
                      <a:pt x="125" y="59"/>
                    </a:lnTo>
                    <a:lnTo>
                      <a:pt x="124" y="55"/>
                    </a:lnTo>
                    <a:lnTo>
                      <a:pt x="121" y="52"/>
                    </a:lnTo>
                    <a:lnTo>
                      <a:pt x="115" y="45"/>
                    </a:lnTo>
                    <a:lnTo>
                      <a:pt x="102" y="37"/>
                    </a:lnTo>
                    <a:lnTo>
                      <a:pt x="88" y="34"/>
                    </a:lnTo>
                    <a:lnTo>
                      <a:pt x="86" y="32"/>
                    </a:lnTo>
                    <a:lnTo>
                      <a:pt x="81" y="34"/>
                    </a:lnTo>
                    <a:lnTo>
                      <a:pt x="74" y="35"/>
                    </a:lnTo>
                    <a:lnTo>
                      <a:pt x="69" y="38"/>
                    </a:lnTo>
                    <a:lnTo>
                      <a:pt x="63" y="42"/>
                    </a:lnTo>
                    <a:lnTo>
                      <a:pt x="57" y="48"/>
                    </a:lnTo>
                    <a:lnTo>
                      <a:pt x="52" y="55"/>
                    </a:lnTo>
                    <a:lnTo>
                      <a:pt x="49" y="58"/>
                    </a:lnTo>
                    <a:lnTo>
                      <a:pt x="46" y="62"/>
                    </a:lnTo>
                    <a:lnTo>
                      <a:pt x="40" y="72"/>
                    </a:lnTo>
                    <a:lnTo>
                      <a:pt x="35" y="94"/>
                    </a:lnTo>
                    <a:lnTo>
                      <a:pt x="32" y="121"/>
                    </a:lnTo>
                    <a:lnTo>
                      <a:pt x="32" y="128"/>
                    </a:lnTo>
                    <a:lnTo>
                      <a:pt x="31" y="135"/>
                    </a:lnTo>
                    <a:lnTo>
                      <a:pt x="32" y="142"/>
                    </a:lnTo>
                    <a:lnTo>
                      <a:pt x="31" y="138"/>
                    </a:lnTo>
                    <a:lnTo>
                      <a:pt x="31" y="130"/>
                    </a:lnTo>
                    <a:lnTo>
                      <a:pt x="32" y="128"/>
                    </a:lnTo>
                    <a:lnTo>
                      <a:pt x="32" y="1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1" name="Freeform 356"/>
              <p:cNvSpPr>
                <a:spLocks/>
              </p:cNvSpPr>
              <p:nvPr/>
            </p:nvSpPr>
            <p:spPr bwMode="auto">
              <a:xfrm>
                <a:off x="1637" y="4177"/>
                <a:ext cx="54" cy="88"/>
              </a:xfrm>
              <a:custGeom>
                <a:avLst/>
                <a:gdLst>
                  <a:gd name="T0" fmla="*/ 132 w 163"/>
                  <a:gd name="T1" fmla="*/ 238 h 249"/>
                  <a:gd name="T2" fmla="*/ 131 w 163"/>
                  <a:gd name="T3" fmla="*/ 208 h 249"/>
                  <a:gd name="T4" fmla="*/ 130 w 163"/>
                  <a:gd name="T5" fmla="*/ 211 h 249"/>
                  <a:gd name="T6" fmla="*/ 117 w 163"/>
                  <a:gd name="T7" fmla="*/ 229 h 249"/>
                  <a:gd name="T8" fmla="*/ 106 w 163"/>
                  <a:gd name="T9" fmla="*/ 238 h 249"/>
                  <a:gd name="T10" fmla="*/ 96 w 163"/>
                  <a:gd name="T11" fmla="*/ 243 h 249"/>
                  <a:gd name="T12" fmla="*/ 72 w 163"/>
                  <a:gd name="T13" fmla="*/ 249 h 249"/>
                  <a:gd name="T14" fmla="*/ 65 w 163"/>
                  <a:gd name="T15" fmla="*/ 249 h 249"/>
                  <a:gd name="T16" fmla="*/ 44 w 163"/>
                  <a:gd name="T17" fmla="*/ 245 h 249"/>
                  <a:gd name="T18" fmla="*/ 29 w 163"/>
                  <a:gd name="T19" fmla="*/ 236 h 249"/>
                  <a:gd name="T20" fmla="*/ 21 w 163"/>
                  <a:gd name="T21" fmla="*/ 231 h 249"/>
                  <a:gd name="T22" fmla="*/ 7 w 163"/>
                  <a:gd name="T23" fmla="*/ 208 h 249"/>
                  <a:gd name="T24" fmla="*/ 5 w 163"/>
                  <a:gd name="T25" fmla="*/ 201 h 249"/>
                  <a:gd name="T26" fmla="*/ 1 w 163"/>
                  <a:gd name="T27" fmla="*/ 177 h 249"/>
                  <a:gd name="T28" fmla="*/ 1 w 163"/>
                  <a:gd name="T29" fmla="*/ 150 h 249"/>
                  <a:gd name="T30" fmla="*/ 0 w 163"/>
                  <a:gd name="T31" fmla="*/ 57 h 249"/>
                  <a:gd name="T32" fmla="*/ 1 w 163"/>
                  <a:gd name="T33" fmla="*/ 0 h 249"/>
                  <a:gd name="T34" fmla="*/ 21 w 163"/>
                  <a:gd name="T35" fmla="*/ 0 h 249"/>
                  <a:gd name="T36" fmla="*/ 35 w 163"/>
                  <a:gd name="T37" fmla="*/ 0 h 249"/>
                  <a:gd name="T38" fmla="*/ 34 w 163"/>
                  <a:gd name="T39" fmla="*/ 84 h 249"/>
                  <a:gd name="T40" fmla="*/ 35 w 163"/>
                  <a:gd name="T41" fmla="*/ 135 h 249"/>
                  <a:gd name="T42" fmla="*/ 35 w 163"/>
                  <a:gd name="T43" fmla="*/ 153 h 249"/>
                  <a:gd name="T44" fmla="*/ 36 w 163"/>
                  <a:gd name="T45" fmla="*/ 184 h 249"/>
                  <a:gd name="T46" fmla="*/ 38 w 163"/>
                  <a:gd name="T47" fmla="*/ 188 h 249"/>
                  <a:gd name="T48" fmla="*/ 44 w 163"/>
                  <a:gd name="T49" fmla="*/ 198 h 249"/>
                  <a:gd name="T50" fmla="*/ 52 w 163"/>
                  <a:gd name="T51" fmla="*/ 205 h 249"/>
                  <a:gd name="T52" fmla="*/ 56 w 163"/>
                  <a:gd name="T53" fmla="*/ 210 h 249"/>
                  <a:gd name="T54" fmla="*/ 73 w 163"/>
                  <a:gd name="T55" fmla="*/ 214 h 249"/>
                  <a:gd name="T56" fmla="*/ 79 w 163"/>
                  <a:gd name="T57" fmla="*/ 214 h 249"/>
                  <a:gd name="T58" fmla="*/ 100 w 163"/>
                  <a:gd name="T59" fmla="*/ 207 h 249"/>
                  <a:gd name="T60" fmla="*/ 115 w 163"/>
                  <a:gd name="T61" fmla="*/ 193 h 249"/>
                  <a:gd name="T62" fmla="*/ 121 w 163"/>
                  <a:gd name="T63" fmla="*/ 183 h 249"/>
                  <a:gd name="T64" fmla="*/ 128 w 163"/>
                  <a:gd name="T65" fmla="*/ 139 h 249"/>
                  <a:gd name="T66" fmla="*/ 130 w 163"/>
                  <a:gd name="T67" fmla="*/ 111 h 249"/>
                  <a:gd name="T68" fmla="*/ 128 w 163"/>
                  <a:gd name="T69" fmla="*/ 2 h 249"/>
                  <a:gd name="T70" fmla="*/ 134 w 163"/>
                  <a:gd name="T71" fmla="*/ 0 h 249"/>
                  <a:gd name="T72" fmla="*/ 162 w 163"/>
                  <a:gd name="T73" fmla="*/ 0 h 249"/>
                  <a:gd name="T74" fmla="*/ 162 w 163"/>
                  <a:gd name="T75" fmla="*/ 5 h 249"/>
                  <a:gd name="T76" fmla="*/ 162 w 163"/>
                  <a:gd name="T77" fmla="*/ 152 h 249"/>
                  <a:gd name="T78" fmla="*/ 163 w 163"/>
                  <a:gd name="T79" fmla="*/ 243 h 249"/>
                  <a:gd name="T80" fmla="*/ 144 w 163"/>
                  <a:gd name="T81" fmla="*/ 243 h 249"/>
                  <a:gd name="T82" fmla="*/ 132 w 163"/>
                  <a:gd name="T83" fmla="*/ 24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249">
                    <a:moveTo>
                      <a:pt x="132" y="243"/>
                    </a:moveTo>
                    <a:lnTo>
                      <a:pt x="132" y="238"/>
                    </a:lnTo>
                    <a:lnTo>
                      <a:pt x="131" y="221"/>
                    </a:lnTo>
                    <a:lnTo>
                      <a:pt x="131" y="208"/>
                    </a:lnTo>
                    <a:lnTo>
                      <a:pt x="132" y="207"/>
                    </a:lnTo>
                    <a:lnTo>
                      <a:pt x="130" y="211"/>
                    </a:lnTo>
                    <a:lnTo>
                      <a:pt x="125" y="218"/>
                    </a:lnTo>
                    <a:lnTo>
                      <a:pt x="117" y="229"/>
                    </a:lnTo>
                    <a:lnTo>
                      <a:pt x="107" y="236"/>
                    </a:lnTo>
                    <a:lnTo>
                      <a:pt x="106" y="238"/>
                    </a:lnTo>
                    <a:lnTo>
                      <a:pt x="101" y="241"/>
                    </a:lnTo>
                    <a:lnTo>
                      <a:pt x="96" y="243"/>
                    </a:lnTo>
                    <a:lnTo>
                      <a:pt x="84" y="248"/>
                    </a:lnTo>
                    <a:lnTo>
                      <a:pt x="72" y="249"/>
                    </a:lnTo>
                    <a:lnTo>
                      <a:pt x="69" y="249"/>
                    </a:lnTo>
                    <a:lnTo>
                      <a:pt x="65" y="249"/>
                    </a:lnTo>
                    <a:lnTo>
                      <a:pt x="58" y="249"/>
                    </a:lnTo>
                    <a:lnTo>
                      <a:pt x="44" y="245"/>
                    </a:lnTo>
                    <a:lnTo>
                      <a:pt x="32" y="239"/>
                    </a:lnTo>
                    <a:lnTo>
                      <a:pt x="29" y="236"/>
                    </a:lnTo>
                    <a:lnTo>
                      <a:pt x="27" y="235"/>
                    </a:lnTo>
                    <a:lnTo>
                      <a:pt x="21" y="231"/>
                    </a:lnTo>
                    <a:lnTo>
                      <a:pt x="13" y="219"/>
                    </a:lnTo>
                    <a:lnTo>
                      <a:pt x="7" y="208"/>
                    </a:lnTo>
                    <a:lnTo>
                      <a:pt x="7" y="204"/>
                    </a:lnTo>
                    <a:lnTo>
                      <a:pt x="5" y="201"/>
                    </a:lnTo>
                    <a:lnTo>
                      <a:pt x="4" y="194"/>
                    </a:lnTo>
                    <a:lnTo>
                      <a:pt x="1" y="177"/>
                    </a:lnTo>
                    <a:lnTo>
                      <a:pt x="1" y="156"/>
                    </a:lnTo>
                    <a:lnTo>
                      <a:pt x="1" y="150"/>
                    </a:lnTo>
                    <a:lnTo>
                      <a:pt x="1" y="128"/>
                    </a:lnTo>
                    <a:lnTo>
                      <a:pt x="0" y="57"/>
                    </a:lnTo>
                    <a:lnTo>
                      <a:pt x="0" y="4"/>
                    </a:lnTo>
                    <a:lnTo>
                      <a:pt x="1" y="0"/>
                    </a:lnTo>
                    <a:lnTo>
                      <a:pt x="5" y="0"/>
                    </a:lnTo>
                    <a:lnTo>
                      <a:pt x="21" y="0"/>
                    </a:lnTo>
                    <a:lnTo>
                      <a:pt x="34" y="0"/>
                    </a:lnTo>
                    <a:lnTo>
                      <a:pt x="35" y="0"/>
                    </a:lnTo>
                    <a:lnTo>
                      <a:pt x="35" y="21"/>
                    </a:lnTo>
                    <a:lnTo>
                      <a:pt x="34" y="84"/>
                    </a:lnTo>
                    <a:lnTo>
                      <a:pt x="34" y="133"/>
                    </a:lnTo>
                    <a:lnTo>
                      <a:pt x="35" y="135"/>
                    </a:lnTo>
                    <a:lnTo>
                      <a:pt x="35" y="142"/>
                    </a:lnTo>
                    <a:lnTo>
                      <a:pt x="35" y="153"/>
                    </a:lnTo>
                    <a:lnTo>
                      <a:pt x="35" y="172"/>
                    </a:lnTo>
                    <a:lnTo>
                      <a:pt x="36" y="184"/>
                    </a:lnTo>
                    <a:lnTo>
                      <a:pt x="38" y="186"/>
                    </a:lnTo>
                    <a:lnTo>
                      <a:pt x="38" y="188"/>
                    </a:lnTo>
                    <a:lnTo>
                      <a:pt x="39" y="193"/>
                    </a:lnTo>
                    <a:lnTo>
                      <a:pt x="44" y="198"/>
                    </a:lnTo>
                    <a:lnTo>
                      <a:pt x="49" y="204"/>
                    </a:lnTo>
                    <a:lnTo>
                      <a:pt x="52" y="205"/>
                    </a:lnTo>
                    <a:lnTo>
                      <a:pt x="53" y="207"/>
                    </a:lnTo>
                    <a:lnTo>
                      <a:pt x="56" y="210"/>
                    </a:lnTo>
                    <a:lnTo>
                      <a:pt x="65" y="212"/>
                    </a:lnTo>
                    <a:lnTo>
                      <a:pt x="73" y="214"/>
                    </a:lnTo>
                    <a:lnTo>
                      <a:pt x="76" y="214"/>
                    </a:lnTo>
                    <a:lnTo>
                      <a:pt x="79" y="214"/>
                    </a:lnTo>
                    <a:lnTo>
                      <a:pt x="87" y="214"/>
                    </a:lnTo>
                    <a:lnTo>
                      <a:pt x="100" y="207"/>
                    </a:lnTo>
                    <a:lnTo>
                      <a:pt x="113" y="197"/>
                    </a:lnTo>
                    <a:lnTo>
                      <a:pt x="115" y="193"/>
                    </a:lnTo>
                    <a:lnTo>
                      <a:pt x="117" y="190"/>
                    </a:lnTo>
                    <a:lnTo>
                      <a:pt x="121" y="183"/>
                    </a:lnTo>
                    <a:lnTo>
                      <a:pt x="127" y="164"/>
                    </a:lnTo>
                    <a:lnTo>
                      <a:pt x="128" y="139"/>
                    </a:lnTo>
                    <a:lnTo>
                      <a:pt x="130" y="131"/>
                    </a:lnTo>
                    <a:lnTo>
                      <a:pt x="130" y="111"/>
                    </a:lnTo>
                    <a:lnTo>
                      <a:pt x="128" y="49"/>
                    </a:lnTo>
                    <a:lnTo>
                      <a:pt x="128" y="2"/>
                    </a:lnTo>
                    <a:lnTo>
                      <a:pt x="130" y="0"/>
                    </a:lnTo>
                    <a:lnTo>
                      <a:pt x="134" y="0"/>
                    </a:lnTo>
                    <a:lnTo>
                      <a:pt x="149" y="0"/>
                    </a:lnTo>
                    <a:lnTo>
                      <a:pt x="162" y="0"/>
                    </a:lnTo>
                    <a:lnTo>
                      <a:pt x="163" y="0"/>
                    </a:lnTo>
                    <a:lnTo>
                      <a:pt x="162" y="5"/>
                    </a:lnTo>
                    <a:lnTo>
                      <a:pt x="163" y="39"/>
                    </a:lnTo>
                    <a:lnTo>
                      <a:pt x="162" y="152"/>
                    </a:lnTo>
                    <a:lnTo>
                      <a:pt x="162" y="239"/>
                    </a:lnTo>
                    <a:lnTo>
                      <a:pt x="163" y="243"/>
                    </a:lnTo>
                    <a:lnTo>
                      <a:pt x="158" y="243"/>
                    </a:lnTo>
                    <a:lnTo>
                      <a:pt x="144" y="243"/>
                    </a:lnTo>
                    <a:lnTo>
                      <a:pt x="132" y="243"/>
                    </a:lnTo>
                    <a:lnTo>
                      <a:pt x="132" y="243"/>
                    </a:lnTo>
                    <a:lnTo>
                      <a:pt x="132" y="2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2" name="Freeform 357"/>
              <p:cNvSpPr>
                <a:spLocks/>
              </p:cNvSpPr>
              <p:nvPr/>
            </p:nvSpPr>
            <p:spPr bwMode="auto">
              <a:xfrm>
                <a:off x="1709" y="4151"/>
                <a:ext cx="18" cy="112"/>
              </a:xfrm>
              <a:custGeom>
                <a:avLst/>
                <a:gdLst>
                  <a:gd name="T0" fmla="*/ 2 w 34"/>
                  <a:gd name="T1" fmla="*/ 336 h 336"/>
                  <a:gd name="T2" fmla="*/ 0 w 34"/>
                  <a:gd name="T3" fmla="*/ 331 h 336"/>
                  <a:gd name="T4" fmla="*/ 2 w 34"/>
                  <a:gd name="T5" fmla="*/ 284 h 336"/>
                  <a:gd name="T6" fmla="*/ 0 w 34"/>
                  <a:gd name="T7" fmla="*/ 126 h 336"/>
                  <a:gd name="T8" fmla="*/ 0 w 34"/>
                  <a:gd name="T9" fmla="*/ 7 h 336"/>
                  <a:gd name="T10" fmla="*/ 2 w 34"/>
                  <a:gd name="T11" fmla="*/ 0 h 336"/>
                  <a:gd name="T12" fmla="*/ 6 w 34"/>
                  <a:gd name="T13" fmla="*/ 0 h 336"/>
                  <a:gd name="T14" fmla="*/ 21 w 34"/>
                  <a:gd name="T15" fmla="*/ 0 h 336"/>
                  <a:gd name="T16" fmla="*/ 33 w 34"/>
                  <a:gd name="T17" fmla="*/ 0 h 336"/>
                  <a:gd name="T18" fmla="*/ 34 w 34"/>
                  <a:gd name="T19" fmla="*/ 0 h 336"/>
                  <a:gd name="T20" fmla="*/ 33 w 34"/>
                  <a:gd name="T21" fmla="*/ 7 h 336"/>
                  <a:gd name="T22" fmla="*/ 34 w 34"/>
                  <a:gd name="T23" fmla="*/ 53 h 336"/>
                  <a:gd name="T24" fmla="*/ 33 w 34"/>
                  <a:gd name="T25" fmla="*/ 211 h 336"/>
                  <a:gd name="T26" fmla="*/ 33 w 34"/>
                  <a:gd name="T27" fmla="*/ 331 h 336"/>
                  <a:gd name="T28" fmla="*/ 34 w 34"/>
                  <a:gd name="T29" fmla="*/ 336 h 336"/>
                  <a:gd name="T30" fmla="*/ 28 w 34"/>
                  <a:gd name="T31" fmla="*/ 336 h 336"/>
                  <a:gd name="T32" fmla="*/ 13 w 34"/>
                  <a:gd name="T33" fmla="*/ 336 h 336"/>
                  <a:gd name="T34" fmla="*/ 2 w 34"/>
                  <a:gd name="T35" fmla="*/ 336 h 336"/>
                  <a:gd name="T36" fmla="*/ 2 w 34"/>
                  <a:gd name="T37" fmla="*/ 336 h 336"/>
                  <a:gd name="T38" fmla="*/ 2 w 34"/>
                  <a:gd name="T3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6">
                    <a:moveTo>
                      <a:pt x="2" y="336"/>
                    </a:moveTo>
                    <a:lnTo>
                      <a:pt x="0" y="331"/>
                    </a:lnTo>
                    <a:lnTo>
                      <a:pt x="2" y="284"/>
                    </a:lnTo>
                    <a:lnTo>
                      <a:pt x="0" y="126"/>
                    </a:lnTo>
                    <a:lnTo>
                      <a:pt x="0" y="7"/>
                    </a:lnTo>
                    <a:lnTo>
                      <a:pt x="2" y="0"/>
                    </a:lnTo>
                    <a:lnTo>
                      <a:pt x="6" y="0"/>
                    </a:lnTo>
                    <a:lnTo>
                      <a:pt x="21" y="0"/>
                    </a:lnTo>
                    <a:lnTo>
                      <a:pt x="33" y="0"/>
                    </a:lnTo>
                    <a:lnTo>
                      <a:pt x="34" y="0"/>
                    </a:lnTo>
                    <a:lnTo>
                      <a:pt x="33" y="7"/>
                    </a:lnTo>
                    <a:lnTo>
                      <a:pt x="34" y="53"/>
                    </a:lnTo>
                    <a:lnTo>
                      <a:pt x="33" y="211"/>
                    </a:lnTo>
                    <a:lnTo>
                      <a:pt x="33" y="331"/>
                    </a:lnTo>
                    <a:lnTo>
                      <a:pt x="34" y="336"/>
                    </a:lnTo>
                    <a:lnTo>
                      <a:pt x="28" y="336"/>
                    </a:lnTo>
                    <a:lnTo>
                      <a:pt x="13" y="336"/>
                    </a:lnTo>
                    <a:lnTo>
                      <a:pt x="2"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3" name="Freeform 358"/>
              <p:cNvSpPr>
                <a:spLocks noEditPoints="1"/>
              </p:cNvSpPr>
              <p:nvPr/>
            </p:nvSpPr>
            <p:spPr bwMode="auto">
              <a:xfrm>
                <a:off x="1733" y="4177"/>
                <a:ext cx="62" cy="88"/>
              </a:xfrm>
              <a:custGeom>
                <a:avLst/>
                <a:gdLst>
                  <a:gd name="T0" fmla="*/ 131 w 184"/>
                  <a:gd name="T1" fmla="*/ 228 h 255"/>
                  <a:gd name="T2" fmla="*/ 106 w 184"/>
                  <a:gd name="T3" fmla="*/ 245 h 255"/>
                  <a:gd name="T4" fmla="*/ 83 w 184"/>
                  <a:gd name="T5" fmla="*/ 254 h 255"/>
                  <a:gd name="T6" fmla="*/ 62 w 184"/>
                  <a:gd name="T7" fmla="*/ 255 h 255"/>
                  <a:gd name="T8" fmla="*/ 21 w 184"/>
                  <a:gd name="T9" fmla="*/ 240 h 255"/>
                  <a:gd name="T10" fmla="*/ 10 w 184"/>
                  <a:gd name="T11" fmla="*/ 227 h 255"/>
                  <a:gd name="T12" fmla="*/ 0 w 184"/>
                  <a:gd name="T13" fmla="*/ 185 h 255"/>
                  <a:gd name="T14" fmla="*/ 3 w 184"/>
                  <a:gd name="T15" fmla="*/ 163 h 255"/>
                  <a:gd name="T16" fmla="*/ 10 w 184"/>
                  <a:gd name="T17" fmla="*/ 147 h 255"/>
                  <a:gd name="T18" fmla="*/ 30 w 184"/>
                  <a:gd name="T19" fmla="*/ 125 h 255"/>
                  <a:gd name="T20" fmla="*/ 55 w 184"/>
                  <a:gd name="T21" fmla="*/ 114 h 255"/>
                  <a:gd name="T22" fmla="*/ 83 w 184"/>
                  <a:gd name="T23" fmla="*/ 108 h 255"/>
                  <a:gd name="T24" fmla="*/ 134 w 184"/>
                  <a:gd name="T25" fmla="*/ 96 h 255"/>
                  <a:gd name="T26" fmla="*/ 138 w 184"/>
                  <a:gd name="T27" fmla="*/ 89 h 255"/>
                  <a:gd name="T28" fmla="*/ 138 w 184"/>
                  <a:gd name="T29" fmla="*/ 73 h 255"/>
                  <a:gd name="T30" fmla="*/ 130 w 184"/>
                  <a:gd name="T31" fmla="*/ 49 h 255"/>
                  <a:gd name="T32" fmla="*/ 110 w 184"/>
                  <a:gd name="T33" fmla="*/ 38 h 255"/>
                  <a:gd name="T34" fmla="*/ 88 w 184"/>
                  <a:gd name="T35" fmla="*/ 35 h 255"/>
                  <a:gd name="T36" fmla="*/ 58 w 184"/>
                  <a:gd name="T37" fmla="*/ 44 h 255"/>
                  <a:gd name="T38" fmla="*/ 50 w 184"/>
                  <a:gd name="T39" fmla="*/ 51 h 255"/>
                  <a:gd name="T40" fmla="*/ 38 w 184"/>
                  <a:gd name="T41" fmla="*/ 80 h 255"/>
                  <a:gd name="T42" fmla="*/ 17 w 184"/>
                  <a:gd name="T43" fmla="*/ 77 h 255"/>
                  <a:gd name="T44" fmla="*/ 6 w 184"/>
                  <a:gd name="T45" fmla="*/ 69 h 255"/>
                  <a:gd name="T46" fmla="*/ 30 w 184"/>
                  <a:gd name="T47" fmla="*/ 22 h 255"/>
                  <a:gd name="T48" fmla="*/ 45 w 184"/>
                  <a:gd name="T49" fmla="*/ 11 h 255"/>
                  <a:gd name="T50" fmla="*/ 96 w 184"/>
                  <a:gd name="T51" fmla="*/ 0 h 255"/>
                  <a:gd name="T52" fmla="*/ 127 w 184"/>
                  <a:gd name="T53" fmla="*/ 4 h 255"/>
                  <a:gd name="T54" fmla="*/ 148 w 184"/>
                  <a:gd name="T55" fmla="*/ 14 h 255"/>
                  <a:gd name="T56" fmla="*/ 167 w 184"/>
                  <a:gd name="T57" fmla="*/ 39 h 255"/>
                  <a:gd name="T58" fmla="*/ 169 w 184"/>
                  <a:gd name="T59" fmla="*/ 51 h 255"/>
                  <a:gd name="T60" fmla="*/ 174 w 184"/>
                  <a:gd name="T61" fmla="*/ 92 h 255"/>
                  <a:gd name="T62" fmla="*/ 172 w 184"/>
                  <a:gd name="T63" fmla="*/ 147 h 255"/>
                  <a:gd name="T64" fmla="*/ 174 w 184"/>
                  <a:gd name="T65" fmla="*/ 173 h 255"/>
                  <a:gd name="T66" fmla="*/ 175 w 184"/>
                  <a:gd name="T67" fmla="*/ 220 h 255"/>
                  <a:gd name="T68" fmla="*/ 178 w 184"/>
                  <a:gd name="T69" fmla="*/ 238 h 255"/>
                  <a:gd name="T70" fmla="*/ 178 w 184"/>
                  <a:gd name="T71" fmla="*/ 249 h 255"/>
                  <a:gd name="T72" fmla="*/ 148 w 184"/>
                  <a:gd name="T73" fmla="*/ 249 h 255"/>
                  <a:gd name="T74" fmla="*/ 141 w 184"/>
                  <a:gd name="T75" fmla="*/ 223 h 255"/>
                  <a:gd name="T76" fmla="*/ 136 w 184"/>
                  <a:gd name="T77" fmla="*/ 225 h 255"/>
                  <a:gd name="T78" fmla="*/ 141 w 184"/>
                  <a:gd name="T79" fmla="*/ 220 h 255"/>
                  <a:gd name="T80" fmla="*/ 134 w 184"/>
                  <a:gd name="T81" fmla="*/ 128 h 255"/>
                  <a:gd name="T82" fmla="*/ 89 w 184"/>
                  <a:gd name="T83" fmla="*/ 142 h 255"/>
                  <a:gd name="T84" fmla="*/ 74 w 184"/>
                  <a:gd name="T85" fmla="*/ 145 h 255"/>
                  <a:gd name="T86" fmla="*/ 54 w 184"/>
                  <a:gd name="T87" fmla="*/ 151 h 255"/>
                  <a:gd name="T88" fmla="*/ 45 w 184"/>
                  <a:gd name="T89" fmla="*/ 158 h 255"/>
                  <a:gd name="T90" fmla="*/ 40 w 184"/>
                  <a:gd name="T91" fmla="*/ 168 h 255"/>
                  <a:gd name="T92" fmla="*/ 35 w 184"/>
                  <a:gd name="T93" fmla="*/ 183 h 255"/>
                  <a:gd name="T94" fmla="*/ 35 w 184"/>
                  <a:gd name="T95" fmla="*/ 193 h 255"/>
                  <a:gd name="T96" fmla="*/ 47 w 184"/>
                  <a:gd name="T97" fmla="*/ 211 h 255"/>
                  <a:gd name="T98" fmla="*/ 61 w 184"/>
                  <a:gd name="T99" fmla="*/ 221 h 255"/>
                  <a:gd name="T100" fmla="*/ 79 w 184"/>
                  <a:gd name="T101" fmla="*/ 223 h 255"/>
                  <a:gd name="T102" fmla="*/ 107 w 184"/>
                  <a:gd name="T103" fmla="*/ 216 h 255"/>
                  <a:gd name="T104" fmla="*/ 116 w 184"/>
                  <a:gd name="T105" fmla="*/ 209 h 255"/>
                  <a:gd name="T106" fmla="*/ 131 w 184"/>
                  <a:gd name="T107" fmla="*/ 187 h 255"/>
                  <a:gd name="T108" fmla="*/ 137 w 184"/>
                  <a:gd name="T109" fmla="*/ 156 h 255"/>
                  <a:gd name="T110" fmla="*/ 137 w 184"/>
                  <a:gd name="T111" fmla="*/ 134 h 255"/>
                  <a:gd name="T112" fmla="*/ 136 w 184"/>
                  <a:gd name="T113" fmla="*/ 128 h 255"/>
                  <a:gd name="T114" fmla="*/ 138 w 184"/>
                  <a:gd name="T11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 h="255">
                    <a:moveTo>
                      <a:pt x="141" y="220"/>
                    </a:moveTo>
                    <a:lnTo>
                      <a:pt x="137" y="223"/>
                    </a:lnTo>
                    <a:lnTo>
                      <a:pt x="131" y="228"/>
                    </a:lnTo>
                    <a:lnTo>
                      <a:pt x="120" y="237"/>
                    </a:lnTo>
                    <a:lnTo>
                      <a:pt x="109" y="244"/>
                    </a:lnTo>
                    <a:lnTo>
                      <a:pt x="106" y="245"/>
                    </a:lnTo>
                    <a:lnTo>
                      <a:pt x="102" y="248"/>
                    </a:lnTo>
                    <a:lnTo>
                      <a:pt x="96" y="251"/>
                    </a:lnTo>
                    <a:lnTo>
                      <a:pt x="83" y="254"/>
                    </a:lnTo>
                    <a:lnTo>
                      <a:pt x="71" y="255"/>
                    </a:lnTo>
                    <a:lnTo>
                      <a:pt x="68" y="255"/>
                    </a:lnTo>
                    <a:lnTo>
                      <a:pt x="62" y="255"/>
                    </a:lnTo>
                    <a:lnTo>
                      <a:pt x="52" y="255"/>
                    </a:lnTo>
                    <a:lnTo>
                      <a:pt x="35" y="249"/>
                    </a:lnTo>
                    <a:lnTo>
                      <a:pt x="21" y="240"/>
                    </a:lnTo>
                    <a:lnTo>
                      <a:pt x="19" y="235"/>
                    </a:lnTo>
                    <a:lnTo>
                      <a:pt x="14" y="233"/>
                    </a:lnTo>
                    <a:lnTo>
                      <a:pt x="10" y="227"/>
                    </a:lnTo>
                    <a:lnTo>
                      <a:pt x="6" y="218"/>
                    </a:lnTo>
                    <a:lnTo>
                      <a:pt x="0" y="202"/>
                    </a:lnTo>
                    <a:lnTo>
                      <a:pt x="0" y="185"/>
                    </a:lnTo>
                    <a:lnTo>
                      <a:pt x="0" y="182"/>
                    </a:lnTo>
                    <a:lnTo>
                      <a:pt x="0" y="175"/>
                    </a:lnTo>
                    <a:lnTo>
                      <a:pt x="3" y="163"/>
                    </a:lnTo>
                    <a:lnTo>
                      <a:pt x="7" y="152"/>
                    </a:lnTo>
                    <a:lnTo>
                      <a:pt x="9" y="148"/>
                    </a:lnTo>
                    <a:lnTo>
                      <a:pt x="10" y="147"/>
                    </a:lnTo>
                    <a:lnTo>
                      <a:pt x="13" y="141"/>
                    </a:lnTo>
                    <a:lnTo>
                      <a:pt x="20" y="132"/>
                    </a:lnTo>
                    <a:lnTo>
                      <a:pt x="30" y="125"/>
                    </a:lnTo>
                    <a:lnTo>
                      <a:pt x="33" y="123"/>
                    </a:lnTo>
                    <a:lnTo>
                      <a:pt x="40" y="120"/>
                    </a:lnTo>
                    <a:lnTo>
                      <a:pt x="55" y="114"/>
                    </a:lnTo>
                    <a:lnTo>
                      <a:pt x="72" y="110"/>
                    </a:lnTo>
                    <a:lnTo>
                      <a:pt x="78" y="108"/>
                    </a:lnTo>
                    <a:lnTo>
                      <a:pt x="83" y="108"/>
                    </a:lnTo>
                    <a:lnTo>
                      <a:pt x="96" y="106"/>
                    </a:lnTo>
                    <a:lnTo>
                      <a:pt x="119" y="101"/>
                    </a:lnTo>
                    <a:lnTo>
                      <a:pt x="134" y="96"/>
                    </a:lnTo>
                    <a:lnTo>
                      <a:pt x="138" y="94"/>
                    </a:lnTo>
                    <a:lnTo>
                      <a:pt x="138" y="93"/>
                    </a:lnTo>
                    <a:lnTo>
                      <a:pt x="138" y="89"/>
                    </a:lnTo>
                    <a:lnTo>
                      <a:pt x="138" y="86"/>
                    </a:lnTo>
                    <a:lnTo>
                      <a:pt x="140" y="85"/>
                    </a:lnTo>
                    <a:lnTo>
                      <a:pt x="138" y="73"/>
                    </a:lnTo>
                    <a:lnTo>
                      <a:pt x="136" y="61"/>
                    </a:lnTo>
                    <a:lnTo>
                      <a:pt x="130" y="52"/>
                    </a:lnTo>
                    <a:lnTo>
                      <a:pt x="130" y="49"/>
                    </a:lnTo>
                    <a:lnTo>
                      <a:pt x="127" y="48"/>
                    </a:lnTo>
                    <a:lnTo>
                      <a:pt x="121" y="44"/>
                    </a:lnTo>
                    <a:lnTo>
                      <a:pt x="110" y="38"/>
                    </a:lnTo>
                    <a:lnTo>
                      <a:pt x="95" y="35"/>
                    </a:lnTo>
                    <a:lnTo>
                      <a:pt x="92" y="34"/>
                    </a:lnTo>
                    <a:lnTo>
                      <a:pt x="88" y="35"/>
                    </a:lnTo>
                    <a:lnTo>
                      <a:pt x="81" y="35"/>
                    </a:lnTo>
                    <a:lnTo>
                      <a:pt x="68" y="38"/>
                    </a:lnTo>
                    <a:lnTo>
                      <a:pt x="58" y="44"/>
                    </a:lnTo>
                    <a:lnTo>
                      <a:pt x="57" y="44"/>
                    </a:lnTo>
                    <a:lnTo>
                      <a:pt x="54" y="46"/>
                    </a:lnTo>
                    <a:lnTo>
                      <a:pt x="50" y="51"/>
                    </a:lnTo>
                    <a:lnTo>
                      <a:pt x="44" y="62"/>
                    </a:lnTo>
                    <a:lnTo>
                      <a:pt x="38" y="77"/>
                    </a:lnTo>
                    <a:lnTo>
                      <a:pt x="38" y="80"/>
                    </a:lnTo>
                    <a:lnTo>
                      <a:pt x="37" y="80"/>
                    </a:lnTo>
                    <a:lnTo>
                      <a:pt x="33" y="80"/>
                    </a:lnTo>
                    <a:lnTo>
                      <a:pt x="17" y="77"/>
                    </a:lnTo>
                    <a:lnTo>
                      <a:pt x="6" y="76"/>
                    </a:lnTo>
                    <a:lnTo>
                      <a:pt x="6" y="75"/>
                    </a:lnTo>
                    <a:lnTo>
                      <a:pt x="6" y="69"/>
                    </a:lnTo>
                    <a:lnTo>
                      <a:pt x="9" y="58"/>
                    </a:lnTo>
                    <a:lnTo>
                      <a:pt x="19" y="37"/>
                    </a:lnTo>
                    <a:lnTo>
                      <a:pt x="30" y="22"/>
                    </a:lnTo>
                    <a:lnTo>
                      <a:pt x="34" y="18"/>
                    </a:lnTo>
                    <a:lnTo>
                      <a:pt x="37" y="15"/>
                    </a:lnTo>
                    <a:lnTo>
                      <a:pt x="45" y="11"/>
                    </a:lnTo>
                    <a:lnTo>
                      <a:pt x="65" y="4"/>
                    </a:lnTo>
                    <a:lnTo>
                      <a:pt x="89" y="1"/>
                    </a:lnTo>
                    <a:lnTo>
                      <a:pt x="96" y="0"/>
                    </a:lnTo>
                    <a:lnTo>
                      <a:pt x="100" y="1"/>
                    </a:lnTo>
                    <a:lnTo>
                      <a:pt x="110" y="1"/>
                    </a:lnTo>
                    <a:lnTo>
                      <a:pt x="127" y="4"/>
                    </a:lnTo>
                    <a:lnTo>
                      <a:pt x="141" y="10"/>
                    </a:lnTo>
                    <a:lnTo>
                      <a:pt x="145" y="11"/>
                    </a:lnTo>
                    <a:lnTo>
                      <a:pt x="148" y="14"/>
                    </a:lnTo>
                    <a:lnTo>
                      <a:pt x="154" y="18"/>
                    </a:lnTo>
                    <a:lnTo>
                      <a:pt x="161" y="28"/>
                    </a:lnTo>
                    <a:lnTo>
                      <a:pt x="167" y="39"/>
                    </a:lnTo>
                    <a:lnTo>
                      <a:pt x="168" y="41"/>
                    </a:lnTo>
                    <a:lnTo>
                      <a:pt x="168" y="45"/>
                    </a:lnTo>
                    <a:lnTo>
                      <a:pt x="169" y="51"/>
                    </a:lnTo>
                    <a:lnTo>
                      <a:pt x="172" y="68"/>
                    </a:lnTo>
                    <a:lnTo>
                      <a:pt x="172" y="87"/>
                    </a:lnTo>
                    <a:lnTo>
                      <a:pt x="174" y="92"/>
                    </a:lnTo>
                    <a:lnTo>
                      <a:pt x="174" y="101"/>
                    </a:lnTo>
                    <a:lnTo>
                      <a:pt x="172" y="127"/>
                    </a:lnTo>
                    <a:lnTo>
                      <a:pt x="172" y="147"/>
                    </a:lnTo>
                    <a:lnTo>
                      <a:pt x="174" y="147"/>
                    </a:lnTo>
                    <a:lnTo>
                      <a:pt x="174" y="156"/>
                    </a:lnTo>
                    <a:lnTo>
                      <a:pt x="174" y="173"/>
                    </a:lnTo>
                    <a:lnTo>
                      <a:pt x="174" y="200"/>
                    </a:lnTo>
                    <a:lnTo>
                      <a:pt x="174" y="218"/>
                    </a:lnTo>
                    <a:lnTo>
                      <a:pt x="175" y="220"/>
                    </a:lnTo>
                    <a:lnTo>
                      <a:pt x="175" y="223"/>
                    </a:lnTo>
                    <a:lnTo>
                      <a:pt x="175" y="228"/>
                    </a:lnTo>
                    <a:lnTo>
                      <a:pt x="178" y="238"/>
                    </a:lnTo>
                    <a:lnTo>
                      <a:pt x="182" y="248"/>
                    </a:lnTo>
                    <a:lnTo>
                      <a:pt x="184" y="249"/>
                    </a:lnTo>
                    <a:lnTo>
                      <a:pt x="178" y="249"/>
                    </a:lnTo>
                    <a:lnTo>
                      <a:pt x="161" y="249"/>
                    </a:lnTo>
                    <a:lnTo>
                      <a:pt x="148" y="249"/>
                    </a:lnTo>
                    <a:lnTo>
                      <a:pt x="148" y="249"/>
                    </a:lnTo>
                    <a:lnTo>
                      <a:pt x="145" y="244"/>
                    </a:lnTo>
                    <a:lnTo>
                      <a:pt x="143" y="234"/>
                    </a:lnTo>
                    <a:lnTo>
                      <a:pt x="141" y="223"/>
                    </a:lnTo>
                    <a:lnTo>
                      <a:pt x="141" y="220"/>
                    </a:lnTo>
                    <a:lnTo>
                      <a:pt x="138" y="223"/>
                    </a:lnTo>
                    <a:lnTo>
                      <a:pt x="136" y="225"/>
                    </a:lnTo>
                    <a:lnTo>
                      <a:pt x="137" y="224"/>
                    </a:lnTo>
                    <a:lnTo>
                      <a:pt x="140" y="221"/>
                    </a:lnTo>
                    <a:lnTo>
                      <a:pt x="141" y="220"/>
                    </a:lnTo>
                    <a:lnTo>
                      <a:pt x="141" y="220"/>
                    </a:lnTo>
                    <a:close/>
                    <a:moveTo>
                      <a:pt x="138" y="127"/>
                    </a:moveTo>
                    <a:lnTo>
                      <a:pt x="134" y="128"/>
                    </a:lnTo>
                    <a:lnTo>
                      <a:pt x="129" y="131"/>
                    </a:lnTo>
                    <a:lnTo>
                      <a:pt x="110" y="137"/>
                    </a:lnTo>
                    <a:lnTo>
                      <a:pt x="89" y="142"/>
                    </a:lnTo>
                    <a:lnTo>
                      <a:pt x="83" y="142"/>
                    </a:lnTo>
                    <a:lnTo>
                      <a:pt x="79" y="144"/>
                    </a:lnTo>
                    <a:lnTo>
                      <a:pt x="74" y="145"/>
                    </a:lnTo>
                    <a:lnTo>
                      <a:pt x="62" y="148"/>
                    </a:lnTo>
                    <a:lnTo>
                      <a:pt x="55" y="151"/>
                    </a:lnTo>
                    <a:lnTo>
                      <a:pt x="54" y="151"/>
                    </a:lnTo>
                    <a:lnTo>
                      <a:pt x="52" y="152"/>
                    </a:lnTo>
                    <a:lnTo>
                      <a:pt x="50" y="154"/>
                    </a:lnTo>
                    <a:lnTo>
                      <a:pt x="45" y="158"/>
                    </a:lnTo>
                    <a:lnTo>
                      <a:pt x="41" y="163"/>
                    </a:lnTo>
                    <a:lnTo>
                      <a:pt x="41" y="165"/>
                    </a:lnTo>
                    <a:lnTo>
                      <a:pt x="40" y="168"/>
                    </a:lnTo>
                    <a:lnTo>
                      <a:pt x="38" y="170"/>
                    </a:lnTo>
                    <a:lnTo>
                      <a:pt x="35" y="176"/>
                    </a:lnTo>
                    <a:lnTo>
                      <a:pt x="35" y="183"/>
                    </a:lnTo>
                    <a:lnTo>
                      <a:pt x="35" y="185"/>
                    </a:lnTo>
                    <a:lnTo>
                      <a:pt x="35" y="187"/>
                    </a:lnTo>
                    <a:lnTo>
                      <a:pt x="35" y="193"/>
                    </a:lnTo>
                    <a:lnTo>
                      <a:pt x="38" y="203"/>
                    </a:lnTo>
                    <a:lnTo>
                      <a:pt x="44" y="210"/>
                    </a:lnTo>
                    <a:lnTo>
                      <a:pt x="47" y="211"/>
                    </a:lnTo>
                    <a:lnTo>
                      <a:pt x="48" y="214"/>
                    </a:lnTo>
                    <a:lnTo>
                      <a:pt x="52" y="217"/>
                    </a:lnTo>
                    <a:lnTo>
                      <a:pt x="61" y="221"/>
                    </a:lnTo>
                    <a:lnTo>
                      <a:pt x="72" y="223"/>
                    </a:lnTo>
                    <a:lnTo>
                      <a:pt x="76" y="223"/>
                    </a:lnTo>
                    <a:lnTo>
                      <a:pt x="79" y="223"/>
                    </a:lnTo>
                    <a:lnTo>
                      <a:pt x="85" y="223"/>
                    </a:lnTo>
                    <a:lnTo>
                      <a:pt x="96" y="220"/>
                    </a:lnTo>
                    <a:lnTo>
                      <a:pt x="107" y="216"/>
                    </a:lnTo>
                    <a:lnTo>
                      <a:pt x="110" y="213"/>
                    </a:lnTo>
                    <a:lnTo>
                      <a:pt x="112" y="211"/>
                    </a:lnTo>
                    <a:lnTo>
                      <a:pt x="116" y="209"/>
                    </a:lnTo>
                    <a:lnTo>
                      <a:pt x="124" y="200"/>
                    </a:lnTo>
                    <a:lnTo>
                      <a:pt x="130" y="190"/>
                    </a:lnTo>
                    <a:lnTo>
                      <a:pt x="131" y="187"/>
                    </a:lnTo>
                    <a:lnTo>
                      <a:pt x="134" y="180"/>
                    </a:lnTo>
                    <a:lnTo>
                      <a:pt x="136" y="173"/>
                    </a:lnTo>
                    <a:lnTo>
                      <a:pt x="137" y="156"/>
                    </a:lnTo>
                    <a:lnTo>
                      <a:pt x="138" y="142"/>
                    </a:lnTo>
                    <a:lnTo>
                      <a:pt x="138" y="141"/>
                    </a:lnTo>
                    <a:lnTo>
                      <a:pt x="137" y="134"/>
                    </a:lnTo>
                    <a:lnTo>
                      <a:pt x="137" y="128"/>
                    </a:lnTo>
                    <a:lnTo>
                      <a:pt x="138" y="127"/>
                    </a:lnTo>
                    <a:lnTo>
                      <a:pt x="136" y="128"/>
                    </a:lnTo>
                    <a:lnTo>
                      <a:pt x="133" y="130"/>
                    </a:lnTo>
                    <a:lnTo>
                      <a:pt x="137" y="128"/>
                    </a:lnTo>
                    <a:lnTo>
                      <a:pt x="138" y="127"/>
                    </a:lnTo>
                    <a:lnTo>
                      <a:pt x="138"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4" name="Freeform 359"/>
              <p:cNvSpPr>
                <a:spLocks/>
              </p:cNvSpPr>
              <p:nvPr/>
            </p:nvSpPr>
            <p:spPr bwMode="auto">
              <a:xfrm>
                <a:off x="1802" y="4154"/>
                <a:ext cx="34" cy="110"/>
              </a:xfrm>
              <a:custGeom>
                <a:avLst/>
                <a:gdLst>
                  <a:gd name="T0" fmla="*/ 94 w 99"/>
                  <a:gd name="T1" fmla="*/ 293 h 331"/>
                  <a:gd name="T2" fmla="*/ 96 w 99"/>
                  <a:gd name="T3" fmla="*/ 316 h 331"/>
                  <a:gd name="T4" fmla="*/ 99 w 99"/>
                  <a:gd name="T5" fmla="*/ 328 h 331"/>
                  <a:gd name="T6" fmla="*/ 91 w 99"/>
                  <a:gd name="T7" fmla="*/ 330 h 331"/>
                  <a:gd name="T8" fmla="*/ 75 w 99"/>
                  <a:gd name="T9" fmla="*/ 331 h 331"/>
                  <a:gd name="T10" fmla="*/ 70 w 99"/>
                  <a:gd name="T11" fmla="*/ 331 h 331"/>
                  <a:gd name="T12" fmla="*/ 54 w 99"/>
                  <a:gd name="T13" fmla="*/ 330 h 331"/>
                  <a:gd name="T14" fmla="*/ 46 w 99"/>
                  <a:gd name="T15" fmla="*/ 324 h 331"/>
                  <a:gd name="T16" fmla="*/ 37 w 99"/>
                  <a:gd name="T17" fmla="*/ 319 h 331"/>
                  <a:gd name="T18" fmla="*/ 30 w 99"/>
                  <a:gd name="T19" fmla="*/ 306 h 331"/>
                  <a:gd name="T20" fmla="*/ 27 w 99"/>
                  <a:gd name="T21" fmla="*/ 292 h 331"/>
                  <a:gd name="T22" fmla="*/ 26 w 99"/>
                  <a:gd name="T23" fmla="*/ 257 h 331"/>
                  <a:gd name="T24" fmla="*/ 24 w 99"/>
                  <a:gd name="T25" fmla="*/ 171 h 331"/>
                  <a:gd name="T26" fmla="*/ 26 w 99"/>
                  <a:gd name="T27" fmla="*/ 117 h 331"/>
                  <a:gd name="T28" fmla="*/ 10 w 99"/>
                  <a:gd name="T29" fmla="*/ 117 h 331"/>
                  <a:gd name="T30" fmla="*/ 2 w 99"/>
                  <a:gd name="T31" fmla="*/ 117 h 331"/>
                  <a:gd name="T32" fmla="*/ 0 w 99"/>
                  <a:gd name="T33" fmla="*/ 97 h 331"/>
                  <a:gd name="T34" fmla="*/ 2 w 99"/>
                  <a:gd name="T35" fmla="*/ 85 h 331"/>
                  <a:gd name="T36" fmla="*/ 16 w 99"/>
                  <a:gd name="T37" fmla="*/ 85 h 331"/>
                  <a:gd name="T38" fmla="*/ 26 w 99"/>
                  <a:gd name="T39" fmla="*/ 85 h 331"/>
                  <a:gd name="T40" fmla="*/ 24 w 99"/>
                  <a:gd name="T41" fmla="*/ 48 h 331"/>
                  <a:gd name="T42" fmla="*/ 26 w 99"/>
                  <a:gd name="T43" fmla="*/ 24 h 331"/>
                  <a:gd name="T44" fmla="*/ 46 w 99"/>
                  <a:gd name="T45" fmla="*/ 10 h 331"/>
                  <a:gd name="T46" fmla="*/ 60 w 99"/>
                  <a:gd name="T47" fmla="*/ 0 h 331"/>
                  <a:gd name="T48" fmla="*/ 58 w 99"/>
                  <a:gd name="T49" fmla="*/ 54 h 331"/>
                  <a:gd name="T50" fmla="*/ 60 w 99"/>
                  <a:gd name="T51" fmla="*/ 85 h 331"/>
                  <a:gd name="T52" fmla="*/ 79 w 99"/>
                  <a:gd name="T53" fmla="*/ 85 h 331"/>
                  <a:gd name="T54" fmla="*/ 94 w 99"/>
                  <a:gd name="T55" fmla="*/ 85 h 331"/>
                  <a:gd name="T56" fmla="*/ 92 w 99"/>
                  <a:gd name="T57" fmla="*/ 106 h 331"/>
                  <a:gd name="T58" fmla="*/ 94 w 99"/>
                  <a:gd name="T59" fmla="*/ 117 h 331"/>
                  <a:gd name="T60" fmla="*/ 72 w 99"/>
                  <a:gd name="T61" fmla="*/ 117 h 331"/>
                  <a:gd name="T62" fmla="*/ 60 w 99"/>
                  <a:gd name="T63" fmla="*/ 117 h 331"/>
                  <a:gd name="T64" fmla="*/ 58 w 99"/>
                  <a:gd name="T65" fmla="*/ 207 h 331"/>
                  <a:gd name="T66" fmla="*/ 60 w 99"/>
                  <a:gd name="T67" fmla="*/ 259 h 331"/>
                  <a:gd name="T68" fmla="*/ 60 w 99"/>
                  <a:gd name="T69" fmla="*/ 269 h 331"/>
                  <a:gd name="T70" fmla="*/ 61 w 99"/>
                  <a:gd name="T71" fmla="*/ 285 h 331"/>
                  <a:gd name="T72" fmla="*/ 64 w 99"/>
                  <a:gd name="T73" fmla="*/ 289 h 331"/>
                  <a:gd name="T74" fmla="*/ 70 w 99"/>
                  <a:gd name="T75" fmla="*/ 292 h 331"/>
                  <a:gd name="T76" fmla="*/ 77 w 99"/>
                  <a:gd name="T77" fmla="*/ 293 h 331"/>
                  <a:gd name="T78" fmla="*/ 82 w 99"/>
                  <a:gd name="T79" fmla="*/ 293 h 331"/>
                  <a:gd name="T80" fmla="*/ 92 w 99"/>
                  <a:gd name="T81" fmla="*/ 293 h 331"/>
                  <a:gd name="T82" fmla="*/ 94 w 99"/>
                  <a:gd name="T83" fmla="*/ 29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331">
                    <a:moveTo>
                      <a:pt x="94" y="292"/>
                    </a:moveTo>
                    <a:lnTo>
                      <a:pt x="94" y="293"/>
                    </a:lnTo>
                    <a:lnTo>
                      <a:pt x="94" y="299"/>
                    </a:lnTo>
                    <a:lnTo>
                      <a:pt x="96" y="316"/>
                    </a:lnTo>
                    <a:lnTo>
                      <a:pt x="98" y="328"/>
                    </a:lnTo>
                    <a:lnTo>
                      <a:pt x="99" y="328"/>
                    </a:lnTo>
                    <a:lnTo>
                      <a:pt x="96" y="330"/>
                    </a:lnTo>
                    <a:lnTo>
                      <a:pt x="91" y="330"/>
                    </a:lnTo>
                    <a:lnTo>
                      <a:pt x="82" y="331"/>
                    </a:lnTo>
                    <a:lnTo>
                      <a:pt x="75" y="331"/>
                    </a:lnTo>
                    <a:lnTo>
                      <a:pt x="74" y="331"/>
                    </a:lnTo>
                    <a:lnTo>
                      <a:pt x="70" y="331"/>
                    </a:lnTo>
                    <a:lnTo>
                      <a:pt x="64" y="331"/>
                    </a:lnTo>
                    <a:lnTo>
                      <a:pt x="54" y="330"/>
                    </a:lnTo>
                    <a:lnTo>
                      <a:pt x="47" y="326"/>
                    </a:lnTo>
                    <a:lnTo>
                      <a:pt x="46" y="324"/>
                    </a:lnTo>
                    <a:lnTo>
                      <a:pt x="40" y="321"/>
                    </a:lnTo>
                    <a:lnTo>
                      <a:pt x="37" y="319"/>
                    </a:lnTo>
                    <a:lnTo>
                      <a:pt x="31" y="312"/>
                    </a:lnTo>
                    <a:lnTo>
                      <a:pt x="30" y="306"/>
                    </a:lnTo>
                    <a:lnTo>
                      <a:pt x="27" y="299"/>
                    </a:lnTo>
                    <a:lnTo>
                      <a:pt x="27" y="292"/>
                    </a:lnTo>
                    <a:lnTo>
                      <a:pt x="26" y="273"/>
                    </a:lnTo>
                    <a:lnTo>
                      <a:pt x="26" y="257"/>
                    </a:lnTo>
                    <a:lnTo>
                      <a:pt x="26" y="235"/>
                    </a:lnTo>
                    <a:lnTo>
                      <a:pt x="24" y="171"/>
                    </a:lnTo>
                    <a:lnTo>
                      <a:pt x="24" y="120"/>
                    </a:lnTo>
                    <a:lnTo>
                      <a:pt x="26" y="117"/>
                    </a:lnTo>
                    <a:lnTo>
                      <a:pt x="22" y="117"/>
                    </a:lnTo>
                    <a:lnTo>
                      <a:pt x="10" y="117"/>
                    </a:lnTo>
                    <a:lnTo>
                      <a:pt x="2" y="117"/>
                    </a:lnTo>
                    <a:lnTo>
                      <a:pt x="2" y="117"/>
                    </a:lnTo>
                    <a:lnTo>
                      <a:pt x="2" y="113"/>
                    </a:lnTo>
                    <a:lnTo>
                      <a:pt x="0" y="97"/>
                    </a:lnTo>
                    <a:lnTo>
                      <a:pt x="0" y="86"/>
                    </a:lnTo>
                    <a:lnTo>
                      <a:pt x="2" y="85"/>
                    </a:lnTo>
                    <a:lnTo>
                      <a:pt x="5" y="85"/>
                    </a:lnTo>
                    <a:lnTo>
                      <a:pt x="16" y="85"/>
                    </a:lnTo>
                    <a:lnTo>
                      <a:pt x="24" y="85"/>
                    </a:lnTo>
                    <a:lnTo>
                      <a:pt x="26" y="85"/>
                    </a:lnTo>
                    <a:lnTo>
                      <a:pt x="26" y="76"/>
                    </a:lnTo>
                    <a:lnTo>
                      <a:pt x="24" y="48"/>
                    </a:lnTo>
                    <a:lnTo>
                      <a:pt x="24" y="25"/>
                    </a:lnTo>
                    <a:lnTo>
                      <a:pt x="26" y="24"/>
                    </a:lnTo>
                    <a:lnTo>
                      <a:pt x="30" y="21"/>
                    </a:lnTo>
                    <a:lnTo>
                      <a:pt x="46" y="10"/>
                    </a:lnTo>
                    <a:lnTo>
                      <a:pt x="58" y="1"/>
                    </a:lnTo>
                    <a:lnTo>
                      <a:pt x="60" y="0"/>
                    </a:lnTo>
                    <a:lnTo>
                      <a:pt x="60" y="14"/>
                    </a:lnTo>
                    <a:lnTo>
                      <a:pt x="58" y="54"/>
                    </a:lnTo>
                    <a:lnTo>
                      <a:pt x="58" y="83"/>
                    </a:lnTo>
                    <a:lnTo>
                      <a:pt x="60" y="85"/>
                    </a:lnTo>
                    <a:lnTo>
                      <a:pt x="64" y="85"/>
                    </a:lnTo>
                    <a:lnTo>
                      <a:pt x="79" y="85"/>
                    </a:lnTo>
                    <a:lnTo>
                      <a:pt x="92" y="85"/>
                    </a:lnTo>
                    <a:lnTo>
                      <a:pt x="94" y="85"/>
                    </a:lnTo>
                    <a:lnTo>
                      <a:pt x="94" y="90"/>
                    </a:lnTo>
                    <a:lnTo>
                      <a:pt x="92" y="106"/>
                    </a:lnTo>
                    <a:lnTo>
                      <a:pt x="92" y="117"/>
                    </a:lnTo>
                    <a:lnTo>
                      <a:pt x="94" y="117"/>
                    </a:lnTo>
                    <a:lnTo>
                      <a:pt x="88" y="117"/>
                    </a:lnTo>
                    <a:lnTo>
                      <a:pt x="72" y="117"/>
                    </a:lnTo>
                    <a:lnTo>
                      <a:pt x="60" y="117"/>
                    </a:lnTo>
                    <a:lnTo>
                      <a:pt x="60" y="117"/>
                    </a:lnTo>
                    <a:lnTo>
                      <a:pt x="60" y="140"/>
                    </a:lnTo>
                    <a:lnTo>
                      <a:pt x="58" y="207"/>
                    </a:lnTo>
                    <a:lnTo>
                      <a:pt x="58" y="258"/>
                    </a:lnTo>
                    <a:lnTo>
                      <a:pt x="60" y="259"/>
                    </a:lnTo>
                    <a:lnTo>
                      <a:pt x="60" y="264"/>
                    </a:lnTo>
                    <a:lnTo>
                      <a:pt x="60" y="269"/>
                    </a:lnTo>
                    <a:lnTo>
                      <a:pt x="60" y="278"/>
                    </a:lnTo>
                    <a:lnTo>
                      <a:pt x="61" y="285"/>
                    </a:lnTo>
                    <a:lnTo>
                      <a:pt x="63" y="285"/>
                    </a:lnTo>
                    <a:lnTo>
                      <a:pt x="64" y="289"/>
                    </a:lnTo>
                    <a:lnTo>
                      <a:pt x="67" y="290"/>
                    </a:lnTo>
                    <a:lnTo>
                      <a:pt x="70" y="292"/>
                    </a:lnTo>
                    <a:lnTo>
                      <a:pt x="72" y="293"/>
                    </a:lnTo>
                    <a:lnTo>
                      <a:pt x="77" y="293"/>
                    </a:lnTo>
                    <a:lnTo>
                      <a:pt x="79" y="293"/>
                    </a:lnTo>
                    <a:lnTo>
                      <a:pt x="82" y="293"/>
                    </a:lnTo>
                    <a:lnTo>
                      <a:pt x="86" y="293"/>
                    </a:lnTo>
                    <a:lnTo>
                      <a:pt x="92" y="293"/>
                    </a:lnTo>
                    <a:lnTo>
                      <a:pt x="94" y="292"/>
                    </a:lnTo>
                    <a:lnTo>
                      <a:pt x="94" y="2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5" name="Freeform 360"/>
              <p:cNvSpPr>
                <a:spLocks noEditPoints="1"/>
              </p:cNvSpPr>
              <p:nvPr/>
            </p:nvSpPr>
            <p:spPr bwMode="auto">
              <a:xfrm>
                <a:off x="1844" y="4151"/>
                <a:ext cx="12" cy="112"/>
              </a:xfrm>
              <a:custGeom>
                <a:avLst/>
                <a:gdLst>
                  <a:gd name="T0" fmla="*/ 1 w 35"/>
                  <a:gd name="T1" fmla="*/ 47 h 336"/>
                  <a:gd name="T2" fmla="*/ 1 w 35"/>
                  <a:gd name="T3" fmla="*/ 40 h 336"/>
                  <a:gd name="T4" fmla="*/ 0 w 35"/>
                  <a:gd name="T5" fmla="*/ 18 h 336"/>
                  <a:gd name="T6" fmla="*/ 0 w 35"/>
                  <a:gd name="T7" fmla="*/ 1 h 336"/>
                  <a:gd name="T8" fmla="*/ 1 w 35"/>
                  <a:gd name="T9" fmla="*/ 0 h 336"/>
                  <a:gd name="T10" fmla="*/ 5 w 35"/>
                  <a:gd name="T11" fmla="*/ 0 h 336"/>
                  <a:gd name="T12" fmla="*/ 21 w 35"/>
                  <a:gd name="T13" fmla="*/ 0 h 336"/>
                  <a:gd name="T14" fmla="*/ 33 w 35"/>
                  <a:gd name="T15" fmla="*/ 0 h 336"/>
                  <a:gd name="T16" fmla="*/ 35 w 35"/>
                  <a:gd name="T17" fmla="*/ 0 h 336"/>
                  <a:gd name="T18" fmla="*/ 35 w 35"/>
                  <a:gd name="T19" fmla="*/ 8 h 336"/>
                  <a:gd name="T20" fmla="*/ 33 w 35"/>
                  <a:gd name="T21" fmla="*/ 31 h 336"/>
                  <a:gd name="T22" fmla="*/ 33 w 35"/>
                  <a:gd name="T23" fmla="*/ 47 h 336"/>
                  <a:gd name="T24" fmla="*/ 35 w 35"/>
                  <a:gd name="T25" fmla="*/ 47 h 336"/>
                  <a:gd name="T26" fmla="*/ 29 w 35"/>
                  <a:gd name="T27" fmla="*/ 47 h 336"/>
                  <a:gd name="T28" fmla="*/ 14 w 35"/>
                  <a:gd name="T29" fmla="*/ 47 h 336"/>
                  <a:gd name="T30" fmla="*/ 1 w 35"/>
                  <a:gd name="T31" fmla="*/ 47 h 336"/>
                  <a:gd name="T32" fmla="*/ 1 w 35"/>
                  <a:gd name="T33" fmla="*/ 47 h 336"/>
                  <a:gd name="T34" fmla="*/ 0 w 35"/>
                  <a:gd name="T35" fmla="*/ 47 h 336"/>
                  <a:gd name="T36" fmla="*/ 1 w 35"/>
                  <a:gd name="T37" fmla="*/ 47 h 336"/>
                  <a:gd name="T38" fmla="*/ 1 w 35"/>
                  <a:gd name="T39" fmla="*/ 47 h 336"/>
                  <a:gd name="T40" fmla="*/ 1 w 35"/>
                  <a:gd name="T41" fmla="*/ 336 h 336"/>
                  <a:gd name="T42" fmla="*/ 0 w 35"/>
                  <a:gd name="T43" fmla="*/ 332 h 336"/>
                  <a:gd name="T44" fmla="*/ 1 w 35"/>
                  <a:gd name="T45" fmla="*/ 298 h 336"/>
                  <a:gd name="T46" fmla="*/ 0 w 35"/>
                  <a:gd name="T47" fmla="*/ 186 h 336"/>
                  <a:gd name="T48" fmla="*/ 0 w 35"/>
                  <a:gd name="T49" fmla="*/ 98 h 336"/>
                  <a:gd name="T50" fmla="*/ 1 w 35"/>
                  <a:gd name="T51" fmla="*/ 93 h 336"/>
                  <a:gd name="T52" fmla="*/ 5 w 35"/>
                  <a:gd name="T53" fmla="*/ 93 h 336"/>
                  <a:gd name="T54" fmla="*/ 21 w 35"/>
                  <a:gd name="T55" fmla="*/ 93 h 336"/>
                  <a:gd name="T56" fmla="*/ 33 w 35"/>
                  <a:gd name="T57" fmla="*/ 93 h 336"/>
                  <a:gd name="T58" fmla="*/ 35 w 35"/>
                  <a:gd name="T59" fmla="*/ 93 h 336"/>
                  <a:gd name="T60" fmla="*/ 33 w 35"/>
                  <a:gd name="T61" fmla="*/ 98 h 336"/>
                  <a:gd name="T62" fmla="*/ 35 w 35"/>
                  <a:gd name="T63" fmla="*/ 132 h 336"/>
                  <a:gd name="T64" fmla="*/ 33 w 35"/>
                  <a:gd name="T65" fmla="*/ 245 h 336"/>
                  <a:gd name="T66" fmla="*/ 33 w 35"/>
                  <a:gd name="T67" fmla="*/ 332 h 336"/>
                  <a:gd name="T68" fmla="*/ 35 w 35"/>
                  <a:gd name="T69" fmla="*/ 336 h 336"/>
                  <a:gd name="T70" fmla="*/ 29 w 35"/>
                  <a:gd name="T71" fmla="*/ 336 h 336"/>
                  <a:gd name="T72" fmla="*/ 14 w 35"/>
                  <a:gd name="T73" fmla="*/ 336 h 336"/>
                  <a:gd name="T74" fmla="*/ 1 w 35"/>
                  <a:gd name="T75" fmla="*/ 336 h 336"/>
                  <a:gd name="T76" fmla="*/ 1 w 35"/>
                  <a:gd name="T77" fmla="*/ 336 h 336"/>
                  <a:gd name="T78" fmla="*/ 0 w 35"/>
                  <a:gd name="T79" fmla="*/ 336 h 336"/>
                  <a:gd name="T80" fmla="*/ 1 w 35"/>
                  <a:gd name="T81" fmla="*/ 336 h 336"/>
                  <a:gd name="T82" fmla="*/ 1 w 35"/>
                  <a:gd name="T8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36">
                    <a:moveTo>
                      <a:pt x="1" y="47"/>
                    </a:moveTo>
                    <a:lnTo>
                      <a:pt x="1" y="40"/>
                    </a:lnTo>
                    <a:lnTo>
                      <a:pt x="0" y="18"/>
                    </a:lnTo>
                    <a:lnTo>
                      <a:pt x="0" y="1"/>
                    </a:lnTo>
                    <a:lnTo>
                      <a:pt x="1" y="0"/>
                    </a:lnTo>
                    <a:lnTo>
                      <a:pt x="5" y="0"/>
                    </a:lnTo>
                    <a:lnTo>
                      <a:pt x="21" y="0"/>
                    </a:lnTo>
                    <a:lnTo>
                      <a:pt x="33" y="0"/>
                    </a:lnTo>
                    <a:lnTo>
                      <a:pt x="35" y="0"/>
                    </a:lnTo>
                    <a:lnTo>
                      <a:pt x="35" y="8"/>
                    </a:lnTo>
                    <a:lnTo>
                      <a:pt x="33" y="31"/>
                    </a:lnTo>
                    <a:lnTo>
                      <a:pt x="33" y="47"/>
                    </a:lnTo>
                    <a:lnTo>
                      <a:pt x="35" y="47"/>
                    </a:lnTo>
                    <a:lnTo>
                      <a:pt x="29" y="47"/>
                    </a:lnTo>
                    <a:lnTo>
                      <a:pt x="14" y="47"/>
                    </a:lnTo>
                    <a:lnTo>
                      <a:pt x="1" y="47"/>
                    </a:lnTo>
                    <a:lnTo>
                      <a:pt x="1" y="47"/>
                    </a:lnTo>
                    <a:lnTo>
                      <a:pt x="0" y="47"/>
                    </a:lnTo>
                    <a:lnTo>
                      <a:pt x="1" y="47"/>
                    </a:lnTo>
                    <a:lnTo>
                      <a:pt x="1" y="47"/>
                    </a:lnTo>
                    <a:close/>
                    <a:moveTo>
                      <a:pt x="1" y="336"/>
                    </a:moveTo>
                    <a:lnTo>
                      <a:pt x="0" y="332"/>
                    </a:lnTo>
                    <a:lnTo>
                      <a:pt x="1" y="298"/>
                    </a:lnTo>
                    <a:lnTo>
                      <a:pt x="0" y="186"/>
                    </a:lnTo>
                    <a:lnTo>
                      <a:pt x="0" y="98"/>
                    </a:lnTo>
                    <a:lnTo>
                      <a:pt x="1" y="93"/>
                    </a:lnTo>
                    <a:lnTo>
                      <a:pt x="5" y="93"/>
                    </a:lnTo>
                    <a:lnTo>
                      <a:pt x="21" y="93"/>
                    </a:lnTo>
                    <a:lnTo>
                      <a:pt x="33" y="93"/>
                    </a:lnTo>
                    <a:lnTo>
                      <a:pt x="35" y="93"/>
                    </a:lnTo>
                    <a:lnTo>
                      <a:pt x="33" y="98"/>
                    </a:lnTo>
                    <a:lnTo>
                      <a:pt x="35" y="132"/>
                    </a:lnTo>
                    <a:lnTo>
                      <a:pt x="33" y="245"/>
                    </a:lnTo>
                    <a:lnTo>
                      <a:pt x="33" y="332"/>
                    </a:lnTo>
                    <a:lnTo>
                      <a:pt x="35" y="336"/>
                    </a:lnTo>
                    <a:lnTo>
                      <a:pt x="29" y="336"/>
                    </a:lnTo>
                    <a:lnTo>
                      <a:pt x="14" y="336"/>
                    </a:lnTo>
                    <a:lnTo>
                      <a:pt x="1" y="336"/>
                    </a:lnTo>
                    <a:lnTo>
                      <a:pt x="1" y="336"/>
                    </a:lnTo>
                    <a:lnTo>
                      <a:pt x="0" y="336"/>
                    </a:lnTo>
                    <a:lnTo>
                      <a:pt x="1" y="336"/>
                    </a:lnTo>
                    <a:lnTo>
                      <a:pt x="1"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6" name="Freeform 361"/>
              <p:cNvSpPr>
                <a:spLocks noEditPoints="1"/>
              </p:cNvSpPr>
              <p:nvPr/>
            </p:nvSpPr>
            <p:spPr bwMode="auto">
              <a:xfrm>
                <a:off x="1872" y="4177"/>
                <a:ext cx="59" cy="88"/>
              </a:xfrm>
              <a:custGeom>
                <a:avLst/>
                <a:gdLst>
                  <a:gd name="T0" fmla="*/ 1 w 189"/>
                  <a:gd name="T1" fmla="*/ 117 h 255"/>
                  <a:gd name="T2" fmla="*/ 10 w 189"/>
                  <a:gd name="T3" fmla="*/ 65 h 255"/>
                  <a:gd name="T4" fmla="*/ 28 w 189"/>
                  <a:gd name="T5" fmla="*/ 32 h 255"/>
                  <a:gd name="T6" fmla="*/ 41 w 189"/>
                  <a:gd name="T7" fmla="*/ 20 h 255"/>
                  <a:gd name="T8" fmla="*/ 87 w 189"/>
                  <a:gd name="T9" fmla="*/ 1 h 255"/>
                  <a:gd name="T10" fmla="*/ 100 w 189"/>
                  <a:gd name="T11" fmla="*/ 1 h 255"/>
                  <a:gd name="T12" fmla="*/ 135 w 189"/>
                  <a:gd name="T13" fmla="*/ 11 h 255"/>
                  <a:gd name="T14" fmla="*/ 161 w 189"/>
                  <a:gd name="T15" fmla="*/ 32 h 255"/>
                  <a:gd name="T16" fmla="*/ 172 w 189"/>
                  <a:gd name="T17" fmla="*/ 51 h 255"/>
                  <a:gd name="T18" fmla="*/ 187 w 189"/>
                  <a:gd name="T19" fmla="*/ 116 h 255"/>
                  <a:gd name="T20" fmla="*/ 187 w 189"/>
                  <a:gd name="T21" fmla="*/ 137 h 255"/>
                  <a:gd name="T22" fmla="*/ 179 w 189"/>
                  <a:gd name="T23" fmla="*/ 192 h 255"/>
                  <a:gd name="T24" fmla="*/ 162 w 189"/>
                  <a:gd name="T25" fmla="*/ 223 h 255"/>
                  <a:gd name="T26" fmla="*/ 146 w 189"/>
                  <a:gd name="T27" fmla="*/ 237 h 255"/>
                  <a:gd name="T28" fmla="*/ 100 w 189"/>
                  <a:gd name="T29" fmla="*/ 255 h 255"/>
                  <a:gd name="T30" fmla="*/ 87 w 189"/>
                  <a:gd name="T31" fmla="*/ 255 h 255"/>
                  <a:gd name="T32" fmla="*/ 52 w 189"/>
                  <a:gd name="T33" fmla="*/ 245 h 255"/>
                  <a:gd name="T34" fmla="*/ 28 w 189"/>
                  <a:gd name="T35" fmla="*/ 223 h 255"/>
                  <a:gd name="T36" fmla="*/ 15 w 189"/>
                  <a:gd name="T37" fmla="*/ 206 h 255"/>
                  <a:gd name="T38" fmla="*/ 1 w 189"/>
                  <a:gd name="T39" fmla="*/ 138 h 255"/>
                  <a:gd name="T40" fmla="*/ 0 w 189"/>
                  <a:gd name="T41" fmla="*/ 118 h 255"/>
                  <a:gd name="T42" fmla="*/ 0 w 189"/>
                  <a:gd name="T43" fmla="*/ 116 h 255"/>
                  <a:gd name="T44" fmla="*/ 1 w 189"/>
                  <a:gd name="T45" fmla="*/ 127 h 255"/>
                  <a:gd name="T46" fmla="*/ 35 w 189"/>
                  <a:gd name="T47" fmla="*/ 127 h 255"/>
                  <a:gd name="T48" fmla="*/ 35 w 189"/>
                  <a:gd name="T49" fmla="*/ 149 h 255"/>
                  <a:gd name="T50" fmla="*/ 49 w 189"/>
                  <a:gd name="T51" fmla="*/ 194 h 255"/>
                  <a:gd name="T52" fmla="*/ 55 w 189"/>
                  <a:gd name="T53" fmla="*/ 202 h 255"/>
                  <a:gd name="T54" fmla="*/ 75 w 189"/>
                  <a:gd name="T55" fmla="*/ 217 h 255"/>
                  <a:gd name="T56" fmla="*/ 96 w 189"/>
                  <a:gd name="T57" fmla="*/ 221 h 255"/>
                  <a:gd name="T58" fmla="*/ 107 w 189"/>
                  <a:gd name="T59" fmla="*/ 220 h 255"/>
                  <a:gd name="T60" fmla="*/ 121 w 189"/>
                  <a:gd name="T61" fmla="*/ 214 h 255"/>
                  <a:gd name="T62" fmla="*/ 137 w 189"/>
                  <a:gd name="T63" fmla="*/ 197 h 255"/>
                  <a:gd name="T64" fmla="*/ 144 w 189"/>
                  <a:gd name="T65" fmla="*/ 185 h 255"/>
                  <a:gd name="T66" fmla="*/ 152 w 189"/>
                  <a:gd name="T67" fmla="*/ 135 h 255"/>
                  <a:gd name="T68" fmla="*/ 152 w 189"/>
                  <a:gd name="T69" fmla="*/ 120 h 255"/>
                  <a:gd name="T70" fmla="*/ 146 w 189"/>
                  <a:gd name="T71" fmla="*/ 82 h 255"/>
                  <a:gd name="T72" fmla="*/ 137 w 189"/>
                  <a:gd name="T73" fmla="*/ 58 h 255"/>
                  <a:gd name="T74" fmla="*/ 127 w 189"/>
                  <a:gd name="T75" fmla="*/ 48 h 255"/>
                  <a:gd name="T76" fmla="*/ 97 w 189"/>
                  <a:gd name="T77" fmla="*/ 35 h 255"/>
                  <a:gd name="T78" fmla="*/ 89 w 189"/>
                  <a:gd name="T79" fmla="*/ 35 h 255"/>
                  <a:gd name="T80" fmla="*/ 73 w 189"/>
                  <a:gd name="T81" fmla="*/ 39 h 255"/>
                  <a:gd name="T82" fmla="*/ 55 w 189"/>
                  <a:gd name="T83" fmla="*/ 55 h 255"/>
                  <a:gd name="T84" fmla="*/ 49 w 189"/>
                  <a:gd name="T85" fmla="*/ 62 h 255"/>
                  <a:gd name="T86" fmla="*/ 38 w 189"/>
                  <a:gd name="T87" fmla="*/ 93 h 255"/>
                  <a:gd name="T88" fmla="*/ 35 w 189"/>
                  <a:gd name="T89" fmla="*/ 127 h 255"/>
                  <a:gd name="T90" fmla="*/ 35 w 189"/>
                  <a:gd name="T91" fmla="*/ 141 h 255"/>
                  <a:gd name="T92" fmla="*/ 34 w 189"/>
                  <a:gd name="T93" fmla="*/ 128 h 255"/>
                  <a:gd name="T94" fmla="*/ 35 w 189"/>
                  <a:gd name="T9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255">
                    <a:moveTo>
                      <a:pt x="1" y="127"/>
                    </a:moveTo>
                    <a:lnTo>
                      <a:pt x="1" y="117"/>
                    </a:lnTo>
                    <a:lnTo>
                      <a:pt x="3" y="99"/>
                    </a:lnTo>
                    <a:lnTo>
                      <a:pt x="10" y="65"/>
                    </a:lnTo>
                    <a:lnTo>
                      <a:pt x="22" y="38"/>
                    </a:lnTo>
                    <a:lnTo>
                      <a:pt x="28" y="32"/>
                    </a:lnTo>
                    <a:lnTo>
                      <a:pt x="32" y="28"/>
                    </a:lnTo>
                    <a:lnTo>
                      <a:pt x="41" y="20"/>
                    </a:lnTo>
                    <a:lnTo>
                      <a:pt x="62" y="7"/>
                    </a:lnTo>
                    <a:lnTo>
                      <a:pt x="87" y="1"/>
                    </a:lnTo>
                    <a:lnTo>
                      <a:pt x="94" y="0"/>
                    </a:lnTo>
                    <a:lnTo>
                      <a:pt x="100" y="1"/>
                    </a:lnTo>
                    <a:lnTo>
                      <a:pt x="113" y="3"/>
                    </a:lnTo>
                    <a:lnTo>
                      <a:pt x="135" y="11"/>
                    </a:lnTo>
                    <a:lnTo>
                      <a:pt x="155" y="28"/>
                    </a:lnTo>
                    <a:lnTo>
                      <a:pt x="161" y="32"/>
                    </a:lnTo>
                    <a:lnTo>
                      <a:pt x="165" y="38"/>
                    </a:lnTo>
                    <a:lnTo>
                      <a:pt x="172" y="51"/>
                    </a:lnTo>
                    <a:lnTo>
                      <a:pt x="183" y="80"/>
                    </a:lnTo>
                    <a:lnTo>
                      <a:pt x="187" y="116"/>
                    </a:lnTo>
                    <a:lnTo>
                      <a:pt x="189" y="125"/>
                    </a:lnTo>
                    <a:lnTo>
                      <a:pt x="187" y="137"/>
                    </a:lnTo>
                    <a:lnTo>
                      <a:pt x="186" y="156"/>
                    </a:lnTo>
                    <a:lnTo>
                      <a:pt x="179" y="192"/>
                    </a:lnTo>
                    <a:lnTo>
                      <a:pt x="165" y="218"/>
                    </a:lnTo>
                    <a:lnTo>
                      <a:pt x="162" y="223"/>
                    </a:lnTo>
                    <a:lnTo>
                      <a:pt x="156" y="228"/>
                    </a:lnTo>
                    <a:lnTo>
                      <a:pt x="146" y="237"/>
                    </a:lnTo>
                    <a:lnTo>
                      <a:pt x="125" y="249"/>
                    </a:lnTo>
                    <a:lnTo>
                      <a:pt x="100" y="255"/>
                    </a:lnTo>
                    <a:lnTo>
                      <a:pt x="94" y="255"/>
                    </a:lnTo>
                    <a:lnTo>
                      <a:pt x="87" y="255"/>
                    </a:lnTo>
                    <a:lnTo>
                      <a:pt x="75" y="254"/>
                    </a:lnTo>
                    <a:lnTo>
                      <a:pt x="52" y="245"/>
                    </a:lnTo>
                    <a:lnTo>
                      <a:pt x="32" y="228"/>
                    </a:lnTo>
                    <a:lnTo>
                      <a:pt x="28" y="223"/>
                    </a:lnTo>
                    <a:lnTo>
                      <a:pt x="22" y="218"/>
                    </a:lnTo>
                    <a:lnTo>
                      <a:pt x="15" y="206"/>
                    </a:lnTo>
                    <a:lnTo>
                      <a:pt x="5" y="175"/>
                    </a:lnTo>
                    <a:lnTo>
                      <a:pt x="1" y="138"/>
                    </a:lnTo>
                    <a:lnTo>
                      <a:pt x="1" y="127"/>
                    </a:lnTo>
                    <a:lnTo>
                      <a:pt x="0" y="118"/>
                    </a:lnTo>
                    <a:lnTo>
                      <a:pt x="1" y="110"/>
                    </a:lnTo>
                    <a:lnTo>
                      <a:pt x="0" y="116"/>
                    </a:lnTo>
                    <a:lnTo>
                      <a:pt x="0" y="127"/>
                    </a:lnTo>
                    <a:lnTo>
                      <a:pt x="1" y="127"/>
                    </a:lnTo>
                    <a:lnTo>
                      <a:pt x="1" y="127"/>
                    </a:lnTo>
                    <a:close/>
                    <a:moveTo>
                      <a:pt x="35" y="127"/>
                    </a:moveTo>
                    <a:lnTo>
                      <a:pt x="35" y="135"/>
                    </a:lnTo>
                    <a:lnTo>
                      <a:pt x="35" y="149"/>
                    </a:lnTo>
                    <a:lnTo>
                      <a:pt x="41" y="175"/>
                    </a:lnTo>
                    <a:lnTo>
                      <a:pt x="49" y="194"/>
                    </a:lnTo>
                    <a:lnTo>
                      <a:pt x="52" y="197"/>
                    </a:lnTo>
                    <a:lnTo>
                      <a:pt x="55" y="202"/>
                    </a:lnTo>
                    <a:lnTo>
                      <a:pt x="60" y="209"/>
                    </a:lnTo>
                    <a:lnTo>
                      <a:pt x="75" y="217"/>
                    </a:lnTo>
                    <a:lnTo>
                      <a:pt x="91" y="221"/>
                    </a:lnTo>
                    <a:lnTo>
                      <a:pt x="96" y="221"/>
                    </a:lnTo>
                    <a:lnTo>
                      <a:pt x="99" y="221"/>
                    </a:lnTo>
                    <a:lnTo>
                      <a:pt x="107" y="220"/>
                    </a:lnTo>
                    <a:lnTo>
                      <a:pt x="114" y="217"/>
                    </a:lnTo>
                    <a:lnTo>
                      <a:pt x="121" y="214"/>
                    </a:lnTo>
                    <a:lnTo>
                      <a:pt x="132" y="202"/>
                    </a:lnTo>
                    <a:lnTo>
                      <a:pt x="137" y="197"/>
                    </a:lnTo>
                    <a:lnTo>
                      <a:pt x="138" y="194"/>
                    </a:lnTo>
                    <a:lnTo>
                      <a:pt x="144" y="185"/>
                    </a:lnTo>
                    <a:lnTo>
                      <a:pt x="149" y="163"/>
                    </a:lnTo>
                    <a:lnTo>
                      <a:pt x="152" y="135"/>
                    </a:lnTo>
                    <a:lnTo>
                      <a:pt x="154" y="127"/>
                    </a:lnTo>
                    <a:lnTo>
                      <a:pt x="152" y="120"/>
                    </a:lnTo>
                    <a:lnTo>
                      <a:pt x="152" y="106"/>
                    </a:lnTo>
                    <a:lnTo>
                      <a:pt x="146" y="82"/>
                    </a:lnTo>
                    <a:lnTo>
                      <a:pt x="138" y="62"/>
                    </a:lnTo>
                    <a:lnTo>
                      <a:pt x="137" y="58"/>
                    </a:lnTo>
                    <a:lnTo>
                      <a:pt x="132" y="55"/>
                    </a:lnTo>
                    <a:lnTo>
                      <a:pt x="127" y="48"/>
                    </a:lnTo>
                    <a:lnTo>
                      <a:pt x="113" y="39"/>
                    </a:lnTo>
                    <a:lnTo>
                      <a:pt x="97" y="35"/>
                    </a:lnTo>
                    <a:lnTo>
                      <a:pt x="93" y="34"/>
                    </a:lnTo>
                    <a:lnTo>
                      <a:pt x="89" y="35"/>
                    </a:lnTo>
                    <a:lnTo>
                      <a:pt x="80" y="37"/>
                    </a:lnTo>
                    <a:lnTo>
                      <a:pt x="73" y="39"/>
                    </a:lnTo>
                    <a:lnTo>
                      <a:pt x="66" y="42"/>
                    </a:lnTo>
                    <a:lnTo>
                      <a:pt x="55" y="55"/>
                    </a:lnTo>
                    <a:lnTo>
                      <a:pt x="52" y="58"/>
                    </a:lnTo>
                    <a:lnTo>
                      <a:pt x="49" y="62"/>
                    </a:lnTo>
                    <a:lnTo>
                      <a:pt x="44" y="72"/>
                    </a:lnTo>
                    <a:lnTo>
                      <a:pt x="38" y="93"/>
                    </a:lnTo>
                    <a:lnTo>
                      <a:pt x="35" y="120"/>
                    </a:lnTo>
                    <a:lnTo>
                      <a:pt x="35" y="127"/>
                    </a:lnTo>
                    <a:lnTo>
                      <a:pt x="34" y="134"/>
                    </a:lnTo>
                    <a:lnTo>
                      <a:pt x="35" y="141"/>
                    </a:lnTo>
                    <a:lnTo>
                      <a:pt x="34" y="137"/>
                    </a:lnTo>
                    <a:lnTo>
                      <a:pt x="34" y="128"/>
                    </a:lnTo>
                    <a:lnTo>
                      <a:pt x="35" y="127"/>
                    </a:lnTo>
                    <a:lnTo>
                      <a:pt x="35"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7" name="Freeform 362"/>
              <p:cNvSpPr>
                <a:spLocks/>
              </p:cNvSpPr>
              <p:nvPr/>
            </p:nvSpPr>
            <p:spPr bwMode="auto">
              <a:xfrm>
                <a:off x="1945" y="4177"/>
                <a:ext cx="55" cy="86"/>
              </a:xfrm>
              <a:custGeom>
                <a:avLst/>
                <a:gdLst>
                  <a:gd name="T0" fmla="*/ 0 w 163"/>
                  <a:gd name="T1" fmla="*/ 245 h 249"/>
                  <a:gd name="T2" fmla="*/ 0 w 163"/>
                  <a:gd name="T3" fmla="*/ 99 h 249"/>
                  <a:gd name="T4" fmla="*/ 1 w 163"/>
                  <a:gd name="T5" fmla="*/ 6 h 249"/>
                  <a:gd name="T6" fmla="*/ 20 w 163"/>
                  <a:gd name="T7" fmla="*/ 6 h 249"/>
                  <a:gd name="T8" fmla="*/ 31 w 163"/>
                  <a:gd name="T9" fmla="*/ 6 h 249"/>
                  <a:gd name="T10" fmla="*/ 29 w 163"/>
                  <a:gd name="T11" fmla="*/ 28 h 249"/>
                  <a:gd name="T12" fmla="*/ 31 w 163"/>
                  <a:gd name="T13" fmla="*/ 41 h 249"/>
                  <a:gd name="T14" fmla="*/ 36 w 163"/>
                  <a:gd name="T15" fmla="*/ 32 h 249"/>
                  <a:gd name="T16" fmla="*/ 55 w 163"/>
                  <a:gd name="T17" fmla="*/ 13 h 249"/>
                  <a:gd name="T18" fmla="*/ 60 w 163"/>
                  <a:gd name="T19" fmla="*/ 8 h 249"/>
                  <a:gd name="T20" fmla="*/ 77 w 163"/>
                  <a:gd name="T21" fmla="*/ 3 h 249"/>
                  <a:gd name="T22" fmla="*/ 94 w 163"/>
                  <a:gd name="T23" fmla="*/ 0 h 249"/>
                  <a:gd name="T24" fmla="*/ 111 w 163"/>
                  <a:gd name="T25" fmla="*/ 3 h 249"/>
                  <a:gd name="T26" fmla="*/ 124 w 163"/>
                  <a:gd name="T27" fmla="*/ 7 h 249"/>
                  <a:gd name="T28" fmla="*/ 130 w 163"/>
                  <a:gd name="T29" fmla="*/ 11 h 249"/>
                  <a:gd name="T30" fmla="*/ 144 w 163"/>
                  <a:gd name="T31" fmla="*/ 21 h 249"/>
                  <a:gd name="T32" fmla="*/ 149 w 163"/>
                  <a:gd name="T33" fmla="*/ 28 h 249"/>
                  <a:gd name="T34" fmla="*/ 158 w 163"/>
                  <a:gd name="T35" fmla="*/ 48 h 249"/>
                  <a:gd name="T36" fmla="*/ 159 w 163"/>
                  <a:gd name="T37" fmla="*/ 53 h 249"/>
                  <a:gd name="T38" fmla="*/ 162 w 163"/>
                  <a:gd name="T39" fmla="*/ 76 h 249"/>
                  <a:gd name="T40" fmla="*/ 163 w 163"/>
                  <a:gd name="T41" fmla="*/ 100 h 249"/>
                  <a:gd name="T42" fmla="*/ 163 w 163"/>
                  <a:gd name="T43" fmla="*/ 124 h 249"/>
                  <a:gd name="T44" fmla="*/ 162 w 163"/>
                  <a:gd name="T45" fmla="*/ 247 h 249"/>
                  <a:gd name="T46" fmla="*/ 158 w 163"/>
                  <a:gd name="T47" fmla="*/ 249 h 249"/>
                  <a:gd name="T48" fmla="*/ 130 w 163"/>
                  <a:gd name="T49" fmla="*/ 249 h 249"/>
                  <a:gd name="T50" fmla="*/ 130 w 163"/>
                  <a:gd name="T51" fmla="*/ 227 h 249"/>
                  <a:gd name="T52" fmla="*/ 128 w 163"/>
                  <a:gd name="T53" fmla="*/ 106 h 249"/>
                  <a:gd name="T54" fmla="*/ 128 w 163"/>
                  <a:gd name="T55" fmla="*/ 97 h 249"/>
                  <a:gd name="T56" fmla="*/ 127 w 163"/>
                  <a:gd name="T57" fmla="*/ 76 h 249"/>
                  <a:gd name="T58" fmla="*/ 125 w 163"/>
                  <a:gd name="T59" fmla="*/ 62 h 249"/>
                  <a:gd name="T60" fmla="*/ 121 w 163"/>
                  <a:gd name="T61" fmla="*/ 56 h 249"/>
                  <a:gd name="T62" fmla="*/ 111 w 163"/>
                  <a:gd name="T63" fmla="*/ 44 h 249"/>
                  <a:gd name="T64" fmla="*/ 104 w 163"/>
                  <a:gd name="T65" fmla="*/ 39 h 249"/>
                  <a:gd name="T66" fmla="*/ 93 w 163"/>
                  <a:gd name="T67" fmla="*/ 37 h 249"/>
                  <a:gd name="T68" fmla="*/ 83 w 163"/>
                  <a:gd name="T69" fmla="*/ 37 h 249"/>
                  <a:gd name="T70" fmla="*/ 62 w 163"/>
                  <a:gd name="T71" fmla="*/ 42 h 249"/>
                  <a:gd name="T72" fmla="*/ 49 w 163"/>
                  <a:gd name="T73" fmla="*/ 53 h 249"/>
                  <a:gd name="T74" fmla="*/ 42 w 163"/>
                  <a:gd name="T75" fmla="*/ 65 h 249"/>
                  <a:gd name="T76" fmla="*/ 35 w 163"/>
                  <a:gd name="T77" fmla="*/ 110 h 249"/>
                  <a:gd name="T78" fmla="*/ 35 w 163"/>
                  <a:gd name="T79" fmla="*/ 137 h 249"/>
                  <a:gd name="T80" fmla="*/ 34 w 163"/>
                  <a:gd name="T81" fmla="*/ 248 h 249"/>
                  <a:gd name="T82" fmla="*/ 29 w 163"/>
                  <a:gd name="T83" fmla="*/ 249 h 249"/>
                  <a:gd name="T84" fmla="*/ 1 w 163"/>
                  <a:gd name="T85" fmla="*/ 249 h 249"/>
                  <a:gd name="T86" fmla="*/ 1 w 163"/>
                  <a:gd name="T8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 h="249">
                    <a:moveTo>
                      <a:pt x="1" y="249"/>
                    </a:moveTo>
                    <a:lnTo>
                      <a:pt x="0" y="245"/>
                    </a:lnTo>
                    <a:lnTo>
                      <a:pt x="1" y="211"/>
                    </a:lnTo>
                    <a:lnTo>
                      <a:pt x="0" y="99"/>
                    </a:lnTo>
                    <a:lnTo>
                      <a:pt x="0" y="11"/>
                    </a:lnTo>
                    <a:lnTo>
                      <a:pt x="1" y="6"/>
                    </a:lnTo>
                    <a:lnTo>
                      <a:pt x="5" y="6"/>
                    </a:lnTo>
                    <a:lnTo>
                      <a:pt x="20" y="6"/>
                    </a:lnTo>
                    <a:lnTo>
                      <a:pt x="29" y="6"/>
                    </a:lnTo>
                    <a:lnTo>
                      <a:pt x="31" y="6"/>
                    </a:lnTo>
                    <a:lnTo>
                      <a:pt x="31" y="11"/>
                    </a:lnTo>
                    <a:lnTo>
                      <a:pt x="29" y="28"/>
                    </a:lnTo>
                    <a:lnTo>
                      <a:pt x="29" y="41"/>
                    </a:lnTo>
                    <a:lnTo>
                      <a:pt x="31" y="41"/>
                    </a:lnTo>
                    <a:lnTo>
                      <a:pt x="32" y="38"/>
                    </a:lnTo>
                    <a:lnTo>
                      <a:pt x="36" y="32"/>
                    </a:lnTo>
                    <a:lnTo>
                      <a:pt x="45" y="21"/>
                    </a:lnTo>
                    <a:lnTo>
                      <a:pt x="55" y="13"/>
                    </a:lnTo>
                    <a:lnTo>
                      <a:pt x="58" y="10"/>
                    </a:lnTo>
                    <a:lnTo>
                      <a:pt x="60" y="8"/>
                    </a:lnTo>
                    <a:lnTo>
                      <a:pt x="66" y="6"/>
                    </a:lnTo>
                    <a:lnTo>
                      <a:pt x="77" y="3"/>
                    </a:lnTo>
                    <a:lnTo>
                      <a:pt x="90" y="1"/>
                    </a:lnTo>
                    <a:lnTo>
                      <a:pt x="94" y="0"/>
                    </a:lnTo>
                    <a:lnTo>
                      <a:pt x="101" y="1"/>
                    </a:lnTo>
                    <a:lnTo>
                      <a:pt x="111" y="3"/>
                    </a:lnTo>
                    <a:lnTo>
                      <a:pt x="121" y="7"/>
                    </a:lnTo>
                    <a:lnTo>
                      <a:pt x="124" y="7"/>
                    </a:lnTo>
                    <a:lnTo>
                      <a:pt x="125" y="8"/>
                    </a:lnTo>
                    <a:lnTo>
                      <a:pt x="130" y="11"/>
                    </a:lnTo>
                    <a:lnTo>
                      <a:pt x="138" y="15"/>
                    </a:lnTo>
                    <a:lnTo>
                      <a:pt x="144" y="21"/>
                    </a:lnTo>
                    <a:lnTo>
                      <a:pt x="146" y="22"/>
                    </a:lnTo>
                    <a:lnTo>
                      <a:pt x="149" y="28"/>
                    </a:lnTo>
                    <a:lnTo>
                      <a:pt x="153" y="37"/>
                    </a:lnTo>
                    <a:lnTo>
                      <a:pt x="158" y="48"/>
                    </a:lnTo>
                    <a:lnTo>
                      <a:pt x="159" y="49"/>
                    </a:lnTo>
                    <a:lnTo>
                      <a:pt x="159" y="53"/>
                    </a:lnTo>
                    <a:lnTo>
                      <a:pt x="161" y="59"/>
                    </a:lnTo>
                    <a:lnTo>
                      <a:pt x="162" y="76"/>
                    </a:lnTo>
                    <a:lnTo>
                      <a:pt x="162" y="96"/>
                    </a:lnTo>
                    <a:lnTo>
                      <a:pt x="163" y="100"/>
                    </a:lnTo>
                    <a:lnTo>
                      <a:pt x="162" y="104"/>
                    </a:lnTo>
                    <a:lnTo>
                      <a:pt x="163" y="124"/>
                    </a:lnTo>
                    <a:lnTo>
                      <a:pt x="162" y="194"/>
                    </a:lnTo>
                    <a:lnTo>
                      <a:pt x="162" y="247"/>
                    </a:lnTo>
                    <a:lnTo>
                      <a:pt x="163" y="249"/>
                    </a:lnTo>
                    <a:lnTo>
                      <a:pt x="158" y="249"/>
                    </a:lnTo>
                    <a:lnTo>
                      <a:pt x="142" y="249"/>
                    </a:lnTo>
                    <a:lnTo>
                      <a:pt x="130" y="249"/>
                    </a:lnTo>
                    <a:lnTo>
                      <a:pt x="130" y="249"/>
                    </a:lnTo>
                    <a:lnTo>
                      <a:pt x="130" y="227"/>
                    </a:lnTo>
                    <a:lnTo>
                      <a:pt x="128" y="158"/>
                    </a:lnTo>
                    <a:lnTo>
                      <a:pt x="128" y="106"/>
                    </a:lnTo>
                    <a:lnTo>
                      <a:pt x="130" y="101"/>
                    </a:lnTo>
                    <a:lnTo>
                      <a:pt x="128" y="97"/>
                    </a:lnTo>
                    <a:lnTo>
                      <a:pt x="128" y="89"/>
                    </a:lnTo>
                    <a:lnTo>
                      <a:pt x="127" y="76"/>
                    </a:lnTo>
                    <a:lnTo>
                      <a:pt x="125" y="65"/>
                    </a:lnTo>
                    <a:lnTo>
                      <a:pt x="125" y="62"/>
                    </a:lnTo>
                    <a:lnTo>
                      <a:pt x="124" y="61"/>
                    </a:lnTo>
                    <a:lnTo>
                      <a:pt x="121" y="56"/>
                    </a:lnTo>
                    <a:lnTo>
                      <a:pt x="117" y="49"/>
                    </a:lnTo>
                    <a:lnTo>
                      <a:pt x="111" y="44"/>
                    </a:lnTo>
                    <a:lnTo>
                      <a:pt x="110" y="42"/>
                    </a:lnTo>
                    <a:lnTo>
                      <a:pt x="104" y="39"/>
                    </a:lnTo>
                    <a:lnTo>
                      <a:pt x="101" y="38"/>
                    </a:lnTo>
                    <a:lnTo>
                      <a:pt x="93" y="37"/>
                    </a:lnTo>
                    <a:lnTo>
                      <a:pt x="87" y="35"/>
                    </a:lnTo>
                    <a:lnTo>
                      <a:pt x="83" y="37"/>
                    </a:lnTo>
                    <a:lnTo>
                      <a:pt x="76" y="37"/>
                    </a:lnTo>
                    <a:lnTo>
                      <a:pt x="62" y="42"/>
                    </a:lnTo>
                    <a:lnTo>
                      <a:pt x="51" y="52"/>
                    </a:lnTo>
                    <a:lnTo>
                      <a:pt x="49" y="53"/>
                    </a:lnTo>
                    <a:lnTo>
                      <a:pt x="46" y="58"/>
                    </a:lnTo>
                    <a:lnTo>
                      <a:pt x="42" y="65"/>
                    </a:lnTo>
                    <a:lnTo>
                      <a:pt x="36" y="85"/>
                    </a:lnTo>
                    <a:lnTo>
                      <a:pt x="35" y="110"/>
                    </a:lnTo>
                    <a:lnTo>
                      <a:pt x="35" y="116"/>
                    </a:lnTo>
                    <a:lnTo>
                      <a:pt x="35" y="137"/>
                    </a:lnTo>
                    <a:lnTo>
                      <a:pt x="34" y="200"/>
                    </a:lnTo>
                    <a:lnTo>
                      <a:pt x="34" y="248"/>
                    </a:lnTo>
                    <a:lnTo>
                      <a:pt x="35" y="249"/>
                    </a:lnTo>
                    <a:lnTo>
                      <a:pt x="29" y="249"/>
                    </a:lnTo>
                    <a:lnTo>
                      <a:pt x="14" y="249"/>
                    </a:lnTo>
                    <a:lnTo>
                      <a:pt x="1" y="249"/>
                    </a:lnTo>
                    <a:lnTo>
                      <a:pt x="1" y="249"/>
                    </a:lnTo>
                    <a:lnTo>
                      <a:pt x="1"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8" name="Freeform 363"/>
              <p:cNvSpPr>
                <a:spLocks/>
              </p:cNvSpPr>
              <p:nvPr/>
            </p:nvSpPr>
            <p:spPr bwMode="auto">
              <a:xfrm>
                <a:off x="2018" y="4247"/>
                <a:ext cx="18" cy="38"/>
              </a:xfrm>
              <a:custGeom>
                <a:avLst/>
                <a:gdLst>
                  <a:gd name="T0" fmla="*/ 2 w 40"/>
                  <a:gd name="T1" fmla="*/ 47 h 114"/>
                  <a:gd name="T2" fmla="*/ 2 w 40"/>
                  <a:gd name="T3" fmla="*/ 40 h 114"/>
                  <a:gd name="T4" fmla="*/ 1 w 40"/>
                  <a:gd name="T5" fmla="*/ 18 h 114"/>
                  <a:gd name="T6" fmla="*/ 1 w 40"/>
                  <a:gd name="T7" fmla="*/ 1 h 114"/>
                  <a:gd name="T8" fmla="*/ 2 w 40"/>
                  <a:gd name="T9" fmla="*/ 0 h 114"/>
                  <a:gd name="T10" fmla="*/ 8 w 40"/>
                  <a:gd name="T11" fmla="*/ 0 h 114"/>
                  <a:gd name="T12" fmla="*/ 25 w 40"/>
                  <a:gd name="T13" fmla="*/ 0 h 114"/>
                  <a:gd name="T14" fmla="*/ 39 w 40"/>
                  <a:gd name="T15" fmla="*/ 0 h 114"/>
                  <a:gd name="T16" fmla="*/ 40 w 40"/>
                  <a:gd name="T17" fmla="*/ 0 h 114"/>
                  <a:gd name="T18" fmla="*/ 40 w 40"/>
                  <a:gd name="T19" fmla="*/ 8 h 114"/>
                  <a:gd name="T20" fmla="*/ 39 w 40"/>
                  <a:gd name="T21" fmla="*/ 31 h 114"/>
                  <a:gd name="T22" fmla="*/ 39 w 40"/>
                  <a:gd name="T23" fmla="*/ 47 h 114"/>
                  <a:gd name="T24" fmla="*/ 40 w 40"/>
                  <a:gd name="T25" fmla="*/ 47 h 114"/>
                  <a:gd name="T26" fmla="*/ 39 w 40"/>
                  <a:gd name="T27" fmla="*/ 53 h 114"/>
                  <a:gd name="T28" fmla="*/ 39 w 40"/>
                  <a:gd name="T29" fmla="*/ 62 h 114"/>
                  <a:gd name="T30" fmla="*/ 36 w 40"/>
                  <a:gd name="T31" fmla="*/ 76 h 114"/>
                  <a:gd name="T32" fmla="*/ 32 w 40"/>
                  <a:gd name="T33" fmla="*/ 88 h 114"/>
                  <a:gd name="T34" fmla="*/ 32 w 40"/>
                  <a:gd name="T35" fmla="*/ 90 h 114"/>
                  <a:gd name="T36" fmla="*/ 31 w 40"/>
                  <a:gd name="T37" fmla="*/ 93 h 114"/>
                  <a:gd name="T38" fmla="*/ 28 w 40"/>
                  <a:gd name="T39" fmla="*/ 98 h 114"/>
                  <a:gd name="T40" fmla="*/ 21 w 40"/>
                  <a:gd name="T41" fmla="*/ 107 h 114"/>
                  <a:gd name="T42" fmla="*/ 11 w 40"/>
                  <a:gd name="T43" fmla="*/ 112 h 114"/>
                  <a:gd name="T44" fmla="*/ 9 w 40"/>
                  <a:gd name="T45" fmla="*/ 114 h 114"/>
                  <a:gd name="T46" fmla="*/ 2 w 40"/>
                  <a:gd name="T47" fmla="*/ 104 h 114"/>
                  <a:gd name="T48" fmla="*/ 0 w 40"/>
                  <a:gd name="T49" fmla="*/ 98 h 114"/>
                  <a:gd name="T50" fmla="*/ 0 w 40"/>
                  <a:gd name="T51" fmla="*/ 97 h 114"/>
                  <a:gd name="T52" fmla="*/ 4 w 40"/>
                  <a:gd name="T53" fmla="*/ 94 h 114"/>
                  <a:gd name="T54" fmla="*/ 9 w 40"/>
                  <a:gd name="T55" fmla="*/ 88 h 114"/>
                  <a:gd name="T56" fmla="*/ 14 w 40"/>
                  <a:gd name="T57" fmla="*/ 83 h 114"/>
                  <a:gd name="T58" fmla="*/ 15 w 40"/>
                  <a:gd name="T59" fmla="*/ 80 h 114"/>
                  <a:gd name="T60" fmla="*/ 16 w 40"/>
                  <a:gd name="T61" fmla="*/ 74 h 114"/>
                  <a:gd name="T62" fmla="*/ 18 w 40"/>
                  <a:gd name="T63" fmla="*/ 70 h 114"/>
                  <a:gd name="T64" fmla="*/ 19 w 40"/>
                  <a:gd name="T65" fmla="*/ 59 h 114"/>
                  <a:gd name="T66" fmla="*/ 21 w 40"/>
                  <a:gd name="T67" fmla="*/ 47 h 114"/>
                  <a:gd name="T68" fmla="*/ 16 w 40"/>
                  <a:gd name="T69" fmla="*/ 47 h 114"/>
                  <a:gd name="T70" fmla="*/ 8 w 40"/>
                  <a:gd name="T71" fmla="*/ 47 h 114"/>
                  <a:gd name="T72" fmla="*/ 2 w 40"/>
                  <a:gd name="T73" fmla="*/ 47 h 114"/>
                  <a:gd name="T74" fmla="*/ 2 w 40"/>
                  <a:gd name="T75" fmla="*/ 47 h 114"/>
                  <a:gd name="T76" fmla="*/ 2 w 40"/>
                  <a:gd name="T77" fmla="*/ 4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114">
                    <a:moveTo>
                      <a:pt x="2" y="47"/>
                    </a:moveTo>
                    <a:lnTo>
                      <a:pt x="2" y="40"/>
                    </a:lnTo>
                    <a:lnTo>
                      <a:pt x="1" y="18"/>
                    </a:lnTo>
                    <a:lnTo>
                      <a:pt x="1" y="1"/>
                    </a:lnTo>
                    <a:lnTo>
                      <a:pt x="2" y="0"/>
                    </a:lnTo>
                    <a:lnTo>
                      <a:pt x="8" y="0"/>
                    </a:lnTo>
                    <a:lnTo>
                      <a:pt x="25" y="0"/>
                    </a:lnTo>
                    <a:lnTo>
                      <a:pt x="39" y="0"/>
                    </a:lnTo>
                    <a:lnTo>
                      <a:pt x="40" y="0"/>
                    </a:lnTo>
                    <a:lnTo>
                      <a:pt x="40" y="8"/>
                    </a:lnTo>
                    <a:lnTo>
                      <a:pt x="39" y="31"/>
                    </a:lnTo>
                    <a:lnTo>
                      <a:pt x="39" y="47"/>
                    </a:lnTo>
                    <a:lnTo>
                      <a:pt x="40" y="47"/>
                    </a:lnTo>
                    <a:lnTo>
                      <a:pt x="39" y="53"/>
                    </a:lnTo>
                    <a:lnTo>
                      <a:pt x="39" y="62"/>
                    </a:lnTo>
                    <a:lnTo>
                      <a:pt x="36" y="76"/>
                    </a:lnTo>
                    <a:lnTo>
                      <a:pt x="32" y="88"/>
                    </a:lnTo>
                    <a:lnTo>
                      <a:pt x="32" y="90"/>
                    </a:lnTo>
                    <a:lnTo>
                      <a:pt x="31" y="93"/>
                    </a:lnTo>
                    <a:lnTo>
                      <a:pt x="28" y="98"/>
                    </a:lnTo>
                    <a:lnTo>
                      <a:pt x="21" y="107"/>
                    </a:lnTo>
                    <a:lnTo>
                      <a:pt x="11" y="112"/>
                    </a:lnTo>
                    <a:lnTo>
                      <a:pt x="9" y="114"/>
                    </a:lnTo>
                    <a:lnTo>
                      <a:pt x="2" y="104"/>
                    </a:lnTo>
                    <a:lnTo>
                      <a:pt x="0" y="98"/>
                    </a:lnTo>
                    <a:lnTo>
                      <a:pt x="0" y="97"/>
                    </a:lnTo>
                    <a:lnTo>
                      <a:pt x="4" y="94"/>
                    </a:lnTo>
                    <a:lnTo>
                      <a:pt x="9" y="88"/>
                    </a:lnTo>
                    <a:lnTo>
                      <a:pt x="14" y="83"/>
                    </a:lnTo>
                    <a:lnTo>
                      <a:pt x="15" y="80"/>
                    </a:lnTo>
                    <a:lnTo>
                      <a:pt x="16" y="74"/>
                    </a:lnTo>
                    <a:lnTo>
                      <a:pt x="18" y="70"/>
                    </a:lnTo>
                    <a:lnTo>
                      <a:pt x="19" y="59"/>
                    </a:lnTo>
                    <a:lnTo>
                      <a:pt x="21" y="47"/>
                    </a:lnTo>
                    <a:lnTo>
                      <a:pt x="16" y="47"/>
                    </a:lnTo>
                    <a:lnTo>
                      <a:pt x="8" y="47"/>
                    </a:lnTo>
                    <a:lnTo>
                      <a:pt x="2" y="47"/>
                    </a:lnTo>
                    <a:lnTo>
                      <a:pt x="2" y="47"/>
                    </a:lnTo>
                    <a:lnTo>
                      <a:pt x="2"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9" name="Freeform 364"/>
              <p:cNvSpPr>
                <a:spLocks/>
              </p:cNvSpPr>
              <p:nvPr/>
            </p:nvSpPr>
            <p:spPr bwMode="auto">
              <a:xfrm>
                <a:off x="2090" y="4149"/>
                <a:ext cx="76" cy="116"/>
              </a:xfrm>
              <a:custGeom>
                <a:avLst/>
                <a:gdLst>
                  <a:gd name="T0" fmla="*/ 213 w 244"/>
                  <a:gd name="T1" fmla="*/ 227 h 348"/>
                  <a:gd name="T2" fmla="*/ 242 w 244"/>
                  <a:gd name="T3" fmla="*/ 235 h 348"/>
                  <a:gd name="T4" fmla="*/ 241 w 244"/>
                  <a:gd name="T5" fmla="*/ 245 h 348"/>
                  <a:gd name="T6" fmla="*/ 222 w 244"/>
                  <a:gd name="T7" fmla="*/ 293 h 348"/>
                  <a:gd name="T8" fmla="*/ 201 w 244"/>
                  <a:gd name="T9" fmla="*/ 320 h 348"/>
                  <a:gd name="T10" fmla="*/ 184 w 244"/>
                  <a:gd name="T11" fmla="*/ 333 h 348"/>
                  <a:gd name="T12" fmla="*/ 134 w 244"/>
                  <a:gd name="T13" fmla="*/ 348 h 348"/>
                  <a:gd name="T14" fmla="*/ 120 w 244"/>
                  <a:gd name="T15" fmla="*/ 348 h 348"/>
                  <a:gd name="T16" fmla="*/ 86 w 244"/>
                  <a:gd name="T17" fmla="*/ 342 h 348"/>
                  <a:gd name="T18" fmla="*/ 62 w 244"/>
                  <a:gd name="T19" fmla="*/ 330 h 348"/>
                  <a:gd name="T20" fmla="*/ 48 w 244"/>
                  <a:gd name="T21" fmla="*/ 320 h 348"/>
                  <a:gd name="T22" fmla="*/ 19 w 244"/>
                  <a:gd name="T23" fmla="*/ 276 h 348"/>
                  <a:gd name="T24" fmla="*/ 14 w 244"/>
                  <a:gd name="T25" fmla="*/ 263 h 348"/>
                  <a:gd name="T26" fmla="*/ 3 w 244"/>
                  <a:gd name="T27" fmla="*/ 217 h 348"/>
                  <a:gd name="T28" fmla="*/ 0 w 244"/>
                  <a:gd name="T29" fmla="*/ 172 h 348"/>
                  <a:gd name="T30" fmla="*/ 0 w 244"/>
                  <a:gd name="T31" fmla="*/ 146 h 348"/>
                  <a:gd name="T32" fmla="*/ 14 w 244"/>
                  <a:gd name="T33" fmla="*/ 84 h 348"/>
                  <a:gd name="T34" fmla="*/ 19 w 244"/>
                  <a:gd name="T35" fmla="*/ 72 h 348"/>
                  <a:gd name="T36" fmla="*/ 41 w 244"/>
                  <a:gd name="T37" fmla="*/ 39 h 348"/>
                  <a:gd name="T38" fmla="*/ 65 w 244"/>
                  <a:gd name="T39" fmla="*/ 20 h 348"/>
                  <a:gd name="T40" fmla="*/ 79 w 244"/>
                  <a:gd name="T41" fmla="*/ 13 h 348"/>
                  <a:gd name="T42" fmla="*/ 124 w 244"/>
                  <a:gd name="T43" fmla="*/ 1 h 348"/>
                  <a:gd name="T44" fmla="*/ 136 w 244"/>
                  <a:gd name="T45" fmla="*/ 1 h 348"/>
                  <a:gd name="T46" fmla="*/ 172 w 244"/>
                  <a:gd name="T47" fmla="*/ 10 h 348"/>
                  <a:gd name="T48" fmla="*/ 199 w 244"/>
                  <a:gd name="T49" fmla="*/ 25 h 348"/>
                  <a:gd name="T50" fmla="*/ 211 w 244"/>
                  <a:gd name="T51" fmla="*/ 39 h 348"/>
                  <a:gd name="T52" fmla="*/ 237 w 244"/>
                  <a:gd name="T53" fmla="*/ 92 h 348"/>
                  <a:gd name="T54" fmla="*/ 232 w 244"/>
                  <a:gd name="T55" fmla="*/ 101 h 348"/>
                  <a:gd name="T56" fmla="*/ 203 w 244"/>
                  <a:gd name="T57" fmla="*/ 108 h 348"/>
                  <a:gd name="T58" fmla="*/ 199 w 244"/>
                  <a:gd name="T59" fmla="*/ 99 h 348"/>
                  <a:gd name="T60" fmla="*/ 180 w 244"/>
                  <a:gd name="T61" fmla="*/ 63 h 348"/>
                  <a:gd name="T62" fmla="*/ 153 w 244"/>
                  <a:gd name="T63" fmla="*/ 44 h 348"/>
                  <a:gd name="T64" fmla="*/ 129 w 244"/>
                  <a:gd name="T65" fmla="*/ 38 h 348"/>
                  <a:gd name="T66" fmla="*/ 115 w 244"/>
                  <a:gd name="T67" fmla="*/ 39 h 348"/>
                  <a:gd name="T68" fmla="*/ 84 w 244"/>
                  <a:gd name="T69" fmla="*/ 51 h 348"/>
                  <a:gd name="T70" fmla="*/ 77 w 244"/>
                  <a:gd name="T71" fmla="*/ 55 h 348"/>
                  <a:gd name="T72" fmla="*/ 60 w 244"/>
                  <a:gd name="T73" fmla="*/ 75 h 348"/>
                  <a:gd name="T74" fmla="*/ 49 w 244"/>
                  <a:gd name="T75" fmla="*/ 96 h 348"/>
                  <a:gd name="T76" fmla="*/ 43 w 244"/>
                  <a:gd name="T77" fmla="*/ 113 h 348"/>
                  <a:gd name="T78" fmla="*/ 38 w 244"/>
                  <a:gd name="T79" fmla="*/ 165 h 348"/>
                  <a:gd name="T80" fmla="*/ 38 w 244"/>
                  <a:gd name="T81" fmla="*/ 185 h 348"/>
                  <a:gd name="T82" fmla="*/ 45 w 244"/>
                  <a:gd name="T83" fmla="*/ 241 h 348"/>
                  <a:gd name="T84" fmla="*/ 62 w 244"/>
                  <a:gd name="T85" fmla="*/ 275 h 348"/>
                  <a:gd name="T86" fmla="*/ 74 w 244"/>
                  <a:gd name="T87" fmla="*/ 292 h 348"/>
                  <a:gd name="T88" fmla="*/ 120 w 244"/>
                  <a:gd name="T89" fmla="*/ 310 h 348"/>
                  <a:gd name="T90" fmla="*/ 131 w 244"/>
                  <a:gd name="T91" fmla="*/ 310 h 348"/>
                  <a:gd name="T92" fmla="*/ 158 w 244"/>
                  <a:gd name="T93" fmla="*/ 303 h 348"/>
                  <a:gd name="T94" fmla="*/ 177 w 244"/>
                  <a:gd name="T95" fmla="*/ 289 h 348"/>
                  <a:gd name="T96" fmla="*/ 187 w 244"/>
                  <a:gd name="T97" fmla="*/ 278 h 348"/>
                  <a:gd name="T98" fmla="*/ 206 w 244"/>
                  <a:gd name="T99" fmla="*/ 232 h 348"/>
                  <a:gd name="T100" fmla="*/ 207 w 244"/>
                  <a:gd name="T101" fmla="*/ 22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348">
                    <a:moveTo>
                      <a:pt x="207" y="224"/>
                    </a:moveTo>
                    <a:lnTo>
                      <a:pt x="213" y="227"/>
                    </a:lnTo>
                    <a:lnTo>
                      <a:pt x="230" y="231"/>
                    </a:lnTo>
                    <a:lnTo>
                      <a:pt x="242" y="235"/>
                    </a:lnTo>
                    <a:lnTo>
                      <a:pt x="244" y="235"/>
                    </a:lnTo>
                    <a:lnTo>
                      <a:pt x="241" y="245"/>
                    </a:lnTo>
                    <a:lnTo>
                      <a:pt x="235" y="262"/>
                    </a:lnTo>
                    <a:lnTo>
                      <a:pt x="222" y="293"/>
                    </a:lnTo>
                    <a:lnTo>
                      <a:pt x="206" y="316"/>
                    </a:lnTo>
                    <a:lnTo>
                      <a:pt x="201" y="320"/>
                    </a:lnTo>
                    <a:lnTo>
                      <a:pt x="196" y="326"/>
                    </a:lnTo>
                    <a:lnTo>
                      <a:pt x="184" y="333"/>
                    </a:lnTo>
                    <a:lnTo>
                      <a:pt x="160" y="344"/>
                    </a:lnTo>
                    <a:lnTo>
                      <a:pt x="134" y="348"/>
                    </a:lnTo>
                    <a:lnTo>
                      <a:pt x="127" y="348"/>
                    </a:lnTo>
                    <a:lnTo>
                      <a:pt x="120" y="348"/>
                    </a:lnTo>
                    <a:lnTo>
                      <a:pt x="108" y="348"/>
                    </a:lnTo>
                    <a:lnTo>
                      <a:pt x="86" y="342"/>
                    </a:lnTo>
                    <a:lnTo>
                      <a:pt x="66" y="334"/>
                    </a:lnTo>
                    <a:lnTo>
                      <a:pt x="62" y="330"/>
                    </a:lnTo>
                    <a:lnTo>
                      <a:pt x="56" y="327"/>
                    </a:lnTo>
                    <a:lnTo>
                      <a:pt x="48" y="320"/>
                    </a:lnTo>
                    <a:lnTo>
                      <a:pt x="32" y="300"/>
                    </a:lnTo>
                    <a:lnTo>
                      <a:pt x="19" y="276"/>
                    </a:lnTo>
                    <a:lnTo>
                      <a:pt x="17" y="269"/>
                    </a:lnTo>
                    <a:lnTo>
                      <a:pt x="14" y="263"/>
                    </a:lnTo>
                    <a:lnTo>
                      <a:pt x="8" y="248"/>
                    </a:lnTo>
                    <a:lnTo>
                      <a:pt x="3" y="217"/>
                    </a:lnTo>
                    <a:lnTo>
                      <a:pt x="0" y="182"/>
                    </a:lnTo>
                    <a:lnTo>
                      <a:pt x="0" y="172"/>
                    </a:lnTo>
                    <a:lnTo>
                      <a:pt x="0" y="163"/>
                    </a:lnTo>
                    <a:lnTo>
                      <a:pt x="0" y="146"/>
                    </a:lnTo>
                    <a:lnTo>
                      <a:pt x="5" y="113"/>
                    </a:lnTo>
                    <a:lnTo>
                      <a:pt x="14" y="84"/>
                    </a:lnTo>
                    <a:lnTo>
                      <a:pt x="17" y="77"/>
                    </a:lnTo>
                    <a:lnTo>
                      <a:pt x="19" y="72"/>
                    </a:lnTo>
                    <a:lnTo>
                      <a:pt x="27" y="61"/>
                    </a:lnTo>
                    <a:lnTo>
                      <a:pt x="41" y="39"/>
                    </a:lnTo>
                    <a:lnTo>
                      <a:pt x="59" y="24"/>
                    </a:lnTo>
                    <a:lnTo>
                      <a:pt x="65" y="20"/>
                    </a:lnTo>
                    <a:lnTo>
                      <a:pt x="69" y="17"/>
                    </a:lnTo>
                    <a:lnTo>
                      <a:pt x="79" y="13"/>
                    </a:lnTo>
                    <a:lnTo>
                      <a:pt x="100" y="4"/>
                    </a:lnTo>
                    <a:lnTo>
                      <a:pt x="124" y="1"/>
                    </a:lnTo>
                    <a:lnTo>
                      <a:pt x="131" y="0"/>
                    </a:lnTo>
                    <a:lnTo>
                      <a:pt x="136" y="1"/>
                    </a:lnTo>
                    <a:lnTo>
                      <a:pt x="149" y="3"/>
                    </a:lnTo>
                    <a:lnTo>
                      <a:pt x="172" y="10"/>
                    </a:lnTo>
                    <a:lnTo>
                      <a:pt x="193" y="22"/>
                    </a:lnTo>
                    <a:lnTo>
                      <a:pt x="199" y="25"/>
                    </a:lnTo>
                    <a:lnTo>
                      <a:pt x="203" y="31"/>
                    </a:lnTo>
                    <a:lnTo>
                      <a:pt x="211" y="39"/>
                    </a:lnTo>
                    <a:lnTo>
                      <a:pt x="225" y="63"/>
                    </a:lnTo>
                    <a:lnTo>
                      <a:pt x="237" y="92"/>
                    </a:lnTo>
                    <a:lnTo>
                      <a:pt x="239" y="99"/>
                    </a:lnTo>
                    <a:lnTo>
                      <a:pt x="232" y="101"/>
                    </a:lnTo>
                    <a:lnTo>
                      <a:pt x="215" y="106"/>
                    </a:lnTo>
                    <a:lnTo>
                      <a:pt x="203" y="108"/>
                    </a:lnTo>
                    <a:lnTo>
                      <a:pt x="203" y="108"/>
                    </a:lnTo>
                    <a:lnTo>
                      <a:pt x="199" y="99"/>
                    </a:lnTo>
                    <a:lnTo>
                      <a:pt x="191" y="79"/>
                    </a:lnTo>
                    <a:lnTo>
                      <a:pt x="180" y="63"/>
                    </a:lnTo>
                    <a:lnTo>
                      <a:pt x="169" y="51"/>
                    </a:lnTo>
                    <a:lnTo>
                      <a:pt x="153" y="44"/>
                    </a:lnTo>
                    <a:lnTo>
                      <a:pt x="138" y="39"/>
                    </a:lnTo>
                    <a:lnTo>
                      <a:pt x="129" y="38"/>
                    </a:lnTo>
                    <a:lnTo>
                      <a:pt x="124" y="39"/>
                    </a:lnTo>
                    <a:lnTo>
                      <a:pt x="115" y="39"/>
                    </a:lnTo>
                    <a:lnTo>
                      <a:pt x="100" y="44"/>
                    </a:lnTo>
                    <a:lnTo>
                      <a:pt x="84" y="51"/>
                    </a:lnTo>
                    <a:lnTo>
                      <a:pt x="82" y="52"/>
                    </a:lnTo>
                    <a:lnTo>
                      <a:pt x="77" y="55"/>
                    </a:lnTo>
                    <a:lnTo>
                      <a:pt x="72" y="61"/>
                    </a:lnTo>
                    <a:lnTo>
                      <a:pt x="60" y="75"/>
                    </a:lnTo>
                    <a:lnTo>
                      <a:pt x="50" y="92"/>
                    </a:lnTo>
                    <a:lnTo>
                      <a:pt x="49" y="96"/>
                    </a:lnTo>
                    <a:lnTo>
                      <a:pt x="46" y="101"/>
                    </a:lnTo>
                    <a:lnTo>
                      <a:pt x="43" y="113"/>
                    </a:lnTo>
                    <a:lnTo>
                      <a:pt x="39" y="137"/>
                    </a:lnTo>
                    <a:lnTo>
                      <a:pt x="38" y="165"/>
                    </a:lnTo>
                    <a:lnTo>
                      <a:pt x="38" y="172"/>
                    </a:lnTo>
                    <a:lnTo>
                      <a:pt x="38" y="185"/>
                    </a:lnTo>
                    <a:lnTo>
                      <a:pt x="39" y="206"/>
                    </a:lnTo>
                    <a:lnTo>
                      <a:pt x="45" y="241"/>
                    </a:lnTo>
                    <a:lnTo>
                      <a:pt x="58" y="269"/>
                    </a:lnTo>
                    <a:lnTo>
                      <a:pt x="62" y="275"/>
                    </a:lnTo>
                    <a:lnTo>
                      <a:pt x="66" y="282"/>
                    </a:lnTo>
                    <a:lnTo>
                      <a:pt x="74" y="292"/>
                    </a:lnTo>
                    <a:lnTo>
                      <a:pt x="96" y="304"/>
                    </a:lnTo>
                    <a:lnTo>
                      <a:pt x="120" y="310"/>
                    </a:lnTo>
                    <a:lnTo>
                      <a:pt x="127" y="310"/>
                    </a:lnTo>
                    <a:lnTo>
                      <a:pt x="131" y="310"/>
                    </a:lnTo>
                    <a:lnTo>
                      <a:pt x="141" y="310"/>
                    </a:lnTo>
                    <a:lnTo>
                      <a:pt x="158" y="303"/>
                    </a:lnTo>
                    <a:lnTo>
                      <a:pt x="173" y="293"/>
                    </a:lnTo>
                    <a:lnTo>
                      <a:pt x="177" y="289"/>
                    </a:lnTo>
                    <a:lnTo>
                      <a:pt x="180" y="286"/>
                    </a:lnTo>
                    <a:lnTo>
                      <a:pt x="187" y="278"/>
                    </a:lnTo>
                    <a:lnTo>
                      <a:pt x="199" y="258"/>
                    </a:lnTo>
                    <a:lnTo>
                      <a:pt x="206" y="232"/>
                    </a:lnTo>
                    <a:lnTo>
                      <a:pt x="207" y="224"/>
                    </a:lnTo>
                    <a:lnTo>
                      <a:pt x="207" y="2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0" name="Freeform 365"/>
              <p:cNvSpPr>
                <a:spLocks noEditPoints="1"/>
              </p:cNvSpPr>
              <p:nvPr/>
            </p:nvSpPr>
            <p:spPr bwMode="auto">
              <a:xfrm>
                <a:off x="2175" y="4177"/>
                <a:ext cx="60" cy="88"/>
              </a:xfrm>
              <a:custGeom>
                <a:avLst/>
                <a:gdLst>
                  <a:gd name="T0" fmla="*/ 2 w 189"/>
                  <a:gd name="T1" fmla="*/ 117 h 255"/>
                  <a:gd name="T2" fmla="*/ 10 w 189"/>
                  <a:gd name="T3" fmla="*/ 65 h 255"/>
                  <a:gd name="T4" fmla="*/ 29 w 189"/>
                  <a:gd name="T5" fmla="*/ 32 h 255"/>
                  <a:gd name="T6" fmla="*/ 41 w 189"/>
                  <a:gd name="T7" fmla="*/ 20 h 255"/>
                  <a:gd name="T8" fmla="*/ 88 w 189"/>
                  <a:gd name="T9" fmla="*/ 1 h 255"/>
                  <a:gd name="T10" fmla="*/ 101 w 189"/>
                  <a:gd name="T11" fmla="*/ 1 h 255"/>
                  <a:gd name="T12" fmla="*/ 137 w 189"/>
                  <a:gd name="T13" fmla="*/ 11 h 255"/>
                  <a:gd name="T14" fmla="*/ 163 w 189"/>
                  <a:gd name="T15" fmla="*/ 32 h 255"/>
                  <a:gd name="T16" fmla="*/ 174 w 189"/>
                  <a:gd name="T17" fmla="*/ 51 h 255"/>
                  <a:gd name="T18" fmla="*/ 188 w 189"/>
                  <a:gd name="T19" fmla="*/ 116 h 255"/>
                  <a:gd name="T20" fmla="*/ 188 w 189"/>
                  <a:gd name="T21" fmla="*/ 137 h 255"/>
                  <a:gd name="T22" fmla="*/ 179 w 189"/>
                  <a:gd name="T23" fmla="*/ 192 h 255"/>
                  <a:gd name="T24" fmla="*/ 163 w 189"/>
                  <a:gd name="T25" fmla="*/ 223 h 255"/>
                  <a:gd name="T26" fmla="*/ 148 w 189"/>
                  <a:gd name="T27" fmla="*/ 237 h 255"/>
                  <a:gd name="T28" fmla="*/ 101 w 189"/>
                  <a:gd name="T29" fmla="*/ 255 h 255"/>
                  <a:gd name="T30" fmla="*/ 88 w 189"/>
                  <a:gd name="T31" fmla="*/ 255 h 255"/>
                  <a:gd name="T32" fmla="*/ 53 w 189"/>
                  <a:gd name="T33" fmla="*/ 245 h 255"/>
                  <a:gd name="T34" fmla="*/ 29 w 189"/>
                  <a:gd name="T35" fmla="*/ 223 h 255"/>
                  <a:gd name="T36" fmla="*/ 16 w 189"/>
                  <a:gd name="T37" fmla="*/ 206 h 255"/>
                  <a:gd name="T38" fmla="*/ 2 w 189"/>
                  <a:gd name="T39" fmla="*/ 138 h 255"/>
                  <a:gd name="T40" fmla="*/ 0 w 189"/>
                  <a:gd name="T41" fmla="*/ 118 h 255"/>
                  <a:gd name="T42" fmla="*/ 0 w 189"/>
                  <a:gd name="T43" fmla="*/ 116 h 255"/>
                  <a:gd name="T44" fmla="*/ 2 w 189"/>
                  <a:gd name="T45" fmla="*/ 127 h 255"/>
                  <a:gd name="T46" fmla="*/ 37 w 189"/>
                  <a:gd name="T47" fmla="*/ 127 h 255"/>
                  <a:gd name="T48" fmla="*/ 37 w 189"/>
                  <a:gd name="T49" fmla="*/ 149 h 255"/>
                  <a:gd name="T50" fmla="*/ 51 w 189"/>
                  <a:gd name="T51" fmla="*/ 194 h 255"/>
                  <a:gd name="T52" fmla="*/ 57 w 189"/>
                  <a:gd name="T53" fmla="*/ 202 h 255"/>
                  <a:gd name="T54" fmla="*/ 77 w 189"/>
                  <a:gd name="T55" fmla="*/ 217 h 255"/>
                  <a:gd name="T56" fmla="*/ 96 w 189"/>
                  <a:gd name="T57" fmla="*/ 221 h 255"/>
                  <a:gd name="T58" fmla="*/ 108 w 189"/>
                  <a:gd name="T59" fmla="*/ 220 h 255"/>
                  <a:gd name="T60" fmla="*/ 122 w 189"/>
                  <a:gd name="T61" fmla="*/ 214 h 255"/>
                  <a:gd name="T62" fmla="*/ 137 w 189"/>
                  <a:gd name="T63" fmla="*/ 197 h 255"/>
                  <a:gd name="T64" fmla="*/ 144 w 189"/>
                  <a:gd name="T65" fmla="*/ 185 h 255"/>
                  <a:gd name="T66" fmla="*/ 153 w 189"/>
                  <a:gd name="T67" fmla="*/ 135 h 255"/>
                  <a:gd name="T68" fmla="*/ 153 w 189"/>
                  <a:gd name="T69" fmla="*/ 120 h 255"/>
                  <a:gd name="T70" fmla="*/ 147 w 189"/>
                  <a:gd name="T71" fmla="*/ 82 h 255"/>
                  <a:gd name="T72" fmla="*/ 137 w 189"/>
                  <a:gd name="T73" fmla="*/ 58 h 255"/>
                  <a:gd name="T74" fmla="*/ 127 w 189"/>
                  <a:gd name="T75" fmla="*/ 48 h 255"/>
                  <a:gd name="T76" fmla="*/ 98 w 189"/>
                  <a:gd name="T77" fmla="*/ 35 h 255"/>
                  <a:gd name="T78" fmla="*/ 91 w 189"/>
                  <a:gd name="T79" fmla="*/ 35 h 255"/>
                  <a:gd name="T80" fmla="*/ 75 w 189"/>
                  <a:gd name="T81" fmla="*/ 39 h 255"/>
                  <a:gd name="T82" fmla="*/ 62 w 189"/>
                  <a:gd name="T83" fmla="*/ 48 h 255"/>
                  <a:gd name="T84" fmla="*/ 54 w 189"/>
                  <a:gd name="T85" fmla="*/ 58 h 255"/>
                  <a:gd name="T86" fmla="*/ 46 w 189"/>
                  <a:gd name="T87" fmla="*/ 72 h 255"/>
                  <a:gd name="T88" fmla="*/ 37 w 189"/>
                  <a:gd name="T89" fmla="*/ 120 h 255"/>
                  <a:gd name="T90" fmla="*/ 36 w 189"/>
                  <a:gd name="T91" fmla="*/ 134 h 255"/>
                  <a:gd name="T92" fmla="*/ 36 w 189"/>
                  <a:gd name="T93" fmla="*/ 137 h 255"/>
                  <a:gd name="T94" fmla="*/ 37 w 189"/>
                  <a:gd name="T9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255">
                    <a:moveTo>
                      <a:pt x="2" y="127"/>
                    </a:moveTo>
                    <a:lnTo>
                      <a:pt x="2" y="117"/>
                    </a:lnTo>
                    <a:lnTo>
                      <a:pt x="3" y="99"/>
                    </a:lnTo>
                    <a:lnTo>
                      <a:pt x="10" y="65"/>
                    </a:lnTo>
                    <a:lnTo>
                      <a:pt x="23" y="38"/>
                    </a:lnTo>
                    <a:lnTo>
                      <a:pt x="29" y="32"/>
                    </a:lnTo>
                    <a:lnTo>
                      <a:pt x="33" y="28"/>
                    </a:lnTo>
                    <a:lnTo>
                      <a:pt x="41" y="20"/>
                    </a:lnTo>
                    <a:lnTo>
                      <a:pt x="62" y="7"/>
                    </a:lnTo>
                    <a:lnTo>
                      <a:pt x="88" y="1"/>
                    </a:lnTo>
                    <a:lnTo>
                      <a:pt x="95" y="0"/>
                    </a:lnTo>
                    <a:lnTo>
                      <a:pt x="101" y="1"/>
                    </a:lnTo>
                    <a:lnTo>
                      <a:pt x="113" y="3"/>
                    </a:lnTo>
                    <a:lnTo>
                      <a:pt x="137" y="11"/>
                    </a:lnTo>
                    <a:lnTo>
                      <a:pt x="157" y="28"/>
                    </a:lnTo>
                    <a:lnTo>
                      <a:pt x="163" y="32"/>
                    </a:lnTo>
                    <a:lnTo>
                      <a:pt x="165" y="38"/>
                    </a:lnTo>
                    <a:lnTo>
                      <a:pt x="174" y="51"/>
                    </a:lnTo>
                    <a:lnTo>
                      <a:pt x="184" y="80"/>
                    </a:lnTo>
                    <a:lnTo>
                      <a:pt x="188" y="116"/>
                    </a:lnTo>
                    <a:lnTo>
                      <a:pt x="189" y="125"/>
                    </a:lnTo>
                    <a:lnTo>
                      <a:pt x="188" y="137"/>
                    </a:lnTo>
                    <a:lnTo>
                      <a:pt x="187" y="156"/>
                    </a:lnTo>
                    <a:lnTo>
                      <a:pt x="179" y="192"/>
                    </a:lnTo>
                    <a:lnTo>
                      <a:pt x="167" y="218"/>
                    </a:lnTo>
                    <a:lnTo>
                      <a:pt x="163" y="223"/>
                    </a:lnTo>
                    <a:lnTo>
                      <a:pt x="157" y="228"/>
                    </a:lnTo>
                    <a:lnTo>
                      <a:pt x="148" y="237"/>
                    </a:lnTo>
                    <a:lnTo>
                      <a:pt x="126" y="249"/>
                    </a:lnTo>
                    <a:lnTo>
                      <a:pt x="101" y="255"/>
                    </a:lnTo>
                    <a:lnTo>
                      <a:pt x="95" y="255"/>
                    </a:lnTo>
                    <a:lnTo>
                      <a:pt x="88" y="255"/>
                    </a:lnTo>
                    <a:lnTo>
                      <a:pt x="75" y="254"/>
                    </a:lnTo>
                    <a:lnTo>
                      <a:pt x="53" y="245"/>
                    </a:lnTo>
                    <a:lnTo>
                      <a:pt x="33" y="228"/>
                    </a:lnTo>
                    <a:lnTo>
                      <a:pt x="29" y="223"/>
                    </a:lnTo>
                    <a:lnTo>
                      <a:pt x="23" y="218"/>
                    </a:lnTo>
                    <a:lnTo>
                      <a:pt x="16" y="206"/>
                    </a:lnTo>
                    <a:lnTo>
                      <a:pt x="6" y="175"/>
                    </a:lnTo>
                    <a:lnTo>
                      <a:pt x="2" y="138"/>
                    </a:lnTo>
                    <a:lnTo>
                      <a:pt x="2" y="127"/>
                    </a:lnTo>
                    <a:lnTo>
                      <a:pt x="0" y="118"/>
                    </a:lnTo>
                    <a:lnTo>
                      <a:pt x="2" y="110"/>
                    </a:lnTo>
                    <a:lnTo>
                      <a:pt x="0" y="116"/>
                    </a:lnTo>
                    <a:lnTo>
                      <a:pt x="0" y="127"/>
                    </a:lnTo>
                    <a:lnTo>
                      <a:pt x="2" y="127"/>
                    </a:lnTo>
                    <a:lnTo>
                      <a:pt x="2" y="127"/>
                    </a:lnTo>
                    <a:close/>
                    <a:moveTo>
                      <a:pt x="37" y="127"/>
                    </a:moveTo>
                    <a:lnTo>
                      <a:pt x="37" y="135"/>
                    </a:lnTo>
                    <a:lnTo>
                      <a:pt x="37" y="149"/>
                    </a:lnTo>
                    <a:lnTo>
                      <a:pt x="43" y="175"/>
                    </a:lnTo>
                    <a:lnTo>
                      <a:pt x="51" y="194"/>
                    </a:lnTo>
                    <a:lnTo>
                      <a:pt x="54" y="197"/>
                    </a:lnTo>
                    <a:lnTo>
                      <a:pt x="57" y="202"/>
                    </a:lnTo>
                    <a:lnTo>
                      <a:pt x="62" y="209"/>
                    </a:lnTo>
                    <a:lnTo>
                      <a:pt x="77" y="217"/>
                    </a:lnTo>
                    <a:lnTo>
                      <a:pt x="92" y="221"/>
                    </a:lnTo>
                    <a:lnTo>
                      <a:pt x="96" y="221"/>
                    </a:lnTo>
                    <a:lnTo>
                      <a:pt x="99" y="221"/>
                    </a:lnTo>
                    <a:lnTo>
                      <a:pt x="108" y="220"/>
                    </a:lnTo>
                    <a:lnTo>
                      <a:pt x="115" y="217"/>
                    </a:lnTo>
                    <a:lnTo>
                      <a:pt x="122" y="214"/>
                    </a:lnTo>
                    <a:lnTo>
                      <a:pt x="133" y="202"/>
                    </a:lnTo>
                    <a:lnTo>
                      <a:pt x="137" y="197"/>
                    </a:lnTo>
                    <a:lnTo>
                      <a:pt x="139" y="194"/>
                    </a:lnTo>
                    <a:lnTo>
                      <a:pt x="144" y="185"/>
                    </a:lnTo>
                    <a:lnTo>
                      <a:pt x="150" y="163"/>
                    </a:lnTo>
                    <a:lnTo>
                      <a:pt x="153" y="135"/>
                    </a:lnTo>
                    <a:lnTo>
                      <a:pt x="154" y="127"/>
                    </a:lnTo>
                    <a:lnTo>
                      <a:pt x="153" y="120"/>
                    </a:lnTo>
                    <a:lnTo>
                      <a:pt x="153" y="106"/>
                    </a:lnTo>
                    <a:lnTo>
                      <a:pt x="147" y="82"/>
                    </a:lnTo>
                    <a:lnTo>
                      <a:pt x="139" y="62"/>
                    </a:lnTo>
                    <a:lnTo>
                      <a:pt x="137" y="58"/>
                    </a:lnTo>
                    <a:lnTo>
                      <a:pt x="133" y="55"/>
                    </a:lnTo>
                    <a:lnTo>
                      <a:pt x="127" y="48"/>
                    </a:lnTo>
                    <a:lnTo>
                      <a:pt x="113" y="39"/>
                    </a:lnTo>
                    <a:lnTo>
                      <a:pt x="98" y="35"/>
                    </a:lnTo>
                    <a:lnTo>
                      <a:pt x="95" y="34"/>
                    </a:lnTo>
                    <a:lnTo>
                      <a:pt x="91" y="35"/>
                    </a:lnTo>
                    <a:lnTo>
                      <a:pt x="82" y="37"/>
                    </a:lnTo>
                    <a:lnTo>
                      <a:pt x="75" y="39"/>
                    </a:lnTo>
                    <a:lnTo>
                      <a:pt x="68" y="42"/>
                    </a:lnTo>
                    <a:lnTo>
                      <a:pt x="62" y="48"/>
                    </a:lnTo>
                    <a:lnTo>
                      <a:pt x="57" y="55"/>
                    </a:lnTo>
                    <a:lnTo>
                      <a:pt x="54" y="58"/>
                    </a:lnTo>
                    <a:lnTo>
                      <a:pt x="51" y="62"/>
                    </a:lnTo>
                    <a:lnTo>
                      <a:pt x="46" y="72"/>
                    </a:lnTo>
                    <a:lnTo>
                      <a:pt x="40" y="93"/>
                    </a:lnTo>
                    <a:lnTo>
                      <a:pt x="37" y="120"/>
                    </a:lnTo>
                    <a:lnTo>
                      <a:pt x="37" y="127"/>
                    </a:lnTo>
                    <a:lnTo>
                      <a:pt x="36" y="134"/>
                    </a:lnTo>
                    <a:lnTo>
                      <a:pt x="37" y="141"/>
                    </a:lnTo>
                    <a:lnTo>
                      <a:pt x="36" y="137"/>
                    </a:lnTo>
                    <a:lnTo>
                      <a:pt x="36" y="128"/>
                    </a:lnTo>
                    <a:lnTo>
                      <a:pt x="37" y="127"/>
                    </a:lnTo>
                    <a:lnTo>
                      <a:pt x="37"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1" name="Freeform 366"/>
              <p:cNvSpPr>
                <a:spLocks/>
              </p:cNvSpPr>
              <p:nvPr/>
            </p:nvSpPr>
            <p:spPr bwMode="auto">
              <a:xfrm>
                <a:off x="2254" y="4177"/>
                <a:ext cx="91" cy="86"/>
              </a:xfrm>
              <a:custGeom>
                <a:avLst/>
                <a:gdLst>
                  <a:gd name="T0" fmla="*/ 2 w 272"/>
                  <a:gd name="T1" fmla="*/ 211 h 249"/>
                  <a:gd name="T2" fmla="*/ 2 w 272"/>
                  <a:gd name="T3" fmla="*/ 6 h 249"/>
                  <a:gd name="T4" fmla="*/ 31 w 272"/>
                  <a:gd name="T5" fmla="*/ 6 h 249"/>
                  <a:gd name="T6" fmla="*/ 31 w 272"/>
                  <a:gd name="T7" fmla="*/ 27 h 249"/>
                  <a:gd name="T8" fmla="*/ 34 w 272"/>
                  <a:gd name="T9" fmla="*/ 37 h 249"/>
                  <a:gd name="T10" fmla="*/ 55 w 272"/>
                  <a:gd name="T11" fmla="*/ 13 h 249"/>
                  <a:gd name="T12" fmla="*/ 78 w 272"/>
                  <a:gd name="T13" fmla="*/ 3 h 249"/>
                  <a:gd name="T14" fmla="*/ 103 w 272"/>
                  <a:gd name="T15" fmla="*/ 1 h 249"/>
                  <a:gd name="T16" fmla="*/ 129 w 272"/>
                  <a:gd name="T17" fmla="*/ 11 h 249"/>
                  <a:gd name="T18" fmla="*/ 146 w 272"/>
                  <a:gd name="T19" fmla="*/ 34 h 249"/>
                  <a:gd name="T20" fmla="*/ 155 w 272"/>
                  <a:gd name="T21" fmla="*/ 34 h 249"/>
                  <a:gd name="T22" fmla="*/ 177 w 272"/>
                  <a:gd name="T23" fmla="*/ 11 h 249"/>
                  <a:gd name="T24" fmla="*/ 196 w 272"/>
                  <a:gd name="T25" fmla="*/ 3 h 249"/>
                  <a:gd name="T26" fmla="*/ 216 w 272"/>
                  <a:gd name="T27" fmla="*/ 1 h 249"/>
                  <a:gd name="T28" fmla="*/ 253 w 272"/>
                  <a:gd name="T29" fmla="*/ 17 h 249"/>
                  <a:gd name="T30" fmla="*/ 263 w 272"/>
                  <a:gd name="T31" fmla="*/ 31 h 249"/>
                  <a:gd name="T32" fmla="*/ 272 w 272"/>
                  <a:gd name="T33" fmla="*/ 82 h 249"/>
                  <a:gd name="T34" fmla="*/ 271 w 272"/>
                  <a:gd name="T35" fmla="*/ 187 h 249"/>
                  <a:gd name="T36" fmla="*/ 267 w 272"/>
                  <a:gd name="T37" fmla="*/ 249 h 249"/>
                  <a:gd name="T38" fmla="*/ 239 w 272"/>
                  <a:gd name="T39" fmla="*/ 249 h 249"/>
                  <a:gd name="T40" fmla="*/ 237 w 272"/>
                  <a:gd name="T41" fmla="*/ 100 h 249"/>
                  <a:gd name="T42" fmla="*/ 237 w 272"/>
                  <a:gd name="T43" fmla="*/ 72 h 249"/>
                  <a:gd name="T44" fmla="*/ 234 w 272"/>
                  <a:gd name="T45" fmla="*/ 58 h 249"/>
                  <a:gd name="T46" fmla="*/ 223 w 272"/>
                  <a:gd name="T47" fmla="*/ 44 h 249"/>
                  <a:gd name="T48" fmla="*/ 212 w 272"/>
                  <a:gd name="T49" fmla="*/ 37 h 249"/>
                  <a:gd name="T50" fmla="*/ 199 w 272"/>
                  <a:gd name="T51" fmla="*/ 37 h 249"/>
                  <a:gd name="T52" fmla="*/ 170 w 272"/>
                  <a:gd name="T53" fmla="*/ 52 h 249"/>
                  <a:gd name="T54" fmla="*/ 163 w 272"/>
                  <a:gd name="T55" fmla="*/ 63 h 249"/>
                  <a:gd name="T56" fmla="*/ 155 w 272"/>
                  <a:gd name="T57" fmla="*/ 107 h 249"/>
                  <a:gd name="T58" fmla="*/ 154 w 272"/>
                  <a:gd name="T59" fmla="*/ 248 h 249"/>
                  <a:gd name="T60" fmla="*/ 133 w 272"/>
                  <a:gd name="T61" fmla="*/ 249 h 249"/>
                  <a:gd name="T62" fmla="*/ 120 w 272"/>
                  <a:gd name="T63" fmla="*/ 225 h 249"/>
                  <a:gd name="T64" fmla="*/ 120 w 272"/>
                  <a:gd name="T65" fmla="*/ 92 h 249"/>
                  <a:gd name="T66" fmla="*/ 116 w 272"/>
                  <a:gd name="T67" fmla="*/ 62 h 249"/>
                  <a:gd name="T68" fmla="*/ 109 w 272"/>
                  <a:gd name="T69" fmla="*/ 46 h 249"/>
                  <a:gd name="T70" fmla="*/ 88 w 272"/>
                  <a:gd name="T71" fmla="*/ 37 h 249"/>
                  <a:gd name="T72" fmla="*/ 75 w 272"/>
                  <a:gd name="T73" fmla="*/ 37 h 249"/>
                  <a:gd name="T74" fmla="*/ 50 w 272"/>
                  <a:gd name="T75" fmla="*/ 55 h 249"/>
                  <a:gd name="T76" fmla="*/ 40 w 272"/>
                  <a:gd name="T77" fmla="*/ 76 h 249"/>
                  <a:gd name="T78" fmla="*/ 36 w 272"/>
                  <a:gd name="T79" fmla="*/ 144 h 249"/>
                  <a:gd name="T80" fmla="*/ 36 w 272"/>
                  <a:gd name="T81" fmla="*/ 249 h 249"/>
                  <a:gd name="T82" fmla="*/ 2 w 272"/>
                  <a:gd name="T8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249">
                    <a:moveTo>
                      <a:pt x="2" y="249"/>
                    </a:moveTo>
                    <a:lnTo>
                      <a:pt x="0" y="245"/>
                    </a:lnTo>
                    <a:lnTo>
                      <a:pt x="2" y="211"/>
                    </a:lnTo>
                    <a:lnTo>
                      <a:pt x="0" y="99"/>
                    </a:lnTo>
                    <a:lnTo>
                      <a:pt x="0" y="11"/>
                    </a:lnTo>
                    <a:lnTo>
                      <a:pt x="2" y="6"/>
                    </a:lnTo>
                    <a:lnTo>
                      <a:pt x="6" y="6"/>
                    </a:lnTo>
                    <a:lnTo>
                      <a:pt x="20" y="6"/>
                    </a:lnTo>
                    <a:lnTo>
                      <a:pt x="31" y="6"/>
                    </a:lnTo>
                    <a:lnTo>
                      <a:pt x="33" y="6"/>
                    </a:lnTo>
                    <a:lnTo>
                      <a:pt x="33" y="11"/>
                    </a:lnTo>
                    <a:lnTo>
                      <a:pt x="31" y="27"/>
                    </a:lnTo>
                    <a:lnTo>
                      <a:pt x="31" y="39"/>
                    </a:lnTo>
                    <a:lnTo>
                      <a:pt x="33" y="39"/>
                    </a:lnTo>
                    <a:lnTo>
                      <a:pt x="34" y="37"/>
                    </a:lnTo>
                    <a:lnTo>
                      <a:pt x="37" y="31"/>
                    </a:lnTo>
                    <a:lnTo>
                      <a:pt x="45" y="21"/>
                    </a:lnTo>
                    <a:lnTo>
                      <a:pt x="55" y="13"/>
                    </a:lnTo>
                    <a:lnTo>
                      <a:pt x="58" y="10"/>
                    </a:lnTo>
                    <a:lnTo>
                      <a:pt x="67" y="7"/>
                    </a:lnTo>
                    <a:lnTo>
                      <a:pt x="78" y="3"/>
                    </a:lnTo>
                    <a:lnTo>
                      <a:pt x="89" y="1"/>
                    </a:lnTo>
                    <a:lnTo>
                      <a:pt x="93" y="0"/>
                    </a:lnTo>
                    <a:lnTo>
                      <a:pt x="103" y="1"/>
                    </a:lnTo>
                    <a:lnTo>
                      <a:pt x="115" y="4"/>
                    </a:lnTo>
                    <a:lnTo>
                      <a:pt x="126" y="10"/>
                    </a:lnTo>
                    <a:lnTo>
                      <a:pt x="129" y="11"/>
                    </a:lnTo>
                    <a:lnTo>
                      <a:pt x="134" y="18"/>
                    </a:lnTo>
                    <a:lnTo>
                      <a:pt x="139" y="22"/>
                    </a:lnTo>
                    <a:lnTo>
                      <a:pt x="146" y="34"/>
                    </a:lnTo>
                    <a:lnTo>
                      <a:pt x="150" y="42"/>
                    </a:lnTo>
                    <a:lnTo>
                      <a:pt x="151" y="39"/>
                    </a:lnTo>
                    <a:lnTo>
                      <a:pt x="155" y="34"/>
                    </a:lnTo>
                    <a:lnTo>
                      <a:pt x="164" y="22"/>
                    </a:lnTo>
                    <a:lnTo>
                      <a:pt x="174" y="14"/>
                    </a:lnTo>
                    <a:lnTo>
                      <a:pt x="177" y="11"/>
                    </a:lnTo>
                    <a:lnTo>
                      <a:pt x="179" y="10"/>
                    </a:lnTo>
                    <a:lnTo>
                      <a:pt x="185" y="7"/>
                    </a:lnTo>
                    <a:lnTo>
                      <a:pt x="196" y="3"/>
                    </a:lnTo>
                    <a:lnTo>
                      <a:pt x="208" y="1"/>
                    </a:lnTo>
                    <a:lnTo>
                      <a:pt x="212" y="0"/>
                    </a:lnTo>
                    <a:lnTo>
                      <a:pt x="216" y="1"/>
                    </a:lnTo>
                    <a:lnTo>
                      <a:pt x="225" y="1"/>
                    </a:lnTo>
                    <a:lnTo>
                      <a:pt x="240" y="7"/>
                    </a:lnTo>
                    <a:lnTo>
                      <a:pt x="253" y="17"/>
                    </a:lnTo>
                    <a:lnTo>
                      <a:pt x="257" y="20"/>
                    </a:lnTo>
                    <a:lnTo>
                      <a:pt x="258" y="24"/>
                    </a:lnTo>
                    <a:lnTo>
                      <a:pt x="263" y="31"/>
                    </a:lnTo>
                    <a:lnTo>
                      <a:pt x="268" y="51"/>
                    </a:lnTo>
                    <a:lnTo>
                      <a:pt x="271" y="76"/>
                    </a:lnTo>
                    <a:lnTo>
                      <a:pt x="272" y="82"/>
                    </a:lnTo>
                    <a:lnTo>
                      <a:pt x="271" y="86"/>
                    </a:lnTo>
                    <a:lnTo>
                      <a:pt x="272" y="108"/>
                    </a:lnTo>
                    <a:lnTo>
                      <a:pt x="271" y="187"/>
                    </a:lnTo>
                    <a:lnTo>
                      <a:pt x="271" y="247"/>
                    </a:lnTo>
                    <a:lnTo>
                      <a:pt x="272" y="249"/>
                    </a:lnTo>
                    <a:lnTo>
                      <a:pt x="267" y="249"/>
                    </a:lnTo>
                    <a:lnTo>
                      <a:pt x="251" y="249"/>
                    </a:lnTo>
                    <a:lnTo>
                      <a:pt x="239" y="249"/>
                    </a:lnTo>
                    <a:lnTo>
                      <a:pt x="239" y="249"/>
                    </a:lnTo>
                    <a:lnTo>
                      <a:pt x="239" y="225"/>
                    </a:lnTo>
                    <a:lnTo>
                      <a:pt x="237" y="155"/>
                    </a:lnTo>
                    <a:lnTo>
                      <a:pt x="237" y="100"/>
                    </a:lnTo>
                    <a:lnTo>
                      <a:pt x="239" y="96"/>
                    </a:lnTo>
                    <a:lnTo>
                      <a:pt x="237" y="85"/>
                    </a:lnTo>
                    <a:lnTo>
                      <a:pt x="237" y="72"/>
                    </a:lnTo>
                    <a:lnTo>
                      <a:pt x="236" y="62"/>
                    </a:lnTo>
                    <a:lnTo>
                      <a:pt x="236" y="59"/>
                    </a:lnTo>
                    <a:lnTo>
                      <a:pt x="234" y="58"/>
                    </a:lnTo>
                    <a:lnTo>
                      <a:pt x="233" y="55"/>
                    </a:lnTo>
                    <a:lnTo>
                      <a:pt x="229" y="49"/>
                    </a:lnTo>
                    <a:lnTo>
                      <a:pt x="223" y="44"/>
                    </a:lnTo>
                    <a:lnTo>
                      <a:pt x="223" y="42"/>
                    </a:lnTo>
                    <a:lnTo>
                      <a:pt x="217" y="39"/>
                    </a:lnTo>
                    <a:lnTo>
                      <a:pt x="212" y="37"/>
                    </a:lnTo>
                    <a:lnTo>
                      <a:pt x="205" y="37"/>
                    </a:lnTo>
                    <a:lnTo>
                      <a:pt x="203" y="35"/>
                    </a:lnTo>
                    <a:lnTo>
                      <a:pt x="199" y="37"/>
                    </a:lnTo>
                    <a:lnTo>
                      <a:pt x="192" y="37"/>
                    </a:lnTo>
                    <a:lnTo>
                      <a:pt x="181" y="42"/>
                    </a:lnTo>
                    <a:lnTo>
                      <a:pt x="170" y="52"/>
                    </a:lnTo>
                    <a:lnTo>
                      <a:pt x="168" y="53"/>
                    </a:lnTo>
                    <a:lnTo>
                      <a:pt x="165" y="58"/>
                    </a:lnTo>
                    <a:lnTo>
                      <a:pt x="163" y="63"/>
                    </a:lnTo>
                    <a:lnTo>
                      <a:pt x="157" y="80"/>
                    </a:lnTo>
                    <a:lnTo>
                      <a:pt x="155" y="101"/>
                    </a:lnTo>
                    <a:lnTo>
                      <a:pt x="155" y="107"/>
                    </a:lnTo>
                    <a:lnTo>
                      <a:pt x="155" y="130"/>
                    </a:lnTo>
                    <a:lnTo>
                      <a:pt x="154" y="197"/>
                    </a:lnTo>
                    <a:lnTo>
                      <a:pt x="154" y="248"/>
                    </a:lnTo>
                    <a:lnTo>
                      <a:pt x="155" y="249"/>
                    </a:lnTo>
                    <a:lnTo>
                      <a:pt x="150" y="249"/>
                    </a:lnTo>
                    <a:lnTo>
                      <a:pt x="133" y="249"/>
                    </a:lnTo>
                    <a:lnTo>
                      <a:pt x="120" y="249"/>
                    </a:lnTo>
                    <a:lnTo>
                      <a:pt x="120" y="249"/>
                    </a:lnTo>
                    <a:lnTo>
                      <a:pt x="120" y="225"/>
                    </a:lnTo>
                    <a:lnTo>
                      <a:pt x="119" y="152"/>
                    </a:lnTo>
                    <a:lnTo>
                      <a:pt x="119" y="96"/>
                    </a:lnTo>
                    <a:lnTo>
                      <a:pt x="120" y="92"/>
                    </a:lnTo>
                    <a:lnTo>
                      <a:pt x="119" y="87"/>
                    </a:lnTo>
                    <a:lnTo>
                      <a:pt x="119" y="77"/>
                    </a:lnTo>
                    <a:lnTo>
                      <a:pt x="116" y="62"/>
                    </a:lnTo>
                    <a:lnTo>
                      <a:pt x="112" y="51"/>
                    </a:lnTo>
                    <a:lnTo>
                      <a:pt x="112" y="48"/>
                    </a:lnTo>
                    <a:lnTo>
                      <a:pt x="109" y="46"/>
                    </a:lnTo>
                    <a:lnTo>
                      <a:pt x="106" y="44"/>
                    </a:lnTo>
                    <a:lnTo>
                      <a:pt x="98" y="38"/>
                    </a:lnTo>
                    <a:lnTo>
                      <a:pt x="88" y="37"/>
                    </a:lnTo>
                    <a:lnTo>
                      <a:pt x="86" y="35"/>
                    </a:lnTo>
                    <a:lnTo>
                      <a:pt x="82" y="37"/>
                    </a:lnTo>
                    <a:lnTo>
                      <a:pt x="75" y="37"/>
                    </a:lnTo>
                    <a:lnTo>
                      <a:pt x="61" y="42"/>
                    </a:lnTo>
                    <a:lnTo>
                      <a:pt x="51" y="52"/>
                    </a:lnTo>
                    <a:lnTo>
                      <a:pt x="50" y="55"/>
                    </a:lnTo>
                    <a:lnTo>
                      <a:pt x="47" y="59"/>
                    </a:lnTo>
                    <a:lnTo>
                      <a:pt x="43" y="68"/>
                    </a:lnTo>
                    <a:lnTo>
                      <a:pt x="40" y="76"/>
                    </a:lnTo>
                    <a:lnTo>
                      <a:pt x="36" y="101"/>
                    </a:lnTo>
                    <a:lnTo>
                      <a:pt x="36" y="123"/>
                    </a:lnTo>
                    <a:lnTo>
                      <a:pt x="36" y="144"/>
                    </a:lnTo>
                    <a:lnTo>
                      <a:pt x="34" y="203"/>
                    </a:lnTo>
                    <a:lnTo>
                      <a:pt x="34" y="248"/>
                    </a:lnTo>
                    <a:lnTo>
                      <a:pt x="36"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2" name="Freeform 367"/>
              <p:cNvSpPr>
                <a:spLocks/>
              </p:cNvSpPr>
              <p:nvPr/>
            </p:nvSpPr>
            <p:spPr bwMode="auto">
              <a:xfrm>
                <a:off x="2363" y="4177"/>
                <a:ext cx="91" cy="86"/>
              </a:xfrm>
              <a:custGeom>
                <a:avLst/>
                <a:gdLst>
                  <a:gd name="T0" fmla="*/ 0 w 272"/>
                  <a:gd name="T1" fmla="*/ 245 h 249"/>
                  <a:gd name="T2" fmla="*/ 0 w 272"/>
                  <a:gd name="T3" fmla="*/ 99 h 249"/>
                  <a:gd name="T4" fmla="*/ 1 w 272"/>
                  <a:gd name="T5" fmla="*/ 6 h 249"/>
                  <a:gd name="T6" fmla="*/ 20 w 272"/>
                  <a:gd name="T7" fmla="*/ 6 h 249"/>
                  <a:gd name="T8" fmla="*/ 31 w 272"/>
                  <a:gd name="T9" fmla="*/ 6 h 249"/>
                  <a:gd name="T10" fmla="*/ 29 w 272"/>
                  <a:gd name="T11" fmla="*/ 27 h 249"/>
                  <a:gd name="T12" fmla="*/ 31 w 272"/>
                  <a:gd name="T13" fmla="*/ 39 h 249"/>
                  <a:gd name="T14" fmla="*/ 35 w 272"/>
                  <a:gd name="T15" fmla="*/ 31 h 249"/>
                  <a:gd name="T16" fmla="*/ 55 w 272"/>
                  <a:gd name="T17" fmla="*/ 13 h 249"/>
                  <a:gd name="T18" fmla="*/ 65 w 272"/>
                  <a:gd name="T19" fmla="*/ 7 h 249"/>
                  <a:gd name="T20" fmla="*/ 87 w 272"/>
                  <a:gd name="T21" fmla="*/ 1 h 249"/>
                  <a:gd name="T22" fmla="*/ 101 w 272"/>
                  <a:gd name="T23" fmla="*/ 1 h 249"/>
                  <a:gd name="T24" fmla="*/ 125 w 272"/>
                  <a:gd name="T25" fmla="*/ 10 h 249"/>
                  <a:gd name="T26" fmla="*/ 134 w 272"/>
                  <a:gd name="T27" fmla="*/ 18 h 249"/>
                  <a:gd name="T28" fmla="*/ 144 w 272"/>
                  <a:gd name="T29" fmla="*/ 34 h 249"/>
                  <a:gd name="T30" fmla="*/ 149 w 272"/>
                  <a:gd name="T31" fmla="*/ 39 h 249"/>
                  <a:gd name="T32" fmla="*/ 163 w 272"/>
                  <a:gd name="T33" fmla="*/ 22 h 249"/>
                  <a:gd name="T34" fmla="*/ 176 w 272"/>
                  <a:gd name="T35" fmla="*/ 11 h 249"/>
                  <a:gd name="T36" fmla="*/ 183 w 272"/>
                  <a:gd name="T37" fmla="*/ 7 h 249"/>
                  <a:gd name="T38" fmla="*/ 206 w 272"/>
                  <a:gd name="T39" fmla="*/ 1 h 249"/>
                  <a:gd name="T40" fmla="*/ 214 w 272"/>
                  <a:gd name="T41" fmla="*/ 1 h 249"/>
                  <a:gd name="T42" fmla="*/ 239 w 272"/>
                  <a:gd name="T43" fmla="*/ 7 h 249"/>
                  <a:gd name="T44" fmla="*/ 255 w 272"/>
                  <a:gd name="T45" fmla="*/ 20 h 249"/>
                  <a:gd name="T46" fmla="*/ 262 w 272"/>
                  <a:gd name="T47" fmla="*/ 31 h 249"/>
                  <a:gd name="T48" fmla="*/ 270 w 272"/>
                  <a:gd name="T49" fmla="*/ 76 h 249"/>
                  <a:gd name="T50" fmla="*/ 270 w 272"/>
                  <a:gd name="T51" fmla="*/ 86 h 249"/>
                  <a:gd name="T52" fmla="*/ 270 w 272"/>
                  <a:gd name="T53" fmla="*/ 187 h 249"/>
                  <a:gd name="T54" fmla="*/ 272 w 272"/>
                  <a:gd name="T55" fmla="*/ 249 h 249"/>
                  <a:gd name="T56" fmla="*/ 251 w 272"/>
                  <a:gd name="T57" fmla="*/ 249 h 249"/>
                  <a:gd name="T58" fmla="*/ 238 w 272"/>
                  <a:gd name="T59" fmla="*/ 249 h 249"/>
                  <a:gd name="T60" fmla="*/ 237 w 272"/>
                  <a:gd name="T61" fmla="*/ 155 h 249"/>
                  <a:gd name="T62" fmla="*/ 238 w 272"/>
                  <a:gd name="T63" fmla="*/ 96 h 249"/>
                  <a:gd name="T64" fmla="*/ 235 w 272"/>
                  <a:gd name="T65" fmla="*/ 72 h 249"/>
                  <a:gd name="T66" fmla="*/ 234 w 272"/>
                  <a:gd name="T67" fmla="*/ 59 h 249"/>
                  <a:gd name="T68" fmla="*/ 230 w 272"/>
                  <a:gd name="T69" fmla="*/ 52 h 249"/>
                  <a:gd name="T70" fmla="*/ 223 w 272"/>
                  <a:gd name="T71" fmla="*/ 42 h 249"/>
                  <a:gd name="T72" fmla="*/ 211 w 272"/>
                  <a:gd name="T73" fmla="*/ 37 h 249"/>
                  <a:gd name="T74" fmla="*/ 203 w 272"/>
                  <a:gd name="T75" fmla="*/ 35 h 249"/>
                  <a:gd name="T76" fmla="*/ 192 w 272"/>
                  <a:gd name="T77" fmla="*/ 37 h 249"/>
                  <a:gd name="T78" fmla="*/ 169 w 272"/>
                  <a:gd name="T79" fmla="*/ 52 h 249"/>
                  <a:gd name="T80" fmla="*/ 165 w 272"/>
                  <a:gd name="T81" fmla="*/ 58 h 249"/>
                  <a:gd name="T82" fmla="*/ 158 w 272"/>
                  <a:gd name="T83" fmla="*/ 72 h 249"/>
                  <a:gd name="T84" fmla="*/ 153 w 272"/>
                  <a:gd name="T85" fmla="*/ 107 h 249"/>
                  <a:gd name="T86" fmla="*/ 152 w 272"/>
                  <a:gd name="T87" fmla="*/ 197 h 249"/>
                  <a:gd name="T88" fmla="*/ 153 w 272"/>
                  <a:gd name="T89" fmla="*/ 249 h 249"/>
                  <a:gd name="T90" fmla="*/ 132 w 272"/>
                  <a:gd name="T91" fmla="*/ 249 h 249"/>
                  <a:gd name="T92" fmla="*/ 120 w 272"/>
                  <a:gd name="T93" fmla="*/ 249 h 249"/>
                  <a:gd name="T94" fmla="*/ 118 w 272"/>
                  <a:gd name="T95" fmla="*/ 152 h 249"/>
                  <a:gd name="T96" fmla="*/ 120 w 272"/>
                  <a:gd name="T97" fmla="*/ 92 h 249"/>
                  <a:gd name="T98" fmla="*/ 118 w 272"/>
                  <a:gd name="T99" fmla="*/ 77 h 249"/>
                  <a:gd name="T100" fmla="*/ 111 w 272"/>
                  <a:gd name="T101" fmla="*/ 51 h 249"/>
                  <a:gd name="T102" fmla="*/ 108 w 272"/>
                  <a:gd name="T103" fmla="*/ 46 h 249"/>
                  <a:gd name="T104" fmla="*/ 97 w 272"/>
                  <a:gd name="T105" fmla="*/ 38 h 249"/>
                  <a:gd name="T106" fmla="*/ 84 w 272"/>
                  <a:gd name="T107" fmla="*/ 35 h 249"/>
                  <a:gd name="T108" fmla="*/ 73 w 272"/>
                  <a:gd name="T109" fmla="*/ 37 h 249"/>
                  <a:gd name="T110" fmla="*/ 49 w 272"/>
                  <a:gd name="T111" fmla="*/ 52 h 249"/>
                  <a:gd name="T112" fmla="*/ 45 w 272"/>
                  <a:gd name="T113" fmla="*/ 59 h 249"/>
                  <a:gd name="T114" fmla="*/ 36 w 272"/>
                  <a:gd name="T115" fmla="*/ 87 h 249"/>
                  <a:gd name="T116" fmla="*/ 35 w 272"/>
                  <a:gd name="T117" fmla="*/ 123 h 249"/>
                  <a:gd name="T118" fmla="*/ 34 w 272"/>
                  <a:gd name="T119" fmla="*/ 203 h 249"/>
                  <a:gd name="T120" fmla="*/ 35 w 272"/>
                  <a:gd name="T121" fmla="*/ 249 h 249"/>
                  <a:gd name="T122" fmla="*/ 14 w 272"/>
                  <a:gd name="T123" fmla="*/ 249 h 249"/>
                  <a:gd name="T124" fmla="*/ 1 w 272"/>
                  <a:gd name="T12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 h="249">
                    <a:moveTo>
                      <a:pt x="1" y="249"/>
                    </a:moveTo>
                    <a:lnTo>
                      <a:pt x="0" y="245"/>
                    </a:lnTo>
                    <a:lnTo>
                      <a:pt x="1" y="211"/>
                    </a:lnTo>
                    <a:lnTo>
                      <a:pt x="0" y="99"/>
                    </a:lnTo>
                    <a:lnTo>
                      <a:pt x="0" y="11"/>
                    </a:lnTo>
                    <a:lnTo>
                      <a:pt x="1" y="6"/>
                    </a:lnTo>
                    <a:lnTo>
                      <a:pt x="5" y="6"/>
                    </a:lnTo>
                    <a:lnTo>
                      <a:pt x="20" y="6"/>
                    </a:lnTo>
                    <a:lnTo>
                      <a:pt x="29" y="6"/>
                    </a:lnTo>
                    <a:lnTo>
                      <a:pt x="31" y="6"/>
                    </a:lnTo>
                    <a:lnTo>
                      <a:pt x="31" y="11"/>
                    </a:lnTo>
                    <a:lnTo>
                      <a:pt x="29" y="27"/>
                    </a:lnTo>
                    <a:lnTo>
                      <a:pt x="29" y="39"/>
                    </a:lnTo>
                    <a:lnTo>
                      <a:pt x="31" y="39"/>
                    </a:lnTo>
                    <a:lnTo>
                      <a:pt x="32" y="37"/>
                    </a:lnTo>
                    <a:lnTo>
                      <a:pt x="35" y="31"/>
                    </a:lnTo>
                    <a:lnTo>
                      <a:pt x="44" y="21"/>
                    </a:lnTo>
                    <a:lnTo>
                      <a:pt x="55" y="13"/>
                    </a:lnTo>
                    <a:lnTo>
                      <a:pt x="58" y="10"/>
                    </a:lnTo>
                    <a:lnTo>
                      <a:pt x="65" y="7"/>
                    </a:lnTo>
                    <a:lnTo>
                      <a:pt x="76" y="3"/>
                    </a:lnTo>
                    <a:lnTo>
                      <a:pt x="87" y="1"/>
                    </a:lnTo>
                    <a:lnTo>
                      <a:pt x="91" y="0"/>
                    </a:lnTo>
                    <a:lnTo>
                      <a:pt x="101" y="1"/>
                    </a:lnTo>
                    <a:lnTo>
                      <a:pt x="114" y="4"/>
                    </a:lnTo>
                    <a:lnTo>
                      <a:pt x="125" y="10"/>
                    </a:lnTo>
                    <a:lnTo>
                      <a:pt x="128" y="11"/>
                    </a:lnTo>
                    <a:lnTo>
                      <a:pt x="134" y="18"/>
                    </a:lnTo>
                    <a:lnTo>
                      <a:pt x="138" y="22"/>
                    </a:lnTo>
                    <a:lnTo>
                      <a:pt x="144" y="34"/>
                    </a:lnTo>
                    <a:lnTo>
                      <a:pt x="148" y="42"/>
                    </a:lnTo>
                    <a:lnTo>
                      <a:pt x="149" y="39"/>
                    </a:lnTo>
                    <a:lnTo>
                      <a:pt x="153" y="34"/>
                    </a:lnTo>
                    <a:lnTo>
                      <a:pt x="163" y="22"/>
                    </a:lnTo>
                    <a:lnTo>
                      <a:pt x="173" y="14"/>
                    </a:lnTo>
                    <a:lnTo>
                      <a:pt x="176" y="11"/>
                    </a:lnTo>
                    <a:lnTo>
                      <a:pt x="177" y="10"/>
                    </a:lnTo>
                    <a:lnTo>
                      <a:pt x="183" y="7"/>
                    </a:lnTo>
                    <a:lnTo>
                      <a:pt x="194" y="3"/>
                    </a:lnTo>
                    <a:lnTo>
                      <a:pt x="206" y="1"/>
                    </a:lnTo>
                    <a:lnTo>
                      <a:pt x="210" y="0"/>
                    </a:lnTo>
                    <a:lnTo>
                      <a:pt x="214" y="1"/>
                    </a:lnTo>
                    <a:lnTo>
                      <a:pt x="223" y="1"/>
                    </a:lnTo>
                    <a:lnTo>
                      <a:pt x="239" y="7"/>
                    </a:lnTo>
                    <a:lnTo>
                      <a:pt x="252" y="17"/>
                    </a:lnTo>
                    <a:lnTo>
                      <a:pt x="255" y="20"/>
                    </a:lnTo>
                    <a:lnTo>
                      <a:pt x="256" y="24"/>
                    </a:lnTo>
                    <a:lnTo>
                      <a:pt x="262" y="31"/>
                    </a:lnTo>
                    <a:lnTo>
                      <a:pt x="268" y="51"/>
                    </a:lnTo>
                    <a:lnTo>
                      <a:pt x="270" y="76"/>
                    </a:lnTo>
                    <a:lnTo>
                      <a:pt x="272" y="82"/>
                    </a:lnTo>
                    <a:lnTo>
                      <a:pt x="270" y="86"/>
                    </a:lnTo>
                    <a:lnTo>
                      <a:pt x="272" y="108"/>
                    </a:lnTo>
                    <a:lnTo>
                      <a:pt x="270" y="187"/>
                    </a:lnTo>
                    <a:lnTo>
                      <a:pt x="270" y="247"/>
                    </a:lnTo>
                    <a:lnTo>
                      <a:pt x="272" y="249"/>
                    </a:lnTo>
                    <a:lnTo>
                      <a:pt x="266" y="249"/>
                    </a:lnTo>
                    <a:lnTo>
                      <a:pt x="251" y="249"/>
                    </a:lnTo>
                    <a:lnTo>
                      <a:pt x="238" y="249"/>
                    </a:lnTo>
                    <a:lnTo>
                      <a:pt x="238" y="249"/>
                    </a:lnTo>
                    <a:lnTo>
                      <a:pt x="238" y="225"/>
                    </a:lnTo>
                    <a:lnTo>
                      <a:pt x="237" y="155"/>
                    </a:lnTo>
                    <a:lnTo>
                      <a:pt x="237" y="100"/>
                    </a:lnTo>
                    <a:lnTo>
                      <a:pt x="238" y="96"/>
                    </a:lnTo>
                    <a:lnTo>
                      <a:pt x="237" y="85"/>
                    </a:lnTo>
                    <a:lnTo>
                      <a:pt x="235" y="72"/>
                    </a:lnTo>
                    <a:lnTo>
                      <a:pt x="234" y="62"/>
                    </a:lnTo>
                    <a:lnTo>
                      <a:pt x="234" y="59"/>
                    </a:lnTo>
                    <a:lnTo>
                      <a:pt x="231" y="55"/>
                    </a:lnTo>
                    <a:lnTo>
                      <a:pt x="230" y="52"/>
                    </a:lnTo>
                    <a:lnTo>
                      <a:pt x="225" y="46"/>
                    </a:lnTo>
                    <a:lnTo>
                      <a:pt x="223" y="42"/>
                    </a:lnTo>
                    <a:lnTo>
                      <a:pt x="217" y="39"/>
                    </a:lnTo>
                    <a:lnTo>
                      <a:pt x="211" y="37"/>
                    </a:lnTo>
                    <a:lnTo>
                      <a:pt x="204" y="37"/>
                    </a:lnTo>
                    <a:lnTo>
                      <a:pt x="203" y="35"/>
                    </a:lnTo>
                    <a:lnTo>
                      <a:pt x="199" y="37"/>
                    </a:lnTo>
                    <a:lnTo>
                      <a:pt x="192" y="37"/>
                    </a:lnTo>
                    <a:lnTo>
                      <a:pt x="179" y="42"/>
                    </a:lnTo>
                    <a:lnTo>
                      <a:pt x="169" y="52"/>
                    </a:lnTo>
                    <a:lnTo>
                      <a:pt x="168" y="53"/>
                    </a:lnTo>
                    <a:lnTo>
                      <a:pt x="165" y="58"/>
                    </a:lnTo>
                    <a:lnTo>
                      <a:pt x="161" y="63"/>
                    </a:lnTo>
                    <a:lnTo>
                      <a:pt x="158" y="72"/>
                    </a:lnTo>
                    <a:lnTo>
                      <a:pt x="153" y="92"/>
                    </a:lnTo>
                    <a:lnTo>
                      <a:pt x="153" y="107"/>
                    </a:lnTo>
                    <a:lnTo>
                      <a:pt x="153" y="130"/>
                    </a:lnTo>
                    <a:lnTo>
                      <a:pt x="152" y="197"/>
                    </a:lnTo>
                    <a:lnTo>
                      <a:pt x="152" y="248"/>
                    </a:lnTo>
                    <a:lnTo>
                      <a:pt x="153" y="249"/>
                    </a:lnTo>
                    <a:lnTo>
                      <a:pt x="148" y="249"/>
                    </a:lnTo>
                    <a:lnTo>
                      <a:pt x="132" y="249"/>
                    </a:lnTo>
                    <a:lnTo>
                      <a:pt x="120" y="249"/>
                    </a:lnTo>
                    <a:lnTo>
                      <a:pt x="120" y="249"/>
                    </a:lnTo>
                    <a:lnTo>
                      <a:pt x="120" y="225"/>
                    </a:lnTo>
                    <a:lnTo>
                      <a:pt x="118" y="152"/>
                    </a:lnTo>
                    <a:lnTo>
                      <a:pt x="118" y="96"/>
                    </a:lnTo>
                    <a:lnTo>
                      <a:pt x="120" y="92"/>
                    </a:lnTo>
                    <a:lnTo>
                      <a:pt x="118" y="87"/>
                    </a:lnTo>
                    <a:lnTo>
                      <a:pt x="118" y="77"/>
                    </a:lnTo>
                    <a:lnTo>
                      <a:pt x="115" y="62"/>
                    </a:lnTo>
                    <a:lnTo>
                      <a:pt x="111" y="51"/>
                    </a:lnTo>
                    <a:lnTo>
                      <a:pt x="111" y="48"/>
                    </a:lnTo>
                    <a:lnTo>
                      <a:pt x="108" y="46"/>
                    </a:lnTo>
                    <a:lnTo>
                      <a:pt x="106" y="44"/>
                    </a:lnTo>
                    <a:lnTo>
                      <a:pt x="97" y="38"/>
                    </a:lnTo>
                    <a:lnTo>
                      <a:pt x="86" y="37"/>
                    </a:lnTo>
                    <a:lnTo>
                      <a:pt x="84" y="35"/>
                    </a:lnTo>
                    <a:lnTo>
                      <a:pt x="80" y="37"/>
                    </a:lnTo>
                    <a:lnTo>
                      <a:pt x="73" y="37"/>
                    </a:lnTo>
                    <a:lnTo>
                      <a:pt x="60" y="42"/>
                    </a:lnTo>
                    <a:lnTo>
                      <a:pt x="49" y="52"/>
                    </a:lnTo>
                    <a:lnTo>
                      <a:pt x="48" y="55"/>
                    </a:lnTo>
                    <a:lnTo>
                      <a:pt x="45" y="59"/>
                    </a:lnTo>
                    <a:lnTo>
                      <a:pt x="42" y="68"/>
                    </a:lnTo>
                    <a:lnTo>
                      <a:pt x="36" y="87"/>
                    </a:lnTo>
                    <a:lnTo>
                      <a:pt x="35" y="116"/>
                    </a:lnTo>
                    <a:lnTo>
                      <a:pt x="35" y="123"/>
                    </a:lnTo>
                    <a:lnTo>
                      <a:pt x="35" y="144"/>
                    </a:lnTo>
                    <a:lnTo>
                      <a:pt x="34" y="203"/>
                    </a:lnTo>
                    <a:lnTo>
                      <a:pt x="34" y="248"/>
                    </a:lnTo>
                    <a:lnTo>
                      <a:pt x="35" y="249"/>
                    </a:lnTo>
                    <a:lnTo>
                      <a:pt x="29" y="249"/>
                    </a:lnTo>
                    <a:lnTo>
                      <a:pt x="14" y="249"/>
                    </a:lnTo>
                    <a:lnTo>
                      <a:pt x="1" y="249"/>
                    </a:lnTo>
                    <a:lnTo>
                      <a:pt x="1" y="249"/>
                    </a:lnTo>
                    <a:lnTo>
                      <a:pt x="1"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3" name="Freeform 368"/>
              <p:cNvSpPr>
                <a:spLocks/>
              </p:cNvSpPr>
              <p:nvPr/>
            </p:nvSpPr>
            <p:spPr bwMode="auto">
              <a:xfrm>
                <a:off x="2465" y="4177"/>
                <a:ext cx="54" cy="88"/>
              </a:xfrm>
              <a:custGeom>
                <a:avLst/>
                <a:gdLst>
                  <a:gd name="T0" fmla="*/ 132 w 163"/>
                  <a:gd name="T1" fmla="*/ 238 h 249"/>
                  <a:gd name="T2" fmla="*/ 131 w 163"/>
                  <a:gd name="T3" fmla="*/ 208 h 249"/>
                  <a:gd name="T4" fmla="*/ 130 w 163"/>
                  <a:gd name="T5" fmla="*/ 211 h 249"/>
                  <a:gd name="T6" fmla="*/ 117 w 163"/>
                  <a:gd name="T7" fmla="*/ 229 h 249"/>
                  <a:gd name="T8" fmla="*/ 106 w 163"/>
                  <a:gd name="T9" fmla="*/ 238 h 249"/>
                  <a:gd name="T10" fmla="*/ 96 w 163"/>
                  <a:gd name="T11" fmla="*/ 243 h 249"/>
                  <a:gd name="T12" fmla="*/ 72 w 163"/>
                  <a:gd name="T13" fmla="*/ 249 h 249"/>
                  <a:gd name="T14" fmla="*/ 65 w 163"/>
                  <a:gd name="T15" fmla="*/ 249 h 249"/>
                  <a:gd name="T16" fmla="*/ 44 w 163"/>
                  <a:gd name="T17" fmla="*/ 245 h 249"/>
                  <a:gd name="T18" fmla="*/ 29 w 163"/>
                  <a:gd name="T19" fmla="*/ 236 h 249"/>
                  <a:gd name="T20" fmla="*/ 21 w 163"/>
                  <a:gd name="T21" fmla="*/ 231 h 249"/>
                  <a:gd name="T22" fmla="*/ 7 w 163"/>
                  <a:gd name="T23" fmla="*/ 208 h 249"/>
                  <a:gd name="T24" fmla="*/ 5 w 163"/>
                  <a:gd name="T25" fmla="*/ 201 h 249"/>
                  <a:gd name="T26" fmla="*/ 1 w 163"/>
                  <a:gd name="T27" fmla="*/ 177 h 249"/>
                  <a:gd name="T28" fmla="*/ 1 w 163"/>
                  <a:gd name="T29" fmla="*/ 150 h 249"/>
                  <a:gd name="T30" fmla="*/ 0 w 163"/>
                  <a:gd name="T31" fmla="*/ 57 h 249"/>
                  <a:gd name="T32" fmla="*/ 1 w 163"/>
                  <a:gd name="T33" fmla="*/ 0 h 249"/>
                  <a:gd name="T34" fmla="*/ 21 w 163"/>
                  <a:gd name="T35" fmla="*/ 0 h 249"/>
                  <a:gd name="T36" fmla="*/ 35 w 163"/>
                  <a:gd name="T37" fmla="*/ 0 h 249"/>
                  <a:gd name="T38" fmla="*/ 34 w 163"/>
                  <a:gd name="T39" fmla="*/ 84 h 249"/>
                  <a:gd name="T40" fmla="*/ 35 w 163"/>
                  <a:gd name="T41" fmla="*/ 135 h 249"/>
                  <a:gd name="T42" fmla="*/ 35 w 163"/>
                  <a:gd name="T43" fmla="*/ 153 h 249"/>
                  <a:gd name="T44" fmla="*/ 38 w 163"/>
                  <a:gd name="T45" fmla="*/ 184 h 249"/>
                  <a:gd name="T46" fmla="*/ 39 w 163"/>
                  <a:gd name="T47" fmla="*/ 188 h 249"/>
                  <a:gd name="T48" fmla="*/ 45 w 163"/>
                  <a:gd name="T49" fmla="*/ 198 h 249"/>
                  <a:gd name="T50" fmla="*/ 52 w 163"/>
                  <a:gd name="T51" fmla="*/ 205 h 249"/>
                  <a:gd name="T52" fmla="*/ 56 w 163"/>
                  <a:gd name="T53" fmla="*/ 210 h 249"/>
                  <a:gd name="T54" fmla="*/ 73 w 163"/>
                  <a:gd name="T55" fmla="*/ 214 h 249"/>
                  <a:gd name="T56" fmla="*/ 79 w 163"/>
                  <a:gd name="T57" fmla="*/ 214 h 249"/>
                  <a:gd name="T58" fmla="*/ 100 w 163"/>
                  <a:gd name="T59" fmla="*/ 207 h 249"/>
                  <a:gd name="T60" fmla="*/ 115 w 163"/>
                  <a:gd name="T61" fmla="*/ 193 h 249"/>
                  <a:gd name="T62" fmla="*/ 121 w 163"/>
                  <a:gd name="T63" fmla="*/ 183 h 249"/>
                  <a:gd name="T64" fmla="*/ 128 w 163"/>
                  <a:gd name="T65" fmla="*/ 152 h 249"/>
                  <a:gd name="T66" fmla="*/ 130 w 163"/>
                  <a:gd name="T67" fmla="*/ 111 h 249"/>
                  <a:gd name="T68" fmla="*/ 128 w 163"/>
                  <a:gd name="T69" fmla="*/ 2 h 249"/>
                  <a:gd name="T70" fmla="*/ 134 w 163"/>
                  <a:gd name="T71" fmla="*/ 0 h 249"/>
                  <a:gd name="T72" fmla="*/ 162 w 163"/>
                  <a:gd name="T73" fmla="*/ 0 h 249"/>
                  <a:gd name="T74" fmla="*/ 162 w 163"/>
                  <a:gd name="T75" fmla="*/ 5 h 249"/>
                  <a:gd name="T76" fmla="*/ 162 w 163"/>
                  <a:gd name="T77" fmla="*/ 152 h 249"/>
                  <a:gd name="T78" fmla="*/ 163 w 163"/>
                  <a:gd name="T79" fmla="*/ 243 h 249"/>
                  <a:gd name="T80" fmla="*/ 144 w 163"/>
                  <a:gd name="T81" fmla="*/ 243 h 249"/>
                  <a:gd name="T82" fmla="*/ 132 w 163"/>
                  <a:gd name="T83" fmla="*/ 24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249">
                    <a:moveTo>
                      <a:pt x="132" y="243"/>
                    </a:moveTo>
                    <a:lnTo>
                      <a:pt x="132" y="238"/>
                    </a:lnTo>
                    <a:lnTo>
                      <a:pt x="131" y="221"/>
                    </a:lnTo>
                    <a:lnTo>
                      <a:pt x="131" y="208"/>
                    </a:lnTo>
                    <a:lnTo>
                      <a:pt x="132" y="207"/>
                    </a:lnTo>
                    <a:lnTo>
                      <a:pt x="130" y="211"/>
                    </a:lnTo>
                    <a:lnTo>
                      <a:pt x="125" y="218"/>
                    </a:lnTo>
                    <a:lnTo>
                      <a:pt x="117" y="229"/>
                    </a:lnTo>
                    <a:lnTo>
                      <a:pt x="107" y="236"/>
                    </a:lnTo>
                    <a:lnTo>
                      <a:pt x="106" y="238"/>
                    </a:lnTo>
                    <a:lnTo>
                      <a:pt x="101" y="241"/>
                    </a:lnTo>
                    <a:lnTo>
                      <a:pt x="96" y="243"/>
                    </a:lnTo>
                    <a:lnTo>
                      <a:pt x="84" y="248"/>
                    </a:lnTo>
                    <a:lnTo>
                      <a:pt x="72" y="249"/>
                    </a:lnTo>
                    <a:lnTo>
                      <a:pt x="69" y="249"/>
                    </a:lnTo>
                    <a:lnTo>
                      <a:pt x="65" y="249"/>
                    </a:lnTo>
                    <a:lnTo>
                      <a:pt x="58" y="249"/>
                    </a:lnTo>
                    <a:lnTo>
                      <a:pt x="44" y="245"/>
                    </a:lnTo>
                    <a:lnTo>
                      <a:pt x="32" y="239"/>
                    </a:lnTo>
                    <a:lnTo>
                      <a:pt x="29" y="236"/>
                    </a:lnTo>
                    <a:lnTo>
                      <a:pt x="27" y="235"/>
                    </a:lnTo>
                    <a:lnTo>
                      <a:pt x="21" y="231"/>
                    </a:lnTo>
                    <a:lnTo>
                      <a:pt x="13" y="219"/>
                    </a:lnTo>
                    <a:lnTo>
                      <a:pt x="7" y="208"/>
                    </a:lnTo>
                    <a:lnTo>
                      <a:pt x="7" y="204"/>
                    </a:lnTo>
                    <a:lnTo>
                      <a:pt x="5" y="201"/>
                    </a:lnTo>
                    <a:lnTo>
                      <a:pt x="4" y="194"/>
                    </a:lnTo>
                    <a:lnTo>
                      <a:pt x="1" y="177"/>
                    </a:lnTo>
                    <a:lnTo>
                      <a:pt x="1" y="156"/>
                    </a:lnTo>
                    <a:lnTo>
                      <a:pt x="1" y="150"/>
                    </a:lnTo>
                    <a:lnTo>
                      <a:pt x="1" y="128"/>
                    </a:lnTo>
                    <a:lnTo>
                      <a:pt x="0" y="57"/>
                    </a:lnTo>
                    <a:lnTo>
                      <a:pt x="0" y="4"/>
                    </a:lnTo>
                    <a:lnTo>
                      <a:pt x="1" y="0"/>
                    </a:lnTo>
                    <a:lnTo>
                      <a:pt x="5" y="0"/>
                    </a:lnTo>
                    <a:lnTo>
                      <a:pt x="21" y="0"/>
                    </a:lnTo>
                    <a:lnTo>
                      <a:pt x="34" y="0"/>
                    </a:lnTo>
                    <a:lnTo>
                      <a:pt x="35" y="0"/>
                    </a:lnTo>
                    <a:lnTo>
                      <a:pt x="35" y="21"/>
                    </a:lnTo>
                    <a:lnTo>
                      <a:pt x="34" y="84"/>
                    </a:lnTo>
                    <a:lnTo>
                      <a:pt x="34" y="133"/>
                    </a:lnTo>
                    <a:lnTo>
                      <a:pt x="35" y="135"/>
                    </a:lnTo>
                    <a:lnTo>
                      <a:pt x="35" y="142"/>
                    </a:lnTo>
                    <a:lnTo>
                      <a:pt x="35" y="153"/>
                    </a:lnTo>
                    <a:lnTo>
                      <a:pt x="36" y="172"/>
                    </a:lnTo>
                    <a:lnTo>
                      <a:pt x="38" y="184"/>
                    </a:lnTo>
                    <a:lnTo>
                      <a:pt x="39" y="186"/>
                    </a:lnTo>
                    <a:lnTo>
                      <a:pt x="39" y="188"/>
                    </a:lnTo>
                    <a:lnTo>
                      <a:pt x="41" y="193"/>
                    </a:lnTo>
                    <a:lnTo>
                      <a:pt x="45" y="198"/>
                    </a:lnTo>
                    <a:lnTo>
                      <a:pt x="51" y="204"/>
                    </a:lnTo>
                    <a:lnTo>
                      <a:pt x="52" y="205"/>
                    </a:lnTo>
                    <a:lnTo>
                      <a:pt x="53" y="207"/>
                    </a:lnTo>
                    <a:lnTo>
                      <a:pt x="56" y="210"/>
                    </a:lnTo>
                    <a:lnTo>
                      <a:pt x="65" y="212"/>
                    </a:lnTo>
                    <a:lnTo>
                      <a:pt x="73" y="214"/>
                    </a:lnTo>
                    <a:lnTo>
                      <a:pt x="76" y="214"/>
                    </a:lnTo>
                    <a:lnTo>
                      <a:pt x="79" y="214"/>
                    </a:lnTo>
                    <a:lnTo>
                      <a:pt x="87" y="214"/>
                    </a:lnTo>
                    <a:lnTo>
                      <a:pt x="100" y="207"/>
                    </a:lnTo>
                    <a:lnTo>
                      <a:pt x="113" y="197"/>
                    </a:lnTo>
                    <a:lnTo>
                      <a:pt x="115" y="193"/>
                    </a:lnTo>
                    <a:lnTo>
                      <a:pt x="117" y="190"/>
                    </a:lnTo>
                    <a:lnTo>
                      <a:pt x="121" y="183"/>
                    </a:lnTo>
                    <a:lnTo>
                      <a:pt x="124" y="174"/>
                    </a:lnTo>
                    <a:lnTo>
                      <a:pt x="128" y="152"/>
                    </a:lnTo>
                    <a:lnTo>
                      <a:pt x="130" y="131"/>
                    </a:lnTo>
                    <a:lnTo>
                      <a:pt x="130" y="111"/>
                    </a:lnTo>
                    <a:lnTo>
                      <a:pt x="128" y="49"/>
                    </a:lnTo>
                    <a:lnTo>
                      <a:pt x="128" y="2"/>
                    </a:lnTo>
                    <a:lnTo>
                      <a:pt x="130" y="0"/>
                    </a:lnTo>
                    <a:lnTo>
                      <a:pt x="134" y="0"/>
                    </a:lnTo>
                    <a:lnTo>
                      <a:pt x="149" y="0"/>
                    </a:lnTo>
                    <a:lnTo>
                      <a:pt x="162" y="0"/>
                    </a:lnTo>
                    <a:lnTo>
                      <a:pt x="163" y="0"/>
                    </a:lnTo>
                    <a:lnTo>
                      <a:pt x="162" y="5"/>
                    </a:lnTo>
                    <a:lnTo>
                      <a:pt x="163" y="39"/>
                    </a:lnTo>
                    <a:lnTo>
                      <a:pt x="162" y="152"/>
                    </a:lnTo>
                    <a:lnTo>
                      <a:pt x="162" y="239"/>
                    </a:lnTo>
                    <a:lnTo>
                      <a:pt x="163" y="243"/>
                    </a:lnTo>
                    <a:lnTo>
                      <a:pt x="158" y="243"/>
                    </a:lnTo>
                    <a:lnTo>
                      <a:pt x="144" y="243"/>
                    </a:lnTo>
                    <a:lnTo>
                      <a:pt x="132" y="243"/>
                    </a:lnTo>
                    <a:lnTo>
                      <a:pt x="132" y="243"/>
                    </a:lnTo>
                    <a:lnTo>
                      <a:pt x="132" y="2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4" name="Freeform 369"/>
              <p:cNvSpPr>
                <a:spLocks/>
              </p:cNvSpPr>
              <p:nvPr/>
            </p:nvSpPr>
            <p:spPr bwMode="auto">
              <a:xfrm>
                <a:off x="2536" y="4177"/>
                <a:ext cx="55" cy="86"/>
              </a:xfrm>
              <a:custGeom>
                <a:avLst/>
                <a:gdLst>
                  <a:gd name="T0" fmla="*/ 0 w 165"/>
                  <a:gd name="T1" fmla="*/ 245 h 249"/>
                  <a:gd name="T2" fmla="*/ 0 w 165"/>
                  <a:gd name="T3" fmla="*/ 99 h 249"/>
                  <a:gd name="T4" fmla="*/ 2 w 165"/>
                  <a:gd name="T5" fmla="*/ 6 h 249"/>
                  <a:gd name="T6" fmla="*/ 20 w 165"/>
                  <a:gd name="T7" fmla="*/ 6 h 249"/>
                  <a:gd name="T8" fmla="*/ 33 w 165"/>
                  <a:gd name="T9" fmla="*/ 6 h 249"/>
                  <a:gd name="T10" fmla="*/ 31 w 165"/>
                  <a:gd name="T11" fmla="*/ 28 h 249"/>
                  <a:gd name="T12" fmla="*/ 33 w 165"/>
                  <a:gd name="T13" fmla="*/ 41 h 249"/>
                  <a:gd name="T14" fmla="*/ 38 w 165"/>
                  <a:gd name="T15" fmla="*/ 32 h 249"/>
                  <a:gd name="T16" fmla="*/ 56 w 165"/>
                  <a:gd name="T17" fmla="*/ 13 h 249"/>
                  <a:gd name="T18" fmla="*/ 62 w 165"/>
                  <a:gd name="T19" fmla="*/ 8 h 249"/>
                  <a:gd name="T20" fmla="*/ 79 w 165"/>
                  <a:gd name="T21" fmla="*/ 3 h 249"/>
                  <a:gd name="T22" fmla="*/ 96 w 165"/>
                  <a:gd name="T23" fmla="*/ 0 h 249"/>
                  <a:gd name="T24" fmla="*/ 113 w 165"/>
                  <a:gd name="T25" fmla="*/ 3 h 249"/>
                  <a:gd name="T26" fmla="*/ 126 w 165"/>
                  <a:gd name="T27" fmla="*/ 7 h 249"/>
                  <a:gd name="T28" fmla="*/ 131 w 165"/>
                  <a:gd name="T29" fmla="*/ 11 h 249"/>
                  <a:gd name="T30" fmla="*/ 145 w 165"/>
                  <a:gd name="T31" fmla="*/ 21 h 249"/>
                  <a:gd name="T32" fmla="*/ 151 w 165"/>
                  <a:gd name="T33" fmla="*/ 28 h 249"/>
                  <a:gd name="T34" fmla="*/ 159 w 165"/>
                  <a:gd name="T35" fmla="*/ 48 h 249"/>
                  <a:gd name="T36" fmla="*/ 161 w 165"/>
                  <a:gd name="T37" fmla="*/ 53 h 249"/>
                  <a:gd name="T38" fmla="*/ 164 w 165"/>
                  <a:gd name="T39" fmla="*/ 76 h 249"/>
                  <a:gd name="T40" fmla="*/ 165 w 165"/>
                  <a:gd name="T41" fmla="*/ 100 h 249"/>
                  <a:gd name="T42" fmla="*/ 165 w 165"/>
                  <a:gd name="T43" fmla="*/ 124 h 249"/>
                  <a:gd name="T44" fmla="*/ 164 w 165"/>
                  <a:gd name="T45" fmla="*/ 247 h 249"/>
                  <a:gd name="T46" fmla="*/ 159 w 165"/>
                  <a:gd name="T47" fmla="*/ 249 h 249"/>
                  <a:gd name="T48" fmla="*/ 131 w 165"/>
                  <a:gd name="T49" fmla="*/ 249 h 249"/>
                  <a:gd name="T50" fmla="*/ 131 w 165"/>
                  <a:gd name="T51" fmla="*/ 227 h 249"/>
                  <a:gd name="T52" fmla="*/ 130 w 165"/>
                  <a:gd name="T53" fmla="*/ 106 h 249"/>
                  <a:gd name="T54" fmla="*/ 130 w 165"/>
                  <a:gd name="T55" fmla="*/ 97 h 249"/>
                  <a:gd name="T56" fmla="*/ 128 w 165"/>
                  <a:gd name="T57" fmla="*/ 76 h 249"/>
                  <a:gd name="T58" fmla="*/ 126 w 165"/>
                  <a:gd name="T59" fmla="*/ 62 h 249"/>
                  <a:gd name="T60" fmla="*/ 119 w 165"/>
                  <a:gd name="T61" fmla="*/ 49 h 249"/>
                  <a:gd name="T62" fmla="*/ 111 w 165"/>
                  <a:gd name="T63" fmla="*/ 42 h 249"/>
                  <a:gd name="T64" fmla="*/ 99 w 165"/>
                  <a:gd name="T65" fmla="*/ 37 h 249"/>
                  <a:gd name="T66" fmla="*/ 89 w 165"/>
                  <a:gd name="T67" fmla="*/ 35 h 249"/>
                  <a:gd name="T68" fmla="*/ 76 w 165"/>
                  <a:gd name="T69" fmla="*/ 37 h 249"/>
                  <a:gd name="T70" fmla="*/ 52 w 165"/>
                  <a:gd name="T71" fmla="*/ 52 h 249"/>
                  <a:gd name="T72" fmla="*/ 48 w 165"/>
                  <a:gd name="T73" fmla="*/ 58 h 249"/>
                  <a:gd name="T74" fmla="*/ 38 w 165"/>
                  <a:gd name="T75" fmla="*/ 85 h 249"/>
                  <a:gd name="T76" fmla="*/ 35 w 165"/>
                  <a:gd name="T77" fmla="*/ 116 h 249"/>
                  <a:gd name="T78" fmla="*/ 34 w 165"/>
                  <a:gd name="T79" fmla="*/ 200 h 249"/>
                  <a:gd name="T80" fmla="*/ 35 w 165"/>
                  <a:gd name="T81" fmla="*/ 249 h 249"/>
                  <a:gd name="T82" fmla="*/ 14 w 165"/>
                  <a:gd name="T83" fmla="*/ 249 h 249"/>
                  <a:gd name="T84" fmla="*/ 2 w 165"/>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249">
                    <a:moveTo>
                      <a:pt x="2" y="249"/>
                    </a:moveTo>
                    <a:lnTo>
                      <a:pt x="0" y="245"/>
                    </a:lnTo>
                    <a:lnTo>
                      <a:pt x="2" y="211"/>
                    </a:lnTo>
                    <a:lnTo>
                      <a:pt x="0" y="99"/>
                    </a:lnTo>
                    <a:lnTo>
                      <a:pt x="0" y="11"/>
                    </a:lnTo>
                    <a:lnTo>
                      <a:pt x="2" y="6"/>
                    </a:lnTo>
                    <a:lnTo>
                      <a:pt x="6" y="6"/>
                    </a:lnTo>
                    <a:lnTo>
                      <a:pt x="20" y="6"/>
                    </a:lnTo>
                    <a:lnTo>
                      <a:pt x="31" y="6"/>
                    </a:lnTo>
                    <a:lnTo>
                      <a:pt x="33" y="6"/>
                    </a:lnTo>
                    <a:lnTo>
                      <a:pt x="33" y="11"/>
                    </a:lnTo>
                    <a:lnTo>
                      <a:pt x="31" y="28"/>
                    </a:lnTo>
                    <a:lnTo>
                      <a:pt x="31" y="41"/>
                    </a:lnTo>
                    <a:lnTo>
                      <a:pt x="33" y="41"/>
                    </a:lnTo>
                    <a:lnTo>
                      <a:pt x="34" y="38"/>
                    </a:lnTo>
                    <a:lnTo>
                      <a:pt x="38" y="32"/>
                    </a:lnTo>
                    <a:lnTo>
                      <a:pt x="47" y="21"/>
                    </a:lnTo>
                    <a:lnTo>
                      <a:pt x="56" y="13"/>
                    </a:lnTo>
                    <a:lnTo>
                      <a:pt x="59" y="10"/>
                    </a:lnTo>
                    <a:lnTo>
                      <a:pt x="62" y="8"/>
                    </a:lnTo>
                    <a:lnTo>
                      <a:pt x="68" y="6"/>
                    </a:lnTo>
                    <a:lnTo>
                      <a:pt x="79" y="3"/>
                    </a:lnTo>
                    <a:lnTo>
                      <a:pt x="92" y="1"/>
                    </a:lnTo>
                    <a:lnTo>
                      <a:pt x="96" y="0"/>
                    </a:lnTo>
                    <a:lnTo>
                      <a:pt x="103" y="1"/>
                    </a:lnTo>
                    <a:lnTo>
                      <a:pt x="113" y="3"/>
                    </a:lnTo>
                    <a:lnTo>
                      <a:pt x="123" y="7"/>
                    </a:lnTo>
                    <a:lnTo>
                      <a:pt x="126" y="7"/>
                    </a:lnTo>
                    <a:lnTo>
                      <a:pt x="127" y="8"/>
                    </a:lnTo>
                    <a:lnTo>
                      <a:pt x="131" y="11"/>
                    </a:lnTo>
                    <a:lnTo>
                      <a:pt x="140" y="15"/>
                    </a:lnTo>
                    <a:lnTo>
                      <a:pt x="145" y="21"/>
                    </a:lnTo>
                    <a:lnTo>
                      <a:pt x="148" y="22"/>
                    </a:lnTo>
                    <a:lnTo>
                      <a:pt x="151" y="28"/>
                    </a:lnTo>
                    <a:lnTo>
                      <a:pt x="155" y="37"/>
                    </a:lnTo>
                    <a:lnTo>
                      <a:pt x="159" y="48"/>
                    </a:lnTo>
                    <a:lnTo>
                      <a:pt x="161" y="49"/>
                    </a:lnTo>
                    <a:lnTo>
                      <a:pt x="161" y="53"/>
                    </a:lnTo>
                    <a:lnTo>
                      <a:pt x="162" y="59"/>
                    </a:lnTo>
                    <a:lnTo>
                      <a:pt x="164" y="76"/>
                    </a:lnTo>
                    <a:lnTo>
                      <a:pt x="164" y="96"/>
                    </a:lnTo>
                    <a:lnTo>
                      <a:pt x="165" y="100"/>
                    </a:lnTo>
                    <a:lnTo>
                      <a:pt x="164" y="104"/>
                    </a:lnTo>
                    <a:lnTo>
                      <a:pt x="165" y="124"/>
                    </a:lnTo>
                    <a:lnTo>
                      <a:pt x="164" y="194"/>
                    </a:lnTo>
                    <a:lnTo>
                      <a:pt x="164" y="247"/>
                    </a:lnTo>
                    <a:lnTo>
                      <a:pt x="165" y="249"/>
                    </a:lnTo>
                    <a:lnTo>
                      <a:pt x="159" y="249"/>
                    </a:lnTo>
                    <a:lnTo>
                      <a:pt x="144" y="249"/>
                    </a:lnTo>
                    <a:lnTo>
                      <a:pt x="131" y="249"/>
                    </a:lnTo>
                    <a:lnTo>
                      <a:pt x="131" y="249"/>
                    </a:lnTo>
                    <a:lnTo>
                      <a:pt x="131" y="227"/>
                    </a:lnTo>
                    <a:lnTo>
                      <a:pt x="130" y="158"/>
                    </a:lnTo>
                    <a:lnTo>
                      <a:pt x="130" y="106"/>
                    </a:lnTo>
                    <a:lnTo>
                      <a:pt x="131" y="101"/>
                    </a:lnTo>
                    <a:lnTo>
                      <a:pt x="130" y="97"/>
                    </a:lnTo>
                    <a:lnTo>
                      <a:pt x="130" y="89"/>
                    </a:lnTo>
                    <a:lnTo>
                      <a:pt x="128" y="76"/>
                    </a:lnTo>
                    <a:lnTo>
                      <a:pt x="126" y="65"/>
                    </a:lnTo>
                    <a:lnTo>
                      <a:pt x="126" y="62"/>
                    </a:lnTo>
                    <a:lnTo>
                      <a:pt x="123" y="56"/>
                    </a:lnTo>
                    <a:lnTo>
                      <a:pt x="119" y="49"/>
                    </a:lnTo>
                    <a:lnTo>
                      <a:pt x="113" y="44"/>
                    </a:lnTo>
                    <a:lnTo>
                      <a:pt x="111" y="42"/>
                    </a:lnTo>
                    <a:lnTo>
                      <a:pt x="106" y="39"/>
                    </a:lnTo>
                    <a:lnTo>
                      <a:pt x="99" y="37"/>
                    </a:lnTo>
                    <a:lnTo>
                      <a:pt x="90" y="37"/>
                    </a:lnTo>
                    <a:lnTo>
                      <a:pt x="89" y="35"/>
                    </a:lnTo>
                    <a:lnTo>
                      <a:pt x="85" y="37"/>
                    </a:lnTo>
                    <a:lnTo>
                      <a:pt x="76" y="37"/>
                    </a:lnTo>
                    <a:lnTo>
                      <a:pt x="64" y="42"/>
                    </a:lnTo>
                    <a:lnTo>
                      <a:pt x="52" y="52"/>
                    </a:lnTo>
                    <a:lnTo>
                      <a:pt x="51" y="53"/>
                    </a:lnTo>
                    <a:lnTo>
                      <a:pt x="48" y="58"/>
                    </a:lnTo>
                    <a:lnTo>
                      <a:pt x="44" y="65"/>
                    </a:lnTo>
                    <a:lnTo>
                      <a:pt x="38" y="85"/>
                    </a:lnTo>
                    <a:lnTo>
                      <a:pt x="35" y="110"/>
                    </a:lnTo>
                    <a:lnTo>
                      <a:pt x="35" y="116"/>
                    </a:lnTo>
                    <a:lnTo>
                      <a:pt x="35" y="137"/>
                    </a:lnTo>
                    <a:lnTo>
                      <a:pt x="34" y="200"/>
                    </a:lnTo>
                    <a:lnTo>
                      <a:pt x="34" y="248"/>
                    </a:lnTo>
                    <a:lnTo>
                      <a:pt x="35"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5" name="Freeform 370"/>
              <p:cNvSpPr>
                <a:spLocks noEditPoints="1"/>
              </p:cNvSpPr>
              <p:nvPr/>
            </p:nvSpPr>
            <p:spPr bwMode="auto">
              <a:xfrm>
                <a:off x="2607" y="4151"/>
                <a:ext cx="12" cy="112"/>
              </a:xfrm>
              <a:custGeom>
                <a:avLst/>
                <a:gdLst>
                  <a:gd name="T0" fmla="*/ 2 w 36"/>
                  <a:gd name="T1" fmla="*/ 47 h 336"/>
                  <a:gd name="T2" fmla="*/ 2 w 36"/>
                  <a:gd name="T3" fmla="*/ 40 h 336"/>
                  <a:gd name="T4" fmla="*/ 0 w 36"/>
                  <a:gd name="T5" fmla="*/ 18 h 336"/>
                  <a:gd name="T6" fmla="*/ 0 w 36"/>
                  <a:gd name="T7" fmla="*/ 1 h 336"/>
                  <a:gd name="T8" fmla="*/ 2 w 36"/>
                  <a:gd name="T9" fmla="*/ 0 h 336"/>
                  <a:gd name="T10" fmla="*/ 6 w 36"/>
                  <a:gd name="T11" fmla="*/ 0 h 336"/>
                  <a:gd name="T12" fmla="*/ 22 w 36"/>
                  <a:gd name="T13" fmla="*/ 0 h 336"/>
                  <a:gd name="T14" fmla="*/ 34 w 36"/>
                  <a:gd name="T15" fmla="*/ 0 h 336"/>
                  <a:gd name="T16" fmla="*/ 36 w 36"/>
                  <a:gd name="T17" fmla="*/ 0 h 336"/>
                  <a:gd name="T18" fmla="*/ 36 w 36"/>
                  <a:gd name="T19" fmla="*/ 8 h 336"/>
                  <a:gd name="T20" fmla="*/ 34 w 36"/>
                  <a:gd name="T21" fmla="*/ 31 h 336"/>
                  <a:gd name="T22" fmla="*/ 34 w 36"/>
                  <a:gd name="T23" fmla="*/ 47 h 336"/>
                  <a:gd name="T24" fmla="*/ 36 w 36"/>
                  <a:gd name="T25" fmla="*/ 47 h 336"/>
                  <a:gd name="T26" fmla="*/ 30 w 36"/>
                  <a:gd name="T27" fmla="*/ 47 h 336"/>
                  <a:gd name="T28" fmla="*/ 14 w 36"/>
                  <a:gd name="T29" fmla="*/ 47 h 336"/>
                  <a:gd name="T30" fmla="*/ 2 w 36"/>
                  <a:gd name="T31" fmla="*/ 47 h 336"/>
                  <a:gd name="T32" fmla="*/ 2 w 36"/>
                  <a:gd name="T33" fmla="*/ 47 h 336"/>
                  <a:gd name="T34" fmla="*/ 0 w 36"/>
                  <a:gd name="T35" fmla="*/ 47 h 336"/>
                  <a:gd name="T36" fmla="*/ 2 w 36"/>
                  <a:gd name="T37" fmla="*/ 47 h 336"/>
                  <a:gd name="T38" fmla="*/ 2 w 36"/>
                  <a:gd name="T39" fmla="*/ 47 h 336"/>
                  <a:gd name="T40" fmla="*/ 2 w 36"/>
                  <a:gd name="T41" fmla="*/ 336 h 336"/>
                  <a:gd name="T42" fmla="*/ 0 w 36"/>
                  <a:gd name="T43" fmla="*/ 332 h 336"/>
                  <a:gd name="T44" fmla="*/ 2 w 36"/>
                  <a:gd name="T45" fmla="*/ 298 h 336"/>
                  <a:gd name="T46" fmla="*/ 0 w 36"/>
                  <a:gd name="T47" fmla="*/ 186 h 336"/>
                  <a:gd name="T48" fmla="*/ 0 w 36"/>
                  <a:gd name="T49" fmla="*/ 98 h 336"/>
                  <a:gd name="T50" fmla="*/ 2 w 36"/>
                  <a:gd name="T51" fmla="*/ 93 h 336"/>
                  <a:gd name="T52" fmla="*/ 6 w 36"/>
                  <a:gd name="T53" fmla="*/ 93 h 336"/>
                  <a:gd name="T54" fmla="*/ 22 w 36"/>
                  <a:gd name="T55" fmla="*/ 93 h 336"/>
                  <a:gd name="T56" fmla="*/ 34 w 36"/>
                  <a:gd name="T57" fmla="*/ 93 h 336"/>
                  <a:gd name="T58" fmla="*/ 36 w 36"/>
                  <a:gd name="T59" fmla="*/ 93 h 336"/>
                  <a:gd name="T60" fmla="*/ 34 w 36"/>
                  <a:gd name="T61" fmla="*/ 98 h 336"/>
                  <a:gd name="T62" fmla="*/ 36 w 36"/>
                  <a:gd name="T63" fmla="*/ 132 h 336"/>
                  <a:gd name="T64" fmla="*/ 34 w 36"/>
                  <a:gd name="T65" fmla="*/ 245 h 336"/>
                  <a:gd name="T66" fmla="*/ 34 w 36"/>
                  <a:gd name="T67" fmla="*/ 332 h 336"/>
                  <a:gd name="T68" fmla="*/ 36 w 36"/>
                  <a:gd name="T69" fmla="*/ 336 h 336"/>
                  <a:gd name="T70" fmla="*/ 30 w 36"/>
                  <a:gd name="T71" fmla="*/ 336 h 336"/>
                  <a:gd name="T72" fmla="*/ 14 w 36"/>
                  <a:gd name="T73" fmla="*/ 336 h 336"/>
                  <a:gd name="T74" fmla="*/ 2 w 36"/>
                  <a:gd name="T75" fmla="*/ 336 h 336"/>
                  <a:gd name="T76" fmla="*/ 2 w 36"/>
                  <a:gd name="T77" fmla="*/ 336 h 336"/>
                  <a:gd name="T78" fmla="*/ 0 w 36"/>
                  <a:gd name="T79" fmla="*/ 336 h 336"/>
                  <a:gd name="T80" fmla="*/ 2 w 36"/>
                  <a:gd name="T81" fmla="*/ 336 h 336"/>
                  <a:gd name="T82" fmla="*/ 2 w 36"/>
                  <a:gd name="T8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336">
                    <a:moveTo>
                      <a:pt x="2" y="47"/>
                    </a:moveTo>
                    <a:lnTo>
                      <a:pt x="2" y="40"/>
                    </a:lnTo>
                    <a:lnTo>
                      <a:pt x="0" y="18"/>
                    </a:lnTo>
                    <a:lnTo>
                      <a:pt x="0" y="1"/>
                    </a:lnTo>
                    <a:lnTo>
                      <a:pt x="2" y="0"/>
                    </a:lnTo>
                    <a:lnTo>
                      <a:pt x="6" y="0"/>
                    </a:lnTo>
                    <a:lnTo>
                      <a:pt x="22" y="0"/>
                    </a:lnTo>
                    <a:lnTo>
                      <a:pt x="34" y="0"/>
                    </a:lnTo>
                    <a:lnTo>
                      <a:pt x="36" y="0"/>
                    </a:lnTo>
                    <a:lnTo>
                      <a:pt x="36" y="8"/>
                    </a:lnTo>
                    <a:lnTo>
                      <a:pt x="34" y="31"/>
                    </a:lnTo>
                    <a:lnTo>
                      <a:pt x="34" y="47"/>
                    </a:lnTo>
                    <a:lnTo>
                      <a:pt x="36" y="47"/>
                    </a:lnTo>
                    <a:lnTo>
                      <a:pt x="30" y="47"/>
                    </a:lnTo>
                    <a:lnTo>
                      <a:pt x="14" y="47"/>
                    </a:lnTo>
                    <a:lnTo>
                      <a:pt x="2" y="47"/>
                    </a:lnTo>
                    <a:lnTo>
                      <a:pt x="2" y="47"/>
                    </a:lnTo>
                    <a:lnTo>
                      <a:pt x="0" y="47"/>
                    </a:lnTo>
                    <a:lnTo>
                      <a:pt x="2" y="47"/>
                    </a:lnTo>
                    <a:lnTo>
                      <a:pt x="2" y="47"/>
                    </a:lnTo>
                    <a:close/>
                    <a:moveTo>
                      <a:pt x="2" y="336"/>
                    </a:moveTo>
                    <a:lnTo>
                      <a:pt x="0" y="332"/>
                    </a:lnTo>
                    <a:lnTo>
                      <a:pt x="2" y="298"/>
                    </a:lnTo>
                    <a:lnTo>
                      <a:pt x="0" y="186"/>
                    </a:lnTo>
                    <a:lnTo>
                      <a:pt x="0" y="98"/>
                    </a:lnTo>
                    <a:lnTo>
                      <a:pt x="2" y="93"/>
                    </a:lnTo>
                    <a:lnTo>
                      <a:pt x="6" y="93"/>
                    </a:lnTo>
                    <a:lnTo>
                      <a:pt x="22" y="93"/>
                    </a:lnTo>
                    <a:lnTo>
                      <a:pt x="34" y="93"/>
                    </a:lnTo>
                    <a:lnTo>
                      <a:pt x="36" y="93"/>
                    </a:lnTo>
                    <a:lnTo>
                      <a:pt x="34" y="98"/>
                    </a:lnTo>
                    <a:lnTo>
                      <a:pt x="36" y="132"/>
                    </a:lnTo>
                    <a:lnTo>
                      <a:pt x="34" y="245"/>
                    </a:lnTo>
                    <a:lnTo>
                      <a:pt x="34" y="332"/>
                    </a:lnTo>
                    <a:lnTo>
                      <a:pt x="36" y="336"/>
                    </a:lnTo>
                    <a:lnTo>
                      <a:pt x="30" y="336"/>
                    </a:lnTo>
                    <a:lnTo>
                      <a:pt x="14" y="336"/>
                    </a:lnTo>
                    <a:lnTo>
                      <a:pt x="2" y="336"/>
                    </a:lnTo>
                    <a:lnTo>
                      <a:pt x="2" y="336"/>
                    </a:lnTo>
                    <a:lnTo>
                      <a:pt x="0"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6" name="Freeform 371"/>
              <p:cNvSpPr>
                <a:spLocks/>
              </p:cNvSpPr>
              <p:nvPr/>
            </p:nvSpPr>
            <p:spPr bwMode="auto">
              <a:xfrm>
                <a:off x="2630" y="4154"/>
                <a:ext cx="33" cy="110"/>
              </a:xfrm>
              <a:custGeom>
                <a:avLst/>
                <a:gdLst>
                  <a:gd name="T0" fmla="*/ 95 w 99"/>
                  <a:gd name="T1" fmla="*/ 293 h 331"/>
                  <a:gd name="T2" fmla="*/ 96 w 99"/>
                  <a:gd name="T3" fmla="*/ 316 h 331"/>
                  <a:gd name="T4" fmla="*/ 99 w 99"/>
                  <a:gd name="T5" fmla="*/ 328 h 331"/>
                  <a:gd name="T6" fmla="*/ 91 w 99"/>
                  <a:gd name="T7" fmla="*/ 330 h 331"/>
                  <a:gd name="T8" fmla="*/ 75 w 99"/>
                  <a:gd name="T9" fmla="*/ 331 h 331"/>
                  <a:gd name="T10" fmla="*/ 71 w 99"/>
                  <a:gd name="T11" fmla="*/ 331 h 331"/>
                  <a:gd name="T12" fmla="*/ 55 w 99"/>
                  <a:gd name="T13" fmla="*/ 330 h 331"/>
                  <a:gd name="T14" fmla="*/ 46 w 99"/>
                  <a:gd name="T15" fmla="*/ 324 h 331"/>
                  <a:gd name="T16" fmla="*/ 37 w 99"/>
                  <a:gd name="T17" fmla="*/ 319 h 331"/>
                  <a:gd name="T18" fmla="*/ 30 w 99"/>
                  <a:gd name="T19" fmla="*/ 306 h 331"/>
                  <a:gd name="T20" fmla="*/ 27 w 99"/>
                  <a:gd name="T21" fmla="*/ 292 h 331"/>
                  <a:gd name="T22" fmla="*/ 26 w 99"/>
                  <a:gd name="T23" fmla="*/ 257 h 331"/>
                  <a:gd name="T24" fmla="*/ 24 w 99"/>
                  <a:gd name="T25" fmla="*/ 171 h 331"/>
                  <a:gd name="T26" fmla="*/ 26 w 99"/>
                  <a:gd name="T27" fmla="*/ 117 h 331"/>
                  <a:gd name="T28" fmla="*/ 10 w 99"/>
                  <a:gd name="T29" fmla="*/ 117 h 331"/>
                  <a:gd name="T30" fmla="*/ 2 w 99"/>
                  <a:gd name="T31" fmla="*/ 117 h 331"/>
                  <a:gd name="T32" fmla="*/ 0 w 99"/>
                  <a:gd name="T33" fmla="*/ 97 h 331"/>
                  <a:gd name="T34" fmla="*/ 2 w 99"/>
                  <a:gd name="T35" fmla="*/ 85 h 331"/>
                  <a:gd name="T36" fmla="*/ 16 w 99"/>
                  <a:gd name="T37" fmla="*/ 85 h 331"/>
                  <a:gd name="T38" fmla="*/ 26 w 99"/>
                  <a:gd name="T39" fmla="*/ 85 h 331"/>
                  <a:gd name="T40" fmla="*/ 24 w 99"/>
                  <a:gd name="T41" fmla="*/ 48 h 331"/>
                  <a:gd name="T42" fmla="*/ 26 w 99"/>
                  <a:gd name="T43" fmla="*/ 24 h 331"/>
                  <a:gd name="T44" fmla="*/ 46 w 99"/>
                  <a:gd name="T45" fmla="*/ 10 h 331"/>
                  <a:gd name="T46" fmla="*/ 60 w 99"/>
                  <a:gd name="T47" fmla="*/ 0 h 331"/>
                  <a:gd name="T48" fmla="*/ 58 w 99"/>
                  <a:gd name="T49" fmla="*/ 54 h 331"/>
                  <a:gd name="T50" fmla="*/ 60 w 99"/>
                  <a:gd name="T51" fmla="*/ 85 h 331"/>
                  <a:gd name="T52" fmla="*/ 81 w 99"/>
                  <a:gd name="T53" fmla="*/ 85 h 331"/>
                  <a:gd name="T54" fmla="*/ 95 w 99"/>
                  <a:gd name="T55" fmla="*/ 85 h 331"/>
                  <a:gd name="T56" fmla="*/ 94 w 99"/>
                  <a:gd name="T57" fmla="*/ 106 h 331"/>
                  <a:gd name="T58" fmla="*/ 95 w 99"/>
                  <a:gd name="T59" fmla="*/ 117 h 331"/>
                  <a:gd name="T60" fmla="*/ 72 w 99"/>
                  <a:gd name="T61" fmla="*/ 117 h 331"/>
                  <a:gd name="T62" fmla="*/ 60 w 99"/>
                  <a:gd name="T63" fmla="*/ 117 h 331"/>
                  <a:gd name="T64" fmla="*/ 58 w 99"/>
                  <a:gd name="T65" fmla="*/ 207 h 331"/>
                  <a:gd name="T66" fmla="*/ 60 w 99"/>
                  <a:gd name="T67" fmla="*/ 259 h 331"/>
                  <a:gd name="T68" fmla="*/ 60 w 99"/>
                  <a:gd name="T69" fmla="*/ 269 h 331"/>
                  <a:gd name="T70" fmla="*/ 62 w 99"/>
                  <a:gd name="T71" fmla="*/ 285 h 331"/>
                  <a:gd name="T72" fmla="*/ 65 w 99"/>
                  <a:gd name="T73" fmla="*/ 289 h 331"/>
                  <a:gd name="T74" fmla="*/ 70 w 99"/>
                  <a:gd name="T75" fmla="*/ 292 h 331"/>
                  <a:gd name="T76" fmla="*/ 77 w 99"/>
                  <a:gd name="T77" fmla="*/ 293 h 331"/>
                  <a:gd name="T78" fmla="*/ 82 w 99"/>
                  <a:gd name="T79" fmla="*/ 293 h 331"/>
                  <a:gd name="T80" fmla="*/ 92 w 99"/>
                  <a:gd name="T81" fmla="*/ 293 h 331"/>
                  <a:gd name="T82" fmla="*/ 95 w 99"/>
                  <a:gd name="T83" fmla="*/ 29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331">
                    <a:moveTo>
                      <a:pt x="95" y="292"/>
                    </a:moveTo>
                    <a:lnTo>
                      <a:pt x="95" y="293"/>
                    </a:lnTo>
                    <a:lnTo>
                      <a:pt x="95" y="299"/>
                    </a:lnTo>
                    <a:lnTo>
                      <a:pt x="96" y="316"/>
                    </a:lnTo>
                    <a:lnTo>
                      <a:pt x="98" y="328"/>
                    </a:lnTo>
                    <a:lnTo>
                      <a:pt x="99" y="328"/>
                    </a:lnTo>
                    <a:lnTo>
                      <a:pt x="96" y="330"/>
                    </a:lnTo>
                    <a:lnTo>
                      <a:pt x="91" y="330"/>
                    </a:lnTo>
                    <a:lnTo>
                      <a:pt x="82" y="331"/>
                    </a:lnTo>
                    <a:lnTo>
                      <a:pt x="75" y="331"/>
                    </a:lnTo>
                    <a:lnTo>
                      <a:pt x="74" y="331"/>
                    </a:lnTo>
                    <a:lnTo>
                      <a:pt x="71" y="331"/>
                    </a:lnTo>
                    <a:lnTo>
                      <a:pt x="65" y="331"/>
                    </a:lnTo>
                    <a:lnTo>
                      <a:pt x="55" y="330"/>
                    </a:lnTo>
                    <a:lnTo>
                      <a:pt x="47" y="326"/>
                    </a:lnTo>
                    <a:lnTo>
                      <a:pt x="46" y="324"/>
                    </a:lnTo>
                    <a:lnTo>
                      <a:pt x="40" y="321"/>
                    </a:lnTo>
                    <a:lnTo>
                      <a:pt x="37" y="319"/>
                    </a:lnTo>
                    <a:lnTo>
                      <a:pt x="31" y="312"/>
                    </a:lnTo>
                    <a:lnTo>
                      <a:pt x="30" y="306"/>
                    </a:lnTo>
                    <a:lnTo>
                      <a:pt x="27" y="299"/>
                    </a:lnTo>
                    <a:lnTo>
                      <a:pt x="27" y="292"/>
                    </a:lnTo>
                    <a:lnTo>
                      <a:pt x="26" y="273"/>
                    </a:lnTo>
                    <a:lnTo>
                      <a:pt x="26" y="257"/>
                    </a:lnTo>
                    <a:lnTo>
                      <a:pt x="26" y="235"/>
                    </a:lnTo>
                    <a:lnTo>
                      <a:pt x="24" y="171"/>
                    </a:lnTo>
                    <a:lnTo>
                      <a:pt x="24" y="120"/>
                    </a:lnTo>
                    <a:lnTo>
                      <a:pt x="26" y="117"/>
                    </a:lnTo>
                    <a:lnTo>
                      <a:pt x="22" y="117"/>
                    </a:lnTo>
                    <a:lnTo>
                      <a:pt x="10" y="117"/>
                    </a:lnTo>
                    <a:lnTo>
                      <a:pt x="2" y="117"/>
                    </a:lnTo>
                    <a:lnTo>
                      <a:pt x="2" y="117"/>
                    </a:lnTo>
                    <a:lnTo>
                      <a:pt x="2" y="113"/>
                    </a:lnTo>
                    <a:lnTo>
                      <a:pt x="0" y="97"/>
                    </a:lnTo>
                    <a:lnTo>
                      <a:pt x="0" y="86"/>
                    </a:lnTo>
                    <a:lnTo>
                      <a:pt x="2" y="85"/>
                    </a:lnTo>
                    <a:lnTo>
                      <a:pt x="5" y="85"/>
                    </a:lnTo>
                    <a:lnTo>
                      <a:pt x="16" y="85"/>
                    </a:lnTo>
                    <a:lnTo>
                      <a:pt x="24" y="85"/>
                    </a:lnTo>
                    <a:lnTo>
                      <a:pt x="26" y="85"/>
                    </a:lnTo>
                    <a:lnTo>
                      <a:pt x="26" y="76"/>
                    </a:lnTo>
                    <a:lnTo>
                      <a:pt x="24" y="48"/>
                    </a:lnTo>
                    <a:lnTo>
                      <a:pt x="24" y="25"/>
                    </a:lnTo>
                    <a:lnTo>
                      <a:pt x="26" y="24"/>
                    </a:lnTo>
                    <a:lnTo>
                      <a:pt x="30" y="21"/>
                    </a:lnTo>
                    <a:lnTo>
                      <a:pt x="46" y="10"/>
                    </a:lnTo>
                    <a:lnTo>
                      <a:pt x="58" y="1"/>
                    </a:lnTo>
                    <a:lnTo>
                      <a:pt x="60" y="0"/>
                    </a:lnTo>
                    <a:lnTo>
                      <a:pt x="60" y="14"/>
                    </a:lnTo>
                    <a:lnTo>
                      <a:pt x="58" y="54"/>
                    </a:lnTo>
                    <a:lnTo>
                      <a:pt x="58" y="83"/>
                    </a:lnTo>
                    <a:lnTo>
                      <a:pt x="60" y="85"/>
                    </a:lnTo>
                    <a:lnTo>
                      <a:pt x="64" y="85"/>
                    </a:lnTo>
                    <a:lnTo>
                      <a:pt x="81" y="85"/>
                    </a:lnTo>
                    <a:lnTo>
                      <a:pt x="94" y="85"/>
                    </a:lnTo>
                    <a:lnTo>
                      <a:pt x="95" y="85"/>
                    </a:lnTo>
                    <a:lnTo>
                      <a:pt x="95" y="90"/>
                    </a:lnTo>
                    <a:lnTo>
                      <a:pt x="94" y="106"/>
                    </a:lnTo>
                    <a:lnTo>
                      <a:pt x="94" y="117"/>
                    </a:lnTo>
                    <a:lnTo>
                      <a:pt x="95" y="117"/>
                    </a:lnTo>
                    <a:lnTo>
                      <a:pt x="89" y="117"/>
                    </a:lnTo>
                    <a:lnTo>
                      <a:pt x="72" y="117"/>
                    </a:lnTo>
                    <a:lnTo>
                      <a:pt x="60" y="117"/>
                    </a:lnTo>
                    <a:lnTo>
                      <a:pt x="60" y="117"/>
                    </a:lnTo>
                    <a:lnTo>
                      <a:pt x="60" y="140"/>
                    </a:lnTo>
                    <a:lnTo>
                      <a:pt x="58" y="207"/>
                    </a:lnTo>
                    <a:lnTo>
                      <a:pt x="58" y="258"/>
                    </a:lnTo>
                    <a:lnTo>
                      <a:pt x="60" y="259"/>
                    </a:lnTo>
                    <a:lnTo>
                      <a:pt x="60" y="264"/>
                    </a:lnTo>
                    <a:lnTo>
                      <a:pt x="60" y="269"/>
                    </a:lnTo>
                    <a:lnTo>
                      <a:pt x="61" y="278"/>
                    </a:lnTo>
                    <a:lnTo>
                      <a:pt x="62" y="285"/>
                    </a:lnTo>
                    <a:lnTo>
                      <a:pt x="64" y="285"/>
                    </a:lnTo>
                    <a:lnTo>
                      <a:pt x="65" y="289"/>
                    </a:lnTo>
                    <a:lnTo>
                      <a:pt x="68" y="290"/>
                    </a:lnTo>
                    <a:lnTo>
                      <a:pt x="70" y="292"/>
                    </a:lnTo>
                    <a:lnTo>
                      <a:pt x="74" y="293"/>
                    </a:lnTo>
                    <a:lnTo>
                      <a:pt x="77" y="293"/>
                    </a:lnTo>
                    <a:lnTo>
                      <a:pt x="79" y="293"/>
                    </a:lnTo>
                    <a:lnTo>
                      <a:pt x="82" y="293"/>
                    </a:lnTo>
                    <a:lnTo>
                      <a:pt x="86" y="293"/>
                    </a:lnTo>
                    <a:lnTo>
                      <a:pt x="92" y="293"/>
                    </a:lnTo>
                    <a:lnTo>
                      <a:pt x="95" y="292"/>
                    </a:lnTo>
                    <a:lnTo>
                      <a:pt x="95" y="2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7" name="Freeform 372"/>
              <p:cNvSpPr>
                <a:spLocks/>
              </p:cNvSpPr>
              <p:nvPr/>
            </p:nvSpPr>
            <p:spPr bwMode="auto">
              <a:xfrm>
                <a:off x="2666" y="4177"/>
                <a:ext cx="59" cy="109"/>
              </a:xfrm>
              <a:custGeom>
                <a:avLst/>
                <a:gdLst>
                  <a:gd name="T0" fmla="*/ 15 w 183"/>
                  <a:gd name="T1" fmla="*/ 331 h 342"/>
                  <a:gd name="T2" fmla="*/ 14 w 183"/>
                  <a:gd name="T3" fmla="*/ 300 h 342"/>
                  <a:gd name="T4" fmla="*/ 18 w 183"/>
                  <a:gd name="T5" fmla="*/ 301 h 342"/>
                  <a:gd name="T6" fmla="*/ 31 w 183"/>
                  <a:gd name="T7" fmla="*/ 303 h 342"/>
                  <a:gd name="T8" fmla="*/ 35 w 183"/>
                  <a:gd name="T9" fmla="*/ 303 h 342"/>
                  <a:gd name="T10" fmla="*/ 43 w 183"/>
                  <a:gd name="T11" fmla="*/ 301 h 342"/>
                  <a:gd name="T12" fmla="*/ 50 w 183"/>
                  <a:gd name="T13" fmla="*/ 297 h 342"/>
                  <a:gd name="T14" fmla="*/ 57 w 183"/>
                  <a:gd name="T15" fmla="*/ 291 h 342"/>
                  <a:gd name="T16" fmla="*/ 62 w 183"/>
                  <a:gd name="T17" fmla="*/ 284 h 342"/>
                  <a:gd name="T18" fmla="*/ 66 w 183"/>
                  <a:gd name="T19" fmla="*/ 269 h 342"/>
                  <a:gd name="T20" fmla="*/ 76 w 183"/>
                  <a:gd name="T21" fmla="*/ 243 h 342"/>
                  <a:gd name="T22" fmla="*/ 63 w 183"/>
                  <a:gd name="T23" fmla="*/ 205 h 342"/>
                  <a:gd name="T24" fmla="*/ 1 w 183"/>
                  <a:gd name="T25" fmla="*/ 5 h 342"/>
                  <a:gd name="T26" fmla="*/ 5 w 183"/>
                  <a:gd name="T27" fmla="*/ 0 h 342"/>
                  <a:gd name="T28" fmla="*/ 35 w 183"/>
                  <a:gd name="T29" fmla="*/ 0 h 342"/>
                  <a:gd name="T30" fmla="*/ 36 w 183"/>
                  <a:gd name="T31" fmla="*/ 2 h 342"/>
                  <a:gd name="T32" fmla="*/ 62 w 183"/>
                  <a:gd name="T33" fmla="*/ 88 h 342"/>
                  <a:gd name="T34" fmla="*/ 77 w 183"/>
                  <a:gd name="T35" fmla="*/ 141 h 342"/>
                  <a:gd name="T36" fmla="*/ 80 w 183"/>
                  <a:gd name="T37" fmla="*/ 155 h 342"/>
                  <a:gd name="T38" fmla="*/ 91 w 183"/>
                  <a:gd name="T39" fmla="*/ 193 h 342"/>
                  <a:gd name="T40" fmla="*/ 93 w 183"/>
                  <a:gd name="T41" fmla="*/ 193 h 342"/>
                  <a:gd name="T42" fmla="*/ 98 w 183"/>
                  <a:gd name="T43" fmla="*/ 166 h 342"/>
                  <a:gd name="T44" fmla="*/ 105 w 183"/>
                  <a:gd name="T45" fmla="*/ 142 h 342"/>
                  <a:gd name="T46" fmla="*/ 111 w 183"/>
                  <a:gd name="T47" fmla="*/ 121 h 342"/>
                  <a:gd name="T48" fmla="*/ 148 w 183"/>
                  <a:gd name="T49" fmla="*/ 2 h 342"/>
                  <a:gd name="T50" fmla="*/ 153 w 183"/>
                  <a:gd name="T51" fmla="*/ 0 h 342"/>
                  <a:gd name="T52" fmla="*/ 181 w 183"/>
                  <a:gd name="T53" fmla="*/ 0 h 342"/>
                  <a:gd name="T54" fmla="*/ 180 w 183"/>
                  <a:gd name="T55" fmla="*/ 5 h 342"/>
                  <a:gd name="T56" fmla="*/ 135 w 183"/>
                  <a:gd name="T57" fmla="*/ 155 h 342"/>
                  <a:gd name="T58" fmla="*/ 107 w 183"/>
                  <a:gd name="T59" fmla="*/ 248 h 342"/>
                  <a:gd name="T60" fmla="*/ 98 w 183"/>
                  <a:gd name="T61" fmla="*/ 270 h 342"/>
                  <a:gd name="T62" fmla="*/ 84 w 183"/>
                  <a:gd name="T63" fmla="*/ 310 h 342"/>
                  <a:gd name="T64" fmla="*/ 80 w 183"/>
                  <a:gd name="T65" fmla="*/ 314 h 342"/>
                  <a:gd name="T66" fmla="*/ 72 w 183"/>
                  <a:gd name="T67" fmla="*/ 328 h 342"/>
                  <a:gd name="T68" fmla="*/ 63 w 183"/>
                  <a:gd name="T69" fmla="*/ 335 h 342"/>
                  <a:gd name="T70" fmla="*/ 57 w 183"/>
                  <a:gd name="T71" fmla="*/ 339 h 342"/>
                  <a:gd name="T72" fmla="*/ 40 w 183"/>
                  <a:gd name="T73" fmla="*/ 342 h 342"/>
                  <a:gd name="T74" fmla="*/ 36 w 183"/>
                  <a:gd name="T75" fmla="*/ 342 h 342"/>
                  <a:gd name="T76" fmla="*/ 26 w 183"/>
                  <a:gd name="T77" fmla="*/ 341 h 342"/>
                  <a:gd name="T78" fmla="*/ 17 w 183"/>
                  <a:gd name="T79" fmla="*/ 33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342">
                    <a:moveTo>
                      <a:pt x="17" y="336"/>
                    </a:moveTo>
                    <a:lnTo>
                      <a:pt x="15" y="331"/>
                    </a:lnTo>
                    <a:lnTo>
                      <a:pt x="14" y="314"/>
                    </a:lnTo>
                    <a:lnTo>
                      <a:pt x="14" y="300"/>
                    </a:lnTo>
                    <a:lnTo>
                      <a:pt x="14" y="298"/>
                    </a:lnTo>
                    <a:lnTo>
                      <a:pt x="18" y="301"/>
                    </a:lnTo>
                    <a:lnTo>
                      <a:pt x="25" y="303"/>
                    </a:lnTo>
                    <a:lnTo>
                      <a:pt x="31" y="303"/>
                    </a:lnTo>
                    <a:lnTo>
                      <a:pt x="33" y="303"/>
                    </a:lnTo>
                    <a:lnTo>
                      <a:pt x="35" y="303"/>
                    </a:lnTo>
                    <a:lnTo>
                      <a:pt x="38" y="303"/>
                    </a:lnTo>
                    <a:lnTo>
                      <a:pt x="43" y="301"/>
                    </a:lnTo>
                    <a:lnTo>
                      <a:pt x="49" y="298"/>
                    </a:lnTo>
                    <a:lnTo>
                      <a:pt x="50" y="297"/>
                    </a:lnTo>
                    <a:lnTo>
                      <a:pt x="53" y="296"/>
                    </a:lnTo>
                    <a:lnTo>
                      <a:pt x="57" y="291"/>
                    </a:lnTo>
                    <a:lnTo>
                      <a:pt x="60" y="286"/>
                    </a:lnTo>
                    <a:lnTo>
                      <a:pt x="62" y="284"/>
                    </a:lnTo>
                    <a:lnTo>
                      <a:pt x="63" y="281"/>
                    </a:lnTo>
                    <a:lnTo>
                      <a:pt x="66" y="269"/>
                    </a:lnTo>
                    <a:lnTo>
                      <a:pt x="73" y="250"/>
                    </a:lnTo>
                    <a:lnTo>
                      <a:pt x="76" y="243"/>
                    </a:lnTo>
                    <a:lnTo>
                      <a:pt x="73" y="239"/>
                    </a:lnTo>
                    <a:lnTo>
                      <a:pt x="63" y="205"/>
                    </a:lnTo>
                    <a:lnTo>
                      <a:pt x="28" y="93"/>
                    </a:lnTo>
                    <a:lnTo>
                      <a:pt x="1" y="5"/>
                    </a:lnTo>
                    <a:lnTo>
                      <a:pt x="0" y="0"/>
                    </a:lnTo>
                    <a:lnTo>
                      <a:pt x="5" y="0"/>
                    </a:lnTo>
                    <a:lnTo>
                      <a:pt x="22" y="0"/>
                    </a:lnTo>
                    <a:lnTo>
                      <a:pt x="35" y="0"/>
                    </a:lnTo>
                    <a:lnTo>
                      <a:pt x="36" y="0"/>
                    </a:lnTo>
                    <a:lnTo>
                      <a:pt x="36" y="2"/>
                    </a:lnTo>
                    <a:lnTo>
                      <a:pt x="42" y="22"/>
                    </a:lnTo>
                    <a:lnTo>
                      <a:pt x="62" y="88"/>
                    </a:lnTo>
                    <a:lnTo>
                      <a:pt x="76" y="139"/>
                    </a:lnTo>
                    <a:lnTo>
                      <a:pt x="77" y="141"/>
                    </a:lnTo>
                    <a:lnTo>
                      <a:pt x="77" y="146"/>
                    </a:lnTo>
                    <a:lnTo>
                      <a:pt x="80" y="155"/>
                    </a:lnTo>
                    <a:lnTo>
                      <a:pt x="86" y="173"/>
                    </a:lnTo>
                    <a:lnTo>
                      <a:pt x="91" y="193"/>
                    </a:lnTo>
                    <a:lnTo>
                      <a:pt x="93" y="197"/>
                    </a:lnTo>
                    <a:lnTo>
                      <a:pt x="93" y="193"/>
                    </a:lnTo>
                    <a:lnTo>
                      <a:pt x="94" y="184"/>
                    </a:lnTo>
                    <a:lnTo>
                      <a:pt x="98" y="166"/>
                    </a:lnTo>
                    <a:lnTo>
                      <a:pt x="104" y="148"/>
                    </a:lnTo>
                    <a:lnTo>
                      <a:pt x="105" y="142"/>
                    </a:lnTo>
                    <a:lnTo>
                      <a:pt x="105" y="141"/>
                    </a:lnTo>
                    <a:lnTo>
                      <a:pt x="111" y="121"/>
                    </a:lnTo>
                    <a:lnTo>
                      <a:pt x="132" y="53"/>
                    </a:lnTo>
                    <a:lnTo>
                      <a:pt x="148" y="2"/>
                    </a:lnTo>
                    <a:lnTo>
                      <a:pt x="149" y="0"/>
                    </a:lnTo>
                    <a:lnTo>
                      <a:pt x="153" y="0"/>
                    </a:lnTo>
                    <a:lnTo>
                      <a:pt x="169" y="0"/>
                    </a:lnTo>
                    <a:lnTo>
                      <a:pt x="181" y="0"/>
                    </a:lnTo>
                    <a:lnTo>
                      <a:pt x="183" y="0"/>
                    </a:lnTo>
                    <a:lnTo>
                      <a:pt x="180" y="5"/>
                    </a:lnTo>
                    <a:lnTo>
                      <a:pt x="170" y="39"/>
                    </a:lnTo>
                    <a:lnTo>
                      <a:pt x="135" y="155"/>
                    </a:lnTo>
                    <a:lnTo>
                      <a:pt x="108" y="243"/>
                    </a:lnTo>
                    <a:lnTo>
                      <a:pt x="107" y="248"/>
                    </a:lnTo>
                    <a:lnTo>
                      <a:pt x="104" y="256"/>
                    </a:lnTo>
                    <a:lnTo>
                      <a:pt x="98" y="270"/>
                    </a:lnTo>
                    <a:lnTo>
                      <a:pt x="90" y="294"/>
                    </a:lnTo>
                    <a:lnTo>
                      <a:pt x="84" y="310"/>
                    </a:lnTo>
                    <a:lnTo>
                      <a:pt x="83" y="311"/>
                    </a:lnTo>
                    <a:lnTo>
                      <a:pt x="80" y="314"/>
                    </a:lnTo>
                    <a:lnTo>
                      <a:pt x="77" y="320"/>
                    </a:lnTo>
                    <a:lnTo>
                      <a:pt x="72" y="328"/>
                    </a:lnTo>
                    <a:lnTo>
                      <a:pt x="64" y="335"/>
                    </a:lnTo>
                    <a:lnTo>
                      <a:pt x="63" y="335"/>
                    </a:lnTo>
                    <a:lnTo>
                      <a:pt x="60" y="336"/>
                    </a:lnTo>
                    <a:lnTo>
                      <a:pt x="57" y="339"/>
                    </a:lnTo>
                    <a:lnTo>
                      <a:pt x="49" y="342"/>
                    </a:lnTo>
                    <a:lnTo>
                      <a:pt x="40" y="342"/>
                    </a:lnTo>
                    <a:lnTo>
                      <a:pt x="39" y="342"/>
                    </a:lnTo>
                    <a:lnTo>
                      <a:pt x="36" y="342"/>
                    </a:lnTo>
                    <a:lnTo>
                      <a:pt x="33" y="342"/>
                    </a:lnTo>
                    <a:lnTo>
                      <a:pt x="26" y="341"/>
                    </a:lnTo>
                    <a:lnTo>
                      <a:pt x="18" y="338"/>
                    </a:lnTo>
                    <a:lnTo>
                      <a:pt x="17" y="336"/>
                    </a:lnTo>
                    <a:lnTo>
                      <a:pt x="17"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8" name="Freeform 373"/>
              <p:cNvSpPr>
                <a:spLocks/>
              </p:cNvSpPr>
              <p:nvPr/>
            </p:nvSpPr>
            <p:spPr bwMode="auto">
              <a:xfrm>
                <a:off x="2770" y="4149"/>
                <a:ext cx="81" cy="116"/>
              </a:xfrm>
              <a:custGeom>
                <a:avLst/>
                <a:gdLst>
                  <a:gd name="T0" fmla="*/ 213 w 244"/>
                  <a:gd name="T1" fmla="*/ 227 h 348"/>
                  <a:gd name="T2" fmla="*/ 242 w 244"/>
                  <a:gd name="T3" fmla="*/ 235 h 348"/>
                  <a:gd name="T4" fmla="*/ 241 w 244"/>
                  <a:gd name="T5" fmla="*/ 245 h 348"/>
                  <a:gd name="T6" fmla="*/ 222 w 244"/>
                  <a:gd name="T7" fmla="*/ 293 h 348"/>
                  <a:gd name="T8" fmla="*/ 201 w 244"/>
                  <a:gd name="T9" fmla="*/ 320 h 348"/>
                  <a:gd name="T10" fmla="*/ 184 w 244"/>
                  <a:gd name="T11" fmla="*/ 333 h 348"/>
                  <a:gd name="T12" fmla="*/ 134 w 244"/>
                  <a:gd name="T13" fmla="*/ 348 h 348"/>
                  <a:gd name="T14" fmla="*/ 121 w 244"/>
                  <a:gd name="T15" fmla="*/ 348 h 348"/>
                  <a:gd name="T16" fmla="*/ 86 w 244"/>
                  <a:gd name="T17" fmla="*/ 342 h 348"/>
                  <a:gd name="T18" fmla="*/ 62 w 244"/>
                  <a:gd name="T19" fmla="*/ 330 h 348"/>
                  <a:gd name="T20" fmla="*/ 48 w 244"/>
                  <a:gd name="T21" fmla="*/ 320 h 348"/>
                  <a:gd name="T22" fmla="*/ 21 w 244"/>
                  <a:gd name="T23" fmla="*/ 276 h 348"/>
                  <a:gd name="T24" fmla="*/ 14 w 244"/>
                  <a:gd name="T25" fmla="*/ 263 h 348"/>
                  <a:gd name="T26" fmla="*/ 3 w 244"/>
                  <a:gd name="T27" fmla="*/ 217 h 348"/>
                  <a:gd name="T28" fmla="*/ 0 w 244"/>
                  <a:gd name="T29" fmla="*/ 172 h 348"/>
                  <a:gd name="T30" fmla="*/ 0 w 244"/>
                  <a:gd name="T31" fmla="*/ 146 h 348"/>
                  <a:gd name="T32" fmla="*/ 14 w 244"/>
                  <a:gd name="T33" fmla="*/ 84 h 348"/>
                  <a:gd name="T34" fmla="*/ 21 w 244"/>
                  <a:gd name="T35" fmla="*/ 72 h 348"/>
                  <a:gd name="T36" fmla="*/ 42 w 244"/>
                  <a:gd name="T37" fmla="*/ 39 h 348"/>
                  <a:gd name="T38" fmla="*/ 65 w 244"/>
                  <a:gd name="T39" fmla="*/ 20 h 348"/>
                  <a:gd name="T40" fmla="*/ 79 w 244"/>
                  <a:gd name="T41" fmla="*/ 13 h 348"/>
                  <a:gd name="T42" fmla="*/ 124 w 244"/>
                  <a:gd name="T43" fmla="*/ 1 h 348"/>
                  <a:gd name="T44" fmla="*/ 136 w 244"/>
                  <a:gd name="T45" fmla="*/ 1 h 348"/>
                  <a:gd name="T46" fmla="*/ 173 w 244"/>
                  <a:gd name="T47" fmla="*/ 10 h 348"/>
                  <a:gd name="T48" fmla="*/ 199 w 244"/>
                  <a:gd name="T49" fmla="*/ 25 h 348"/>
                  <a:gd name="T50" fmla="*/ 211 w 244"/>
                  <a:gd name="T51" fmla="*/ 39 h 348"/>
                  <a:gd name="T52" fmla="*/ 237 w 244"/>
                  <a:gd name="T53" fmla="*/ 92 h 348"/>
                  <a:gd name="T54" fmla="*/ 232 w 244"/>
                  <a:gd name="T55" fmla="*/ 101 h 348"/>
                  <a:gd name="T56" fmla="*/ 203 w 244"/>
                  <a:gd name="T57" fmla="*/ 108 h 348"/>
                  <a:gd name="T58" fmla="*/ 199 w 244"/>
                  <a:gd name="T59" fmla="*/ 99 h 348"/>
                  <a:gd name="T60" fmla="*/ 180 w 244"/>
                  <a:gd name="T61" fmla="*/ 63 h 348"/>
                  <a:gd name="T62" fmla="*/ 153 w 244"/>
                  <a:gd name="T63" fmla="*/ 44 h 348"/>
                  <a:gd name="T64" fmla="*/ 129 w 244"/>
                  <a:gd name="T65" fmla="*/ 38 h 348"/>
                  <a:gd name="T66" fmla="*/ 115 w 244"/>
                  <a:gd name="T67" fmla="*/ 39 h 348"/>
                  <a:gd name="T68" fmla="*/ 84 w 244"/>
                  <a:gd name="T69" fmla="*/ 51 h 348"/>
                  <a:gd name="T70" fmla="*/ 77 w 244"/>
                  <a:gd name="T71" fmla="*/ 55 h 348"/>
                  <a:gd name="T72" fmla="*/ 60 w 244"/>
                  <a:gd name="T73" fmla="*/ 75 h 348"/>
                  <a:gd name="T74" fmla="*/ 51 w 244"/>
                  <a:gd name="T75" fmla="*/ 96 h 348"/>
                  <a:gd name="T76" fmla="*/ 45 w 244"/>
                  <a:gd name="T77" fmla="*/ 113 h 348"/>
                  <a:gd name="T78" fmla="*/ 38 w 244"/>
                  <a:gd name="T79" fmla="*/ 165 h 348"/>
                  <a:gd name="T80" fmla="*/ 38 w 244"/>
                  <a:gd name="T81" fmla="*/ 185 h 348"/>
                  <a:gd name="T82" fmla="*/ 45 w 244"/>
                  <a:gd name="T83" fmla="*/ 241 h 348"/>
                  <a:gd name="T84" fmla="*/ 62 w 244"/>
                  <a:gd name="T85" fmla="*/ 275 h 348"/>
                  <a:gd name="T86" fmla="*/ 74 w 244"/>
                  <a:gd name="T87" fmla="*/ 292 h 348"/>
                  <a:gd name="T88" fmla="*/ 120 w 244"/>
                  <a:gd name="T89" fmla="*/ 310 h 348"/>
                  <a:gd name="T90" fmla="*/ 131 w 244"/>
                  <a:gd name="T91" fmla="*/ 310 h 348"/>
                  <a:gd name="T92" fmla="*/ 158 w 244"/>
                  <a:gd name="T93" fmla="*/ 303 h 348"/>
                  <a:gd name="T94" fmla="*/ 179 w 244"/>
                  <a:gd name="T95" fmla="*/ 289 h 348"/>
                  <a:gd name="T96" fmla="*/ 187 w 244"/>
                  <a:gd name="T97" fmla="*/ 278 h 348"/>
                  <a:gd name="T98" fmla="*/ 206 w 244"/>
                  <a:gd name="T99" fmla="*/ 232 h 348"/>
                  <a:gd name="T100" fmla="*/ 207 w 244"/>
                  <a:gd name="T101" fmla="*/ 22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 h="348">
                    <a:moveTo>
                      <a:pt x="207" y="224"/>
                    </a:moveTo>
                    <a:lnTo>
                      <a:pt x="213" y="227"/>
                    </a:lnTo>
                    <a:lnTo>
                      <a:pt x="230" y="231"/>
                    </a:lnTo>
                    <a:lnTo>
                      <a:pt x="242" y="235"/>
                    </a:lnTo>
                    <a:lnTo>
                      <a:pt x="244" y="235"/>
                    </a:lnTo>
                    <a:lnTo>
                      <a:pt x="241" y="245"/>
                    </a:lnTo>
                    <a:lnTo>
                      <a:pt x="237" y="262"/>
                    </a:lnTo>
                    <a:lnTo>
                      <a:pt x="222" y="293"/>
                    </a:lnTo>
                    <a:lnTo>
                      <a:pt x="206" y="316"/>
                    </a:lnTo>
                    <a:lnTo>
                      <a:pt x="201" y="320"/>
                    </a:lnTo>
                    <a:lnTo>
                      <a:pt x="196" y="326"/>
                    </a:lnTo>
                    <a:lnTo>
                      <a:pt x="184" y="333"/>
                    </a:lnTo>
                    <a:lnTo>
                      <a:pt x="160" y="344"/>
                    </a:lnTo>
                    <a:lnTo>
                      <a:pt x="134" y="348"/>
                    </a:lnTo>
                    <a:lnTo>
                      <a:pt x="128" y="348"/>
                    </a:lnTo>
                    <a:lnTo>
                      <a:pt x="121" y="348"/>
                    </a:lnTo>
                    <a:lnTo>
                      <a:pt x="108" y="348"/>
                    </a:lnTo>
                    <a:lnTo>
                      <a:pt x="86" y="342"/>
                    </a:lnTo>
                    <a:lnTo>
                      <a:pt x="66" y="334"/>
                    </a:lnTo>
                    <a:lnTo>
                      <a:pt x="62" y="330"/>
                    </a:lnTo>
                    <a:lnTo>
                      <a:pt x="56" y="327"/>
                    </a:lnTo>
                    <a:lnTo>
                      <a:pt x="48" y="320"/>
                    </a:lnTo>
                    <a:lnTo>
                      <a:pt x="34" y="300"/>
                    </a:lnTo>
                    <a:lnTo>
                      <a:pt x="21" y="276"/>
                    </a:lnTo>
                    <a:lnTo>
                      <a:pt x="18" y="269"/>
                    </a:lnTo>
                    <a:lnTo>
                      <a:pt x="14" y="263"/>
                    </a:lnTo>
                    <a:lnTo>
                      <a:pt x="10" y="248"/>
                    </a:lnTo>
                    <a:lnTo>
                      <a:pt x="3" y="217"/>
                    </a:lnTo>
                    <a:lnTo>
                      <a:pt x="0" y="182"/>
                    </a:lnTo>
                    <a:lnTo>
                      <a:pt x="0" y="172"/>
                    </a:lnTo>
                    <a:lnTo>
                      <a:pt x="0" y="163"/>
                    </a:lnTo>
                    <a:lnTo>
                      <a:pt x="0" y="146"/>
                    </a:lnTo>
                    <a:lnTo>
                      <a:pt x="5" y="113"/>
                    </a:lnTo>
                    <a:lnTo>
                      <a:pt x="14" y="84"/>
                    </a:lnTo>
                    <a:lnTo>
                      <a:pt x="18" y="77"/>
                    </a:lnTo>
                    <a:lnTo>
                      <a:pt x="21" y="72"/>
                    </a:lnTo>
                    <a:lnTo>
                      <a:pt x="27" y="61"/>
                    </a:lnTo>
                    <a:lnTo>
                      <a:pt x="42" y="39"/>
                    </a:lnTo>
                    <a:lnTo>
                      <a:pt x="59" y="24"/>
                    </a:lnTo>
                    <a:lnTo>
                      <a:pt x="65" y="20"/>
                    </a:lnTo>
                    <a:lnTo>
                      <a:pt x="69" y="17"/>
                    </a:lnTo>
                    <a:lnTo>
                      <a:pt x="79" y="13"/>
                    </a:lnTo>
                    <a:lnTo>
                      <a:pt x="100" y="4"/>
                    </a:lnTo>
                    <a:lnTo>
                      <a:pt x="124" y="1"/>
                    </a:lnTo>
                    <a:lnTo>
                      <a:pt x="131" y="0"/>
                    </a:lnTo>
                    <a:lnTo>
                      <a:pt x="136" y="1"/>
                    </a:lnTo>
                    <a:lnTo>
                      <a:pt x="149" y="3"/>
                    </a:lnTo>
                    <a:lnTo>
                      <a:pt x="173" y="10"/>
                    </a:lnTo>
                    <a:lnTo>
                      <a:pt x="193" y="22"/>
                    </a:lnTo>
                    <a:lnTo>
                      <a:pt x="199" y="25"/>
                    </a:lnTo>
                    <a:lnTo>
                      <a:pt x="203" y="31"/>
                    </a:lnTo>
                    <a:lnTo>
                      <a:pt x="211" y="39"/>
                    </a:lnTo>
                    <a:lnTo>
                      <a:pt x="225" y="63"/>
                    </a:lnTo>
                    <a:lnTo>
                      <a:pt x="237" y="92"/>
                    </a:lnTo>
                    <a:lnTo>
                      <a:pt x="239" y="99"/>
                    </a:lnTo>
                    <a:lnTo>
                      <a:pt x="232" y="101"/>
                    </a:lnTo>
                    <a:lnTo>
                      <a:pt x="215" y="106"/>
                    </a:lnTo>
                    <a:lnTo>
                      <a:pt x="203" y="108"/>
                    </a:lnTo>
                    <a:lnTo>
                      <a:pt x="203" y="108"/>
                    </a:lnTo>
                    <a:lnTo>
                      <a:pt x="199" y="99"/>
                    </a:lnTo>
                    <a:lnTo>
                      <a:pt x="191" y="79"/>
                    </a:lnTo>
                    <a:lnTo>
                      <a:pt x="180" y="63"/>
                    </a:lnTo>
                    <a:lnTo>
                      <a:pt x="169" y="51"/>
                    </a:lnTo>
                    <a:lnTo>
                      <a:pt x="153" y="44"/>
                    </a:lnTo>
                    <a:lnTo>
                      <a:pt x="138" y="39"/>
                    </a:lnTo>
                    <a:lnTo>
                      <a:pt x="129" y="38"/>
                    </a:lnTo>
                    <a:lnTo>
                      <a:pt x="124" y="39"/>
                    </a:lnTo>
                    <a:lnTo>
                      <a:pt x="115" y="39"/>
                    </a:lnTo>
                    <a:lnTo>
                      <a:pt x="100" y="44"/>
                    </a:lnTo>
                    <a:lnTo>
                      <a:pt x="84" y="51"/>
                    </a:lnTo>
                    <a:lnTo>
                      <a:pt x="82" y="52"/>
                    </a:lnTo>
                    <a:lnTo>
                      <a:pt x="77" y="55"/>
                    </a:lnTo>
                    <a:lnTo>
                      <a:pt x="72" y="61"/>
                    </a:lnTo>
                    <a:lnTo>
                      <a:pt x="60" y="75"/>
                    </a:lnTo>
                    <a:lnTo>
                      <a:pt x="52" y="92"/>
                    </a:lnTo>
                    <a:lnTo>
                      <a:pt x="51" y="96"/>
                    </a:lnTo>
                    <a:lnTo>
                      <a:pt x="48" y="101"/>
                    </a:lnTo>
                    <a:lnTo>
                      <a:pt x="45" y="113"/>
                    </a:lnTo>
                    <a:lnTo>
                      <a:pt x="39" y="137"/>
                    </a:lnTo>
                    <a:lnTo>
                      <a:pt x="38" y="165"/>
                    </a:lnTo>
                    <a:lnTo>
                      <a:pt x="38" y="172"/>
                    </a:lnTo>
                    <a:lnTo>
                      <a:pt x="38" y="185"/>
                    </a:lnTo>
                    <a:lnTo>
                      <a:pt x="39" y="206"/>
                    </a:lnTo>
                    <a:lnTo>
                      <a:pt x="45" y="241"/>
                    </a:lnTo>
                    <a:lnTo>
                      <a:pt x="58" y="269"/>
                    </a:lnTo>
                    <a:lnTo>
                      <a:pt x="62" y="275"/>
                    </a:lnTo>
                    <a:lnTo>
                      <a:pt x="66" y="282"/>
                    </a:lnTo>
                    <a:lnTo>
                      <a:pt x="74" y="292"/>
                    </a:lnTo>
                    <a:lnTo>
                      <a:pt x="96" y="304"/>
                    </a:lnTo>
                    <a:lnTo>
                      <a:pt x="120" y="310"/>
                    </a:lnTo>
                    <a:lnTo>
                      <a:pt x="127" y="310"/>
                    </a:lnTo>
                    <a:lnTo>
                      <a:pt x="131" y="310"/>
                    </a:lnTo>
                    <a:lnTo>
                      <a:pt x="141" y="310"/>
                    </a:lnTo>
                    <a:lnTo>
                      <a:pt x="158" y="303"/>
                    </a:lnTo>
                    <a:lnTo>
                      <a:pt x="175" y="293"/>
                    </a:lnTo>
                    <a:lnTo>
                      <a:pt x="179" y="289"/>
                    </a:lnTo>
                    <a:lnTo>
                      <a:pt x="182" y="286"/>
                    </a:lnTo>
                    <a:lnTo>
                      <a:pt x="187" y="278"/>
                    </a:lnTo>
                    <a:lnTo>
                      <a:pt x="199" y="258"/>
                    </a:lnTo>
                    <a:lnTo>
                      <a:pt x="206" y="232"/>
                    </a:lnTo>
                    <a:lnTo>
                      <a:pt x="207" y="224"/>
                    </a:lnTo>
                    <a:lnTo>
                      <a:pt x="207" y="2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9" name="Freeform 374"/>
              <p:cNvSpPr>
                <a:spLocks/>
              </p:cNvSpPr>
              <p:nvPr/>
            </p:nvSpPr>
            <p:spPr bwMode="auto">
              <a:xfrm>
                <a:off x="2864" y="4151"/>
                <a:ext cx="55" cy="112"/>
              </a:xfrm>
              <a:custGeom>
                <a:avLst/>
                <a:gdLst>
                  <a:gd name="T0" fmla="*/ 0 w 165"/>
                  <a:gd name="T1" fmla="*/ 331 h 336"/>
                  <a:gd name="T2" fmla="*/ 0 w 165"/>
                  <a:gd name="T3" fmla="*/ 126 h 336"/>
                  <a:gd name="T4" fmla="*/ 2 w 165"/>
                  <a:gd name="T5" fmla="*/ 0 h 336"/>
                  <a:gd name="T6" fmla="*/ 21 w 165"/>
                  <a:gd name="T7" fmla="*/ 0 h 336"/>
                  <a:gd name="T8" fmla="*/ 35 w 165"/>
                  <a:gd name="T9" fmla="*/ 0 h 336"/>
                  <a:gd name="T10" fmla="*/ 34 w 165"/>
                  <a:gd name="T11" fmla="*/ 76 h 336"/>
                  <a:gd name="T12" fmla="*/ 35 w 165"/>
                  <a:gd name="T13" fmla="*/ 121 h 336"/>
                  <a:gd name="T14" fmla="*/ 41 w 165"/>
                  <a:gd name="T15" fmla="*/ 114 h 336"/>
                  <a:gd name="T16" fmla="*/ 59 w 165"/>
                  <a:gd name="T17" fmla="*/ 98 h 336"/>
                  <a:gd name="T18" fmla="*/ 69 w 165"/>
                  <a:gd name="T19" fmla="*/ 93 h 336"/>
                  <a:gd name="T20" fmla="*/ 92 w 165"/>
                  <a:gd name="T21" fmla="*/ 88 h 336"/>
                  <a:gd name="T22" fmla="*/ 100 w 165"/>
                  <a:gd name="T23" fmla="*/ 88 h 336"/>
                  <a:gd name="T24" fmla="*/ 127 w 165"/>
                  <a:gd name="T25" fmla="*/ 95 h 336"/>
                  <a:gd name="T26" fmla="*/ 145 w 165"/>
                  <a:gd name="T27" fmla="*/ 108 h 336"/>
                  <a:gd name="T28" fmla="*/ 152 w 165"/>
                  <a:gd name="T29" fmla="*/ 121 h 336"/>
                  <a:gd name="T30" fmla="*/ 164 w 165"/>
                  <a:gd name="T31" fmla="*/ 157 h 336"/>
                  <a:gd name="T32" fmla="*/ 164 w 165"/>
                  <a:gd name="T33" fmla="*/ 186 h 336"/>
                  <a:gd name="T34" fmla="*/ 164 w 165"/>
                  <a:gd name="T35" fmla="*/ 279 h 336"/>
                  <a:gd name="T36" fmla="*/ 165 w 165"/>
                  <a:gd name="T37" fmla="*/ 336 h 336"/>
                  <a:gd name="T38" fmla="*/ 144 w 165"/>
                  <a:gd name="T39" fmla="*/ 336 h 336"/>
                  <a:gd name="T40" fmla="*/ 131 w 165"/>
                  <a:gd name="T41" fmla="*/ 336 h 336"/>
                  <a:gd name="T42" fmla="*/ 130 w 165"/>
                  <a:gd name="T43" fmla="*/ 241 h 336"/>
                  <a:gd name="T44" fmla="*/ 131 w 165"/>
                  <a:gd name="T45" fmla="*/ 181 h 336"/>
                  <a:gd name="T46" fmla="*/ 130 w 165"/>
                  <a:gd name="T47" fmla="*/ 167 h 336"/>
                  <a:gd name="T48" fmla="*/ 121 w 165"/>
                  <a:gd name="T49" fmla="*/ 139 h 336"/>
                  <a:gd name="T50" fmla="*/ 117 w 165"/>
                  <a:gd name="T51" fmla="*/ 135 h 336"/>
                  <a:gd name="T52" fmla="*/ 103 w 165"/>
                  <a:gd name="T53" fmla="*/ 125 h 336"/>
                  <a:gd name="T54" fmla="*/ 89 w 165"/>
                  <a:gd name="T55" fmla="*/ 122 h 336"/>
                  <a:gd name="T56" fmla="*/ 78 w 165"/>
                  <a:gd name="T57" fmla="*/ 124 h 336"/>
                  <a:gd name="T58" fmla="*/ 52 w 165"/>
                  <a:gd name="T59" fmla="*/ 139 h 336"/>
                  <a:gd name="T60" fmla="*/ 48 w 165"/>
                  <a:gd name="T61" fmla="*/ 145 h 336"/>
                  <a:gd name="T62" fmla="*/ 40 w 165"/>
                  <a:gd name="T63" fmla="*/ 160 h 336"/>
                  <a:gd name="T64" fmla="*/ 35 w 165"/>
                  <a:gd name="T65" fmla="*/ 203 h 336"/>
                  <a:gd name="T66" fmla="*/ 34 w 165"/>
                  <a:gd name="T67" fmla="*/ 287 h 336"/>
                  <a:gd name="T68" fmla="*/ 35 w 165"/>
                  <a:gd name="T69" fmla="*/ 336 h 336"/>
                  <a:gd name="T70" fmla="*/ 14 w 165"/>
                  <a:gd name="T71" fmla="*/ 336 h 336"/>
                  <a:gd name="T72" fmla="*/ 2 w 165"/>
                  <a:gd name="T7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336">
                    <a:moveTo>
                      <a:pt x="2" y="336"/>
                    </a:moveTo>
                    <a:lnTo>
                      <a:pt x="0" y="331"/>
                    </a:lnTo>
                    <a:lnTo>
                      <a:pt x="2" y="284"/>
                    </a:lnTo>
                    <a:lnTo>
                      <a:pt x="0" y="126"/>
                    </a:lnTo>
                    <a:lnTo>
                      <a:pt x="0" y="7"/>
                    </a:lnTo>
                    <a:lnTo>
                      <a:pt x="2" y="0"/>
                    </a:lnTo>
                    <a:lnTo>
                      <a:pt x="6" y="0"/>
                    </a:lnTo>
                    <a:lnTo>
                      <a:pt x="21" y="0"/>
                    </a:lnTo>
                    <a:lnTo>
                      <a:pt x="34" y="0"/>
                    </a:lnTo>
                    <a:lnTo>
                      <a:pt x="35" y="0"/>
                    </a:lnTo>
                    <a:lnTo>
                      <a:pt x="35" y="19"/>
                    </a:lnTo>
                    <a:lnTo>
                      <a:pt x="34" y="76"/>
                    </a:lnTo>
                    <a:lnTo>
                      <a:pt x="34" y="119"/>
                    </a:lnTo>
                    <a:lnTo>
                      <a:pt x="35" y="121"/>
                    </a:lnTo>
                    <a:lnTo>
                      <a:pt x="37" y="119"/>
                    </a:lnTo>
                    <a:lnTo>
                      <a:pt x="41" y="114"/>
                    </a:lnTo>
                    <a:lnTo>
                      <a:pt x="49" y="105"/>
                    </a:lnTo>
                    <a:lnTo>
                      <a:pt x="59" y="98"/>
                    </a:lnTo>
                    <a:lnTo>
                      <a:pt x="62" y="95"/>
                    </a:lnTo>
                    <a:lnTo>
                      <a:pt x="69" y="93"/>
                    </a:lnTo>
                    <a:lnTo>
                      <a:pt x="80" y="90"/>
                    </a:lnTo>
                    <a:lnTo>
                      <a:pt x="92" y="88"/>
                    </a:lnTo>
                    <a:lnTo>
                      <a:pt x="96" y="87"/>
                    </a:lnTo>
                    <a:lnTo>
                      <a:pt x="100" y="88"/>
                    </a:lnTo>
                    <a:lnTo>
                      <a:pt x="110" y="88"/>
                    </a:lnTo>
                    <a:lnTo>
                      <a:pt x="127" y="95"/>
                    </a:lnTo>
                    <a:lnTo>
                      <a:pt x="141" y="105"/>
                    </a:lnTo>
                    <a:lnTo>
                      <a:pt x="145" y="108"/>
                    </a:lnTo>
                    <a:lnTo>
                      <a:pt x="148" y="112"/>
                    </a:lnTo>
                    <a:lnTo>
                      <a:pt x="152" y="121"/>
                    </a:lnTo>
                    <a:lnTo>
                      <a:pt x="158" y="131"/>
                    </a:lnTo>
                    <a:lnTo>
                      <a:pt x="164" y="157"/>
                    </a:lnTo>
                    <a:lnTo>
                      <a:pt x="165" y="181"/>
                    </a:lnTo>
                    <a:lnTo>
                      <a:pt x="164" y="186"/>
                    </a:lnTo>
                    <a:lnTo>
                      <a:pt x="165" y="207"/>
                    </a:lnTo>
                    <a:lnTo>
                      <a:pt x="164" y="279"/>
                    </a:lnTo>
                    <a:lnTo>
                      <a:pt x="164" y="334"/>
                    </a:lnTo>
                    <a:lnTo>
                      <a:pt x="165" y="336"/>
                    </a:lnTo>
                    <a:lnTo>
                      <a:pt x="159" y="336"/>
                    </a:lnTo>
                    <a:lnTo>
                      <a:pt x="144" y="336"/>
                    </a:lnTo>
                    <a:lnTo>
                      <a:pt x="131" y="336"/>
                    </a:lnTo>
                    <a:lnTo>
                      <a:pt x="131" y="336"/>
                    </a:lnTo>
                    <a:lnTo>
                      <a:pt x="131" y="312"/>
                    </a:lnTo>
                    <a:lnTo>
                      <a:pt x="130" y="241"/>
                    </a:lnTo>
                    <a:lnTo>
                      <a:pt x="130" y="186"/>
                    </a:lnTo>
                    <a:lnTo>
                      <a:pt x="131" y="181"/>
                    </a:lnTo>
                    <a:lnTo>
                      <a:pt x="130" y="177"/>
                    </a:lnTo>
                    <a:lnTo>
                      <a:pt x="130" y="167"/>
                    </a:lnTo>
                    <a:lnTo>
                      <a:pt x="127" y="152"/>
                    </a:lnTo>
                    <a:lnTo>
                      <a:pt x="121" y="139"/>
                    </a:lnTo>
                    <a:lnTo>
                      <a:pt x="120" y="136"/>
                    </a:lnTo>
                    <a:lnTo>
                      <a:pt x="117" y="135"/>
                    </a:lnTo>
                    <a:lnTo>
                      <a:pt x="113" y="131"/>
                    </a:lnTo>
                    <a:lnTo>
                      <a:pt x="103" y="125"/>
                    </a:lnTo>
                    <a:lnTo>
                      <a:pt x="92" y="124"/>
                    </a:lnTo>
                    <a:lnTo>
                      <a:pt x="89" y="122"/>
                    </a:lnTo>
                    <a:lnTo>
                      <a:pt x="85" y="124"/>
                    </a:lnTo>
                    <a:lnTo>
                      <a:pt x="78" y="124"/>
                    </a:lnTo>
                    <a:lnTo>
                      <a:pt x="64" y="129"/>
                    </a:lnTo>
                    <a:lnTo>
                      <a:pt x="52" y="139"/>
                    </a:lnTo>
                    <a:lnTo>
                      <a:pt x="51" y="140"/>
                    </a:lnTo>
                    <a:lnTo>
                      <a:pt x="48" y="145"/>
                    </a:lnTo>
                    <a:lnTo>
                      <a:pt x="44" y="152"/>
                    </a:lnTo>
                    <a:lnTo>
                      <a:pt x="40" y="160"/>
                    </a:lnTo>
                    <a:lnTo>
                      <a:pt x="35" y="183"/>
                    </a:lnTo>
                    <a:lnTo>
                      <a:pt x="35" y="203"/>
                    </a:lnTo>
                    <a:lnTo>
                      <a:pt x="35" y="224"/>
                    </a:lnTo>
                    <a:lnTo>
                      <a:pt x="34" y="287"/>
                    </a:lnTo>
                    <a:lnTo>
                      <a:pt x="34" y="335"/>
                    </a:lnTo>
                    <a:lnTo>
                      <a:pt x="35" y="336"/>
                    </a:lnTo>
                    <a:lnTo>
                      <a:pt x="30" y="336"/>
                    </a:lnTo>
                    <a:lnTo>
                      <a:pt x="14" y="336"/>
                    </a:lnTo>
                    <a:lnTo>
                      <a:pt x="2"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0" name="Freeform 375"/>
              <p:cNvSpPr>
                <a:spLocks noEditPoints="1"/>
              </p:cNvSpPr>
              <p:nvPr/>
            </p:nvSpPr>
            <p:spPr bwMode="auto">
              <a:xfrm>
                <a:off x="2932" y="4177"/>
                <a:ext cx="62" cy="88"/>
              </a:xfrm>
              <a:custGeom>
                <a:avLst/>
                <a:gdLst>
                  <a:gd name="T0" fmla="*/ 132 w 184"/>
                  <a:gd name="T1" fmla="*/ 228 h 255"/>
                  <a:gd name="T2" fmla="*/ 105 w 184"/>
                  <a:gd name="T3" fmla="*/ 245 h 255"/>
                  <a:gd name="T4" fmla="*/ 83 w 184"/>
                  <a:gd name="T5" fmla="*/ 254 h 255"/>
                  <a:gd name="T6" fmla="*/ 62 w 184"/>
                  <a:gd name="T7" fmla="*/ 255 h 255"/>
                  <a:gd name="T8" fmla="*/ 21 w 184"/>
                  <a:gd name="T9" fmla="*/ 240 h 255"/>
                  <a:gd name="T10" fmla="*/ 9 w 184"/>
                  <a:gd name="T11" fmla="*/ 227 h 255"/>
                  <a:gd name="T12" fmla="*/ 0 w 184"/>
                  <a:gd name="T13" fmla="*/ 185 h 255"/>
                  <a:gd name="T14" fmla="*/ 2 w 184"/>
                  <a:gd name="T15" fmla="*/ 163 h 255"/>
                  <a:gd name="T16" fmla="*/ 9 w 184"/>
                  <a:gd name="T17" fmla="*/ 147 h 255"/>
                  <a:gd name="T18" fmla="*/ 29 w 184"/>
                  <a:gd name="T19" fmla="*/ 125 h 255"/>
                  <a:gd name="T20" fmla="*/ 55 w 184"/>
                  <a:gd name="T21" fmla="*/ 114 h 255"/>
                  <a:gd name="T22" fmla="*/ 84 w 184"/>
                  <a:gd name="T23" fmla="*/ 108 h 255"/>
                  <a:gd name="T24" fmla="*/ 135 w 184"/>
                  <a:gd name="T25" fmla="*/ 96 h 255"/>
                  <a:gd name="T26" fmla="*/ 138 w 184"/>
                  <a:gd name="T27" fmla="*/ 89 h 255"/>
                  <a:gd name="T28" fmla="*/ 138 w 184"/>
                  <a:gd name="T29" fmla="*/ 73 h 255"/>
                  <a:gd name="T30" fmla="*/ 129 w 184"/>
                  <a:gd name="T31" fmla="*/ 49 h 255"/>
                  <a:gd name="T32" fmla="*/ 109 w 184"/>
                  <a:gd name="T33" fmla="*/ 38 h 255"/>
                  <a:gd name="T34" fmla="*/ 87 w 184"/>
                  <a:gd name="T35" fmla="*/ 35 h 255"/>
                  <a:gd name="T36" fmla="*/ 57 w 184"/>
                  <a:gd name="T37" fmla="*/ 44 h 255"/>
                  <a:gd name="T38" fmla="*/ 49 w 184"/>
                  <a:gd name="T39" fmla="*/ 51 h 255"/>
                  <a:gd name="T40" fmla="*/ 39 w 184"/>
                  <a:gd name="T41" fmla="*/ 80 h 255"/>
                  <a:gd name="T42" fmla="*/ 18 w 184"/>
                  <a:gd name="T43" fmla="*/ 77 h 255"/>
                  <a:gd name="T44" fmla="*/ 5 w 184"/>
                  <a:gd name="T45" fmla="*/ 69 h 255"/>
                  <a:gd name="T46" fmla="*/ 29 w 184"/>
                  <a:gd name="T47" fmla="*/ 22 h 255"/>
                  <a:gd name="T48" fmla="*/ 45 w 184"/>
                  <a:gd name="T49" fmla="*/ 11 h 255"/>
                  <a:gd name="T50" fmla="*/ 95 w 184"/>
                  <a:gd name="T51" fmla="*/ 0 h 255"/>
                  <a:gd name="T52" fmla="*/ 126 w 184"/>
                  <a:gd name="T53" fmla="*/ 4 h 255"/>
                  <a:gd name="T54" fmla="*/ 148 w 184"/>
                  <a:gd name="T55" fmla="*/ 14 h 255"/>
                  <a:gd name="T56" fmla="*/ 167 w 184"/>
                  <a:gd name="T57" fmla="*/ 39 h 255"/>
                  <a:gd name="T58" fmla="*/ 170 w 184"/>
                  <a:gd name="T59" fmla="*/ 51 h 255"/>
                  <a:gd name="T60" fmla="*/ 173 w 184"/>
                  <a:gd name="T61" fmla="*/ 92 h 255"/>
                  <a:gd name="T62" fmla="*/ 172 w 184"/>
                  <a:gd name="T63" fmla="*/ 147 h 255"/>
                  <a:gd name="T64" fmla="*/ 173 w 184"/>
                  <a:gd name="T65" fmla="*/ 173 h 255"/>
                  <a:gd name="T66" fmla="*/ 174 w 184"/>
                  <a:gd name="T67" fmla="*/ 220 h 255"/>
                  <a:gd name="T68" fmla="*/ 177 w 184"/>
                  <a:gd name="T69" fmla="*/ 238 h 255"/>
                  <a:gd name="T70" fmla="*/ 177 w 184"/>
                  <a:gd name="T71" fmla="*/ 249 h 255"/>
                  <a:gd name="T72" fmla="*/ 148 w 184"/>
                  <a:gd name="T73" fmla="*/ 249 h 255"/>
                  <a:gd name="T74" fmla="*/ 142 w 184"/>
                  <a:gd name="T75" fmla="*/ 223 h 255"/>
                  <a:gd name="T76" fmla="*/ 136 w 184"/>
                  <a:gd name="T77" fmla="*/ 225 h 255"/>
                  <a:gd name="T78" fmla="*/ 142 w 184"/>
                  <a:gd name="T79" fmla="*/ 220 h 255"/>
                  <a:gd name="T80" fmla="*/ 135 w 184"/>
                  <a:gd name="T81" fmla="*/ 128 h 255"/>
                  <a:gd name="T82" fmla="*/ 88 w 184"/>
                  <a:gd name="T83" fmla="*/ 142 h 255"/>
                  <a:gd name="T84" fmla="*/ 73 w 184"/>
                  <a:gd name="T85" fmla="*/ 145 h 255"/>
                  <a:gd name="T86" fmla="*/ 53 w 184"/>
                  <a:gd name="T87" fmla="*/ 151 h 255"/>
                  <a:gd name="T88" fmla="*/ 45 w 184"/>
                  <a:gd name="T89" fmla="*/ 158 h 255"/>
                  <a:gd name="T90" fmla="*/ 39 w 184"/>
                  <a:gd name="T91" fmla="*/ 168 h 255"/>
                  <a:gd name="T92" fmla="*/ 36 w 184"/>
                  <a:gd name="T93" fmla="*/ 183 h 255"/>
                  <a:gd name="T94" fmla="*/ 36 w 184"/>
                  <a:gd name="T95" fmla="*/ 193 h 255"/>
                  <a:gd name="T96" fmla="*/ 46 w 184"/>
                  <a:gd name="T97" fmla="*/ 211 h 255"/>
                  <a:gd name="T98" fmla="*/ 60 w 184"/>
                  <a:gd name="T99" fmla="*/ 221 h 255"/>
                  <a:gd name="T100" fmla="*/ 78 w 184"/>
                  <a:gd name="T101" fmla="*/ 223 h 255"/>
                  <a:gd name="T102" fmla="*/ 107 w 184"/>
                  <a:gd name="T103" fmla="*/ 216 h 255"/>
                  <a:gd name="T104" fmla="*/ 115 w 184"/>
                  <a:gd name="T105" fmla="*/ 209 h 255"/>
                  <a:gd name="T106" fmla="*/ 131 w 184"/>
                  <a:gd name="T107" fmla="*/ 187 h 255"/>
                  <a:gd name="T108" fmla="*/ 138 w 184"/>
                  <a:gd name="T109" fmla="*/ 156 h 255"/>
                  <a:gd name="T110" fmla="*/ 138 w 184"/>
                  <a:gd name="T111" fmla="*/ 134 h 255"/>
                  <a:gd name="T112" fmla="*/ 136 w 184"/>
                  <a:gd name="T113" fmla="*/ 128 h 255"/>
                  <a:gd name="T114" fmla="*/ 139 w 184"/>
                  <a:gd name="T11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 h="255">
                    <a:moveTo>
                      <a:pt x="142" y="220"/>
                    </a:moveTo>
                    <a:lnTo>
                      <a:pt x="138" y="223"/>
                    </a:lnTo>
                    <a:lnTo>
                      <a:pt x="132" y="228"/>
                    </a:lnTo>
                    <a:lnTo>
                      <a:pt x="121" y="237"/>
                    </a:lnTo>
                    <a:lnTo>
                      <a:pt x="108" y="244"/>
                    </a:lnTo>
                    <a:lnTo>
                      <a:pt x="105" y="245"/>
                    </a:lnTo>
                    <a:lnTo>
                      <a:pt x="101" y="248"/>
                    </a:lnTo>
                    <a:lnTo>
                      <a:pt x="95" y="251"/>
                    </a:lnTo>
                    <a:lnTo>
                      <a:pt x="83" y="254"/>
                    </a:lnTo>
                    <a:lnTo>
                      <a:pt x="70" y="255"/>
                    </a:lnTo>
                    <a:lnTo>
                      <a:pt x="67" y="255"/>
                    </a:lnTo>
                    <a:lnTo>
                      <a:pt x="62" y="255"/>
                    </a:lnTo>
                    <a:lnTo>
                      <a:pt x="52" y="255"/>
                    </a:lnTo>
                    <a:lnTo>
                      <a:pt x="35" y="249"/>
                    </a:lnTo>
                    <a:lnTo>
                      <a:pt x="21" y="240"/>
                    </a:lnTo>
                    <a:lnTo>
                      <a:pt x="18" y="235"/>
                    </a:lnTo>
                    <a:lnTo>
                      <a:pt x="14" y="233"/>
                    </a:lnTo>
                    <a:lnTo>
                      <a:pt x="9" y="227"/>
                    </a:lnTo>
                    <a:lnTo>
                      <a:pt x="5" y="218"/>
                    </a:lnTo>
                    <a:lnTo>
                      <a:pt x="0" y="202"/>
                    </a:lnTo>
                    <a:lnTo>
                      <a:pt x="0" y="185"/>
                    </a:lnTo>
                    <a:lnTo>
                      <a:pt x="0" y="182"/>
                    </a:lnTo>
                    <a:lnTo>
                      <a:pt x="0" y="175"/>
                    </a:lnTo>
                    <a:lnTo>
                      <a:pt x="2" y="163"/>
                    </a:lnTo>
                    <a:lnTo>
                      <a:pt x="7" y="152"/>
                    </a:lnTo>
                    <a:lnTo>
                      <a:pt x="8" y="148"/>
                    </a:lnTo>
                    <a:lnTo>
                      <a:pt x="9" y="147"/>
                    </a:lnTo>
                    <a:lnTo>
                      <a:pt x="12" y="141"/>
                    </a:lnTo>
                    <a:lnTo>
                      <a:pt x="19" y="132"/>
                    </a:lnTo>
                    <a:lnTo>
                      <a:pt x="29" y="125"/>
                    </a:lnTo>
                    <a:lnTo>
                      <a:pt x="32" y="123"/>
                    </a:lnTo>
                    <a:lnTo>
                      <a:pt x="40" y="120"/>
                    </a:lnTo>
                    <a:lnTo>
                      <a:pt x="55" y="114"/>
                    </a:lnTo>
                    <a:lnTo>
                      <a:pt x="73" y="110"/>
                    </a:lnTo>
                    <a:lnTo>
                      <a:pt x="78" y="108"/>
                    </a:lnTo>
                    <a:lnTo>
                      <a:pt x="84" y="108"/>
                    </a:lnTo>
                    <a:lnTo>
                      <a:pt x="97" y="106"/>
                    </a:lnTo>
                    <a:lnTo>
                      <a:pt x="118" y="101"/>
                    </a:lnTo>
                    <a:lnTo>
                      <a:pt x="135" y="96"/>
                    </a:lnTo>
                    <a:lnTo>
                      <a:pt x="139" y="94"/>
                    </a:lnTo>
                    <a:lnTo>
                      <a:pt x="139" y="93"/>
                    </a:lnTo>
                    <a:lnTo>
                      <a:pt x="138" y="89"/>
                    </a:lnTo>
                    <a:lnTo>
                      <a:pt x="138" y="86"/>
                    </a:lnTo>
                    <a:lnTo>
                      <a:pt x="139" y="85"/>
                    </a:lnTo>
                    <a:lnTo>
                      <a:pt x="138" y="73"/>
                    </a:lnTo>
                    <a:lnTo>
                      <a:pt x="135" y="61"/>
                    </a:lnTo>
                    <a:lnTo>
                      <a:pt x="131" y="52"/>
                    </a:lnTo>
                    <a:lnTo>
                      <a:pt x="129" y="49"/>
                    </a:lnTo>
                    <a:lnTo>
                      <a:pt x="126" y="48"/>
                    </a:lnTo>
                    <a:lnTo>
                      <a:pt x="121" y="44"/>
                    </a:lnTo>
                    <a:lnTo>
                      <a:pt x="109" y="38"/>
                    </a:lnTo>
                    <a:lnTo>
                      <a:pt x="94" y="35"/>
                    </a:lnTo>
                    <a:lnTo>
                      <a:pt x="91" y="34"/>
                    </a:lnTo>
                    <a:lnTo>
                      <a:pt x="87" y="35"/>
                    </a:lnTo>
                    <a:lnTo>
                      <a:pt x="80" y="35"/>
                    </a:lnTo>
                    <a:lnTo>
                      <a:pt x="67" y="38"/>
                    </a:lnTo>
                    <a:lnTo>
                      <a:pt x="57" y="44"/>
                    </a:lnTo>
                    <a:lnTo>
                      <a:pt x="56" y="44"/>
                    </a:lnTo>
                    <a:lnTo>
                      <a:pt x="53" y="46"/>
                    </a:lnTo>
                    <a:lnTo>
                      <a:pt x="49" y="51"/>
                    </a:lnTo>
                    <a:lnTo>
                      <a:pt x="43" y="62"/>
                    </a:lnTo>
                    <a:lnTo>
                      <a:pt x="39" y="77"/>
                    </a:lnTo>
                    <a:lnTo>
                      <a:pt x="39" y="80"/>
                    </a:lnTo>
                    <a:lnTo>
                      <a:pt x="38" y="80"/>
                    </a:lnTo>
                    <a:lnTo>
                      <a:pt x="33" y="80"/>
                    </a:lnTo>
                    <a:lnTo>
                      <a:pt x="18" y="77"/>
                    </a:lnTo>
                    <a:lnTo>
                      <a:pt x="5" y="76"/>
                    </a:lnTo>
                    <a:lnTo>
                      <a:pt x="5" y="75"/>
                    </a:lnTo>
                    <a:lnTo>
                      <a:pt x="5" y="69"/>
                    </a:lnTo>
                    <a:lnTo>
                      <a:pt x="8" y="58"/>
                    </a:lnTo>
                    <a:lnTo>
                      <a:pt x="18" y="37"/>
                    </a:lnTo>
                    <a:lnTo>
                      <a:pt x="29" y="22"/>
                    </a:lnTo>
                    <a:lnTo>
                      <a:pt x="33" y="18"/>
                    </a:lnTo>
                    <a:lnTo>
                      <a:pt x="36" y="15"/>
                    </a:lnTo>
                    <a:lnTo>
                      <a:pt x="45" y="11"/>
                    </a:lnTo>
                    <a:lnTo>
                      <a:pt x="64" y="4"/>
                    </a:lnTo>
                    <a:lnTo>
                      <a:pt x="88" y="1"/>
                    </a:lnTo>
                    <a:lnTo>
                      <a:pt x="95" y="0"/>
                    </a:lnTo>
                    <a:lnTo>
                      <a:pt x="100" y="1"/>
                    </a:lnTo>
                    <a:lnTo>
                      <a:pt x="109" y="1"/>
                    </a:lnTo>
                    <a:lnTo>
                      <a:pt x="126" y="4"/>
                    </a:lnTo>
                    <a:lnTo>
                      <a:pt x="141" y="10"/>
                    </a:lnTo>
                    <a:lnTo>
                      <a:pt x="145" y="11"/>
                    </a:lnTo>
                    <a:lnTo>
                      <a:pt x="148" y="14"/>
                    </a:lnTo>
                    <a:lnTo>
                      <a:pt x="153" y="18"/>
                    </a:lnTo>
                    <a:lnTo>
                      <a:pt x="162" y="28"/>
                    </a:lnTo>
                    <a:lnTo>
                      <a:pt x="167" y="39"/>
                    </a:lnTo>
                    <a:lnTo>
                      <a:pt x="169" y="41"/>
                    </a:lnTo>
                    <a:lnTo>
                      <a:pt x="169" y="45"/>
                    </a:lnTo>
                    <a:lnTo>
                      <a:pt x="170" y="51"/>
                    </a:lnTo>
                    <a:lnTo>
                      <a:pt x="172" y="68"/>
                    </a:lnTo>
                    <a:lnTo>
                      <a:pt x="172" y="87"/>
                    </a:lnTo>
                    <a:lnTo>
                      <a:pt x="173" y="92"/>
                    </a:lnTo>
                    <a:lnTo>
                      <a:pt x="173" y="101"/>
                    </a:lnTo>
                    <a:lnTo>
                      <a:pt x="172" y="127"/>
                    </a:lnTo>
                    <a:lnTo>
                      <a:pt x="172" y="147"/>
                    </a:lnTo>
                    <a:lnTo>
                      <a:pt x="173" y="147"/>
                    </a:lnTo>
                    <a:lnTo>
                      <a:pt x="172" y="156"/>
                    </a:lnTo>
                    <a:lnTo>
                      <a:pt x="173" y="173"/>
                    </a:lnTo>
                    <a:lnTo>
                      <a:pt x="173" y="200"/>
                    </a:lnTo>
                    <a:lnTo>
                      <a:pt x="173" y="218"/>
                    </a:lnTo>
                    <a:lnTo>
                      <a:pt x="174" y="220"/>
                    </a:lnTo>
                    <a:lnTo>
                      <a:pt x="174" y="223"/>
                    </a:lnTo>
                    <a:lnTo>
                      <a:pt x="174" y="228"/>
                    </a:lnTo>
                    <a:lnTo>
                      <a:pt x="177" y="238"/>
                    </a:lnTo>
                    <a:lnTo>
                      <a:pt x="183" y="248"/>
                    </a:lnTo>
                    <a:lnTo>
                      <a:pt x="184" y="249"/>
                    </a:lnTo>
                    <a:lnTo>
                      <a:pt x="177" y="249"/>
                    </a:lnTo>
                    <a:lnTo>
                      <a:pt x="160" y="249"/>
                    </a:lnTo>
                    <a:lnTo>
                      <a:pt x="148" y="249"/>
                    </a:lnTo>
                    <a:lnTo>
                      <a:pt x="148" y="249"/>
                    </a:lnTo>
                    <a:lnTo>
                      <a:pt x="145" y="244"/>
                    </a:lnTo>
                    <a:lnTo>
                      <a:pt x="142" y="234"/>
                    </a:lnTo>
                    <a:lnTo>
                      <a:pt x="142" y="223"/>
                    </a:lnTo>
                    <a:lnTo>
                      <a:pt x="142" y="220"/>
                    </a:lnTo>
                    <a:lnTo>
                      <a:pt x="139" y="223"/>
                    </a:lnTo>
                    <a:lnTo>
                      <a:pt x="136" y="225"/>
                    </a:lnTo>
                    <a:lnTo>
                      <a:pt x="138" y="224"/>
                    </a:lnTo>
                    <a:lnTo>
                      <a:pt x="141" y="221"/>
                    </a:lnTo>
                    <a:lnTo>
                      <a:pt x="142" y="220"/>
                    </a:lnTo>
                    <a:lnTo>
                      <a:pt x="142" y="220"/>
                    </a:lnTo>
                    <a:close/>
                    <a:moveTo>
                      <a:pt x="139" y="127"/>
                    </a:moveTo>
                    <a:lnTo>
                      <a:pt x="135" y="128"/>
                    </a:lnTo>
                    <a:lnTo>
                      <a:pt x="128" y="131"/>
                    </a:lnTo>
                    <a:lnTo>
                      <a:pt x="109" y="137"/>
                    </a:lnTo>
                    <a:lnTo>
                      <a:pt x="88" y="142"/>
                    </a:lnTo>
                    <a:lnTo>
                      <a:pt x="83" y="142"/>
                    </a:lnTo>
                    <a:lnTo>
                      <a:pt x="78" y="144"/>
                    </a:lnTo>
                    <a:lnTo>
                      <a:pt x="73" y="145"/>
                    </a:lnTo>
                    <a:lnTo>
                      <a:pt x="62" y="148"/>
                    </a:lnTo>
                    <a:lnTo>
                      <a:pt x="55" y="151"/>
                    </a:lnTo>
                    <a:lnTo>
                      <a:pt x="53" y="151"/>
                    </a:lnTo>
                    <a:lnTo>
                      <a:pt x="52" y="152"/>
                    </a:lnTo>
                    <a:lnTo>
                      <a:pt x="49" y="154"/>
                    </a:lnTo>
                    <a:lnTo>
                      <a:pt x="45" y="158"/>
                    </a:lnTo>
                    <a:lnTo>
                      <a:pt x="40" y="163"/>
                    </a:lnTo>
                    <a:lnTo>
                      <a:pt x="40" y="165"/>
                    </a:lnTo>
                    <a:lnTo>
                      <a:pt x="39" y="168"/>
                    </a:lnTo>
                    <a:lnTo>
                      <a:pt x="38" y="170"/>
                    </a:lnTo>
                    <a:lnTo>
                      <a:pt x="36" y="176"/>
                    </a:lnTo>
                    <a:lnTo>
                      <a:pt x="36" y="183"/>
                    </a:lnTo>
                    <a:lnTo>
                      <a:pt x="36" y="185"/>
                    </a:lnTo>
                    <a:lnTo>
                      <a:pt x="36" y="187"/>
                    </a:lnTo>
                    <a:lnTo>
                      <a:pt x="36" y="193"/>
                    </a:lnTo>
                    <a:lnTo>
                      <a:pt x="39" y="203"/>
                    </a:lnTo>
                    <a:lnTo>
                      <a:pt x="43" y="210"/>
                    </a:lnTo>
                    <a:lnTo>
                      <a:pt x="46" y="211"/>
                    </a:lnTo>
                    <a:lnTo>
                      <a:pt x="47" y="214"/>
                    </a:lnTo>
                    <a:lnTo>
                      <a:pt x="52" y="217"/>
                    </a:lnTo>
                    <a:lnTo>
                      <a:pt x="60" y="221"/>
                    </a:lnTo>
                    <a:lnTo>
                      <a:pt x="71" y="223"/>
                    </a:lnTo>
                    <a:lnTo>
                      <a:pt x="76" y="223"/>
                    </a:lnTo>
                    <a:lnTo>
                      <a:pt x="78" y="223"/>
                    </a:lnTo>
                    <a:lnTo>
                      <a:pt x="84" y="223"/>
                    </a:lnTo>
                    <a:lnTo>
                      <a:pt x="95" y="220"/>
                    </a:lnTo>
                    <a:lnTo>
                      <a:pt x="107" y="216"/>
                    </a:lnTo>
                    <a:lnTo>
                      <a:pt x="109" y="213"/>
                    </a:lnTo>
                    <a:lnTo>
                      <a:pt x="111" y="211"/>
                    </a:lnTo>
                    <a:lnTo>
                      <a:pt x="115" y="209"/>
                    </a:lnTo>
                    <a:lnTo>
                      <a:pt x="124" y="200"/>
                    </a:lnTo>
                    <a:lnTo>
                      <a:pt x="129" y="190"/>
                    </a:lnTo>
                    <a:lnTo>
                      <a:pt x="131" y="187"/>
                    </a:lnTo>
                    <a:lnTo>
                      <a:pt x="133" y="180"/>
                    </a:lnTo>
                    <a:lnTo>
                      <a:pt x="135" y="173"/>
                    </a:lnTo>
                    <a:lnTo>
                      <a:pt x="138" y="156"/>
                    </a:lnTo>
                    <a:lnTo>
                      <a:pt x="139" y="142"/>
                    </a:lnTo>
                    <a:lnTo>
                      <a:pt x="139" y="141"/>
                    </a:lnTo>
                    <a:lnTo>
                      <a:pt x="138" y="134"/>
                    </a:lnTo>
                    <a:lnTo>
                      <a:pt x="138" y="128"/>
                    </a:lnTo>
                    <a:lnTo>
                      <a:pt x="139" y="127"/>
                    </a:lnTo>
                    <a:lnTo>
                      <a:pt x="136" y="128"/>
                    </a:lnTo>
                    <a:lnTo>
                      <a:pt x="133" y="130"/>
                    </a:lnTo>
                    <a:lnTo>
                      <a:pt x="138" y="128"/>
                    </a:lnTo>
                    <a:lnTo>
                      <a:pt x="139" y="127"/>
                    </a:lnTo>
                    <a:lnTo>
                      <a:pt x="13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1" name="Freeform 376"/>
              <p:cNvSpPr>
                <a:spLocks/>
              </p:cNvSpPr>
              <p:nvPr/>
            </p:nvSpPr>
            <p:spPr bwMode="auto">
              <a:xfrm>
                <a:off x="3007" y="4177"/>
                <a:ext cx="54" cy="86"/>
              </a:xfrm>
              <a:custGeom>
                <a:avLst/>
                <a:gdLst>
                  <a:gd name="T0" fmla="*/ 0 w 163"/>
                  <a:gd name="T1" fmla="*/ 245 h 249"/>
                  <a:gd name="T2" fmla="*/ 0 w 163"/>
                  <a:gd name="T3" fmla="*/ 99 h 249"/>
                  <a:gd name="T4" fmla="*/ 1 w 163"/>
                  <a:gd name="T5" fmla="*/ 6 h 249"/>
                  <a:gd name="T6" fmla="*/ 19 w 163"/>
                  <a:gd name="T7" fmla="*/ 6 h 249"/>
                  <a:gd name="T8" fmla="*/ 32 w 163"/>
                  <a:gd name="T9" fmla="*/ 6 h 249"/>
                  <a:gd name="T10" fmla="*/ 31 w 163"/>
                  <a:gd name="T11" fmla="*/ 28 h 249"/>
                  <a:gd name="T12" fmla="*/ 32 w 163"/>
                  <a:gd name="T13" fmla="*/ 41 h 249"/>
                  <a:gd name="T14" fmla="*/ 36 w 163"/>
                  <a:gd name="T15" fmla="*/ 32 h 249"/>
                  <a:gd name="T16" fmla="*/ 56 w 163"/>
                  <a:gd name="T17" fmla="*/ 13 h 249"/>
                  <a:gd name="T18" fmla="*/ 60 w 163"/>
                  <a:gd name="T19" fmla="*/ 8 h 249"/>
                  <a:gd name="T20" fmla="*/ 79 w 163"/>
                  <a:gd name="T21" fmla="*/ 3 h 249"/>
                  <a:gd name="T22" fmla="*/ 96 w 163"/>
                  <a:gd name="T23" fmla="*/ 0 h 249"/>
                  <a:gd name="T24" fmla="*/ 112 w 163"/>
                  <a:gd name="T25" fmla="*/ 3 h 249"/>
                  <a:gd name="T26" fmla="*/ 125 w 163"/>
                  <a:gd name="T27" fmla="*/ 7 h 249"/>
                  <a:gd name="T28" fmla="*/ 131 w 163"/>
                  <a:gd name="T29" fmla="*/ 11 h 249"/>
                  <a:gd name="T30" fmla="*/ 145 w 163"/>
                  <a:gd name="T31" fmla="*/ 21 h 249"/>
                  <a:gd name="T32" fmla="*/ 151 w 163"/>
                  <a:gd name="T33" fmla="*/ 28 h 249"/>
                  <a:gd name="T34" fmla="*/ 158 w 163"/>
                  <a:gd name="T35" fmla="*/ 48 h 249"/>
                  <a:gd name="T36" fmla="*/ 159 w 163"/>
                  <a:gd name="T37" fmla="*/ 53 h 249"/>
                  <a:gd name="T38" fmla="*/ 162 w 163"/>
                  <a:gd name="T39" fmla="*/ 76 h 249"/>
                  <a:gd name="T40" fmla="*/ 163 w 163"/>
                  <a:gd name="T41" fmla="*/ 100 h 249"/>
                  <a:gd name="T42" fmla="*/ 163 w 163"/>
                  <a:gd name="T43" fmla="*/ 124 h 249"/>
                  <a:gd name="T44" fmla="*/ 162 w 163"/>
                  <a:gd name="T45" fmla="*/ 247 h 249"/>
                  <a:gd name="T46" fmla="*/ 158 w 163"/>
                  <a:gd name="T47" fmla="*/ 249 h 249"/>
                  <a:gd name="T48" fmla="*/ 129 w 163"/>
                  <a:gd name="T49" fmla="*/ 249 h 249"/>
                  <a:gd name="T50" fmla="*/ 129 w 163"/>
                  <a:gd name="T51" fmla="*/ 227 h 249"/>
                  <a:gd name="T52" fmla="*/ 128 w 163"/>
                  <a:gd name="T53" fmla="*/ 106 h 249"/>
                  <a:gd name="T54" fmla="*/ 128 w 163"/>
                  <a:gd name="T55" fmla="*/ 97 h 249"/>
                  <a:gd name="T56" fmla="*/ 127 w 163"/>
                  <a:gd name="T57" fmla="*/ 76 h 249"/>
                  <a:gd name="T58" fmla="*/ 125 w 163"/>
                  <a:gd name="T59" fmla="*/ 62 h 249"/>
                  <a:gd name="T60" fmla="*/ 117 w 163"/>
                  <a:gd name="T61" fmla="*/ 49 h 249"/>
                  <a:gd name="T62" fmla="*/ 111 w 163"/>
                  <a:gd name="T63" fmla="*/ 42 h 249"/>
                  <a:gd name="T64" fmla="*/ 98 w 163"/>
                  <a:gd name="T65" fmla="*/ 37 h 249"/>
                  <a:gd name="T66" fmla="*/ 88 w 163"/>
                  <a:gd name="T67" fmla="*/ 35 h 249"/>
                  <a:gd name="T68" fmla="*/ 76 w 163"/>
                  <a:gd name="T69" fmla="*/ 37 h 249"/>
                  <a:gd name="T70" fmla="*/ 50 w 163"/>
                  <a:gd name="T71" fmla="*/ 52 h 249"/>
                  <a:gd name="T72" fmla="*/ 46 w 163"/>
                  <a:gd name="T73" fmla="*/ 58 h 249"/>
                  <a:gd name="T74" fmla="*/ 36 w 163"/>
                  <a:gd name="T75" fmla="*/ 85 h 249"/>
                  <a:gd name="T76" fmla="*/ 35 w 163"/>
                  <a:gd name="T77" fmla="*/ 116 h 249"/>
                  <a:gd name="T78" fmla="*/ 34 w 163"/>
                  <a:gd name="T79" fmla="*/ 200 h 249"/>
                  <a:gd name="T80" fmla="*/ 35 w 163"/>
                  <a:gd name="T81" fmla="*/ 249 h 249"/>
                  <a:gd name="T82" fmla="*/ 14 w 163"/>
                  <a:gd name="T83" fmla="*/ 249 h 249"/>
                  <a:gd name="T84" fmla="*/ 1 w 163"/>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249">
                    <a:moveTo>
                      <a:pt x="1" y="249"/>
                    </a:moveTo>
                    <a:lnTo>
                      <a:pt x="0" y="245"/>
                    </a:lnTo>
                    <a:lnTo>
                      <a:pt x="1" y="211"/>
                    </a:lnTo>
                    <a:lnTo>
                      <a:pt x="0" y="99"/>
                    </a:lnTo>
                    <a:lnTo>
                      <a:pt x="0" y="11"/>
                    </a:lnTo>
                    <a:lnTo>
                      <a:pt x="1" y="6"/>
                    </a:lnTo>
                    <a:lnTo>
                      <a:pt x="5" y="6"/>
                    </a:lnTo>
                    <a:lnTo>
                      <a:pt x="19" y="6"/>
                    </a:lnTo>
                    <a:lnTo>
                      <a:pt x="31" y="6"/>
                    </a:lnTo>
                    <a:lnTo>
                      <a:pt x="32" y="6"/>
                    </a:lnTo>
                    <a:lnTo>
                      <a:pt x="32" y="11"/>
                    </a:lnTo>
                    <a:lnTo>
                      <a:pt x="31" y="28"/>
                    </a:lnTo>
                    <a:lnTo>
                      <a:pt x="31" y="41"/>
                    </a:lnTo>
                    <a:lnTo>
                      <a:pt x="32" y="41"/>
                    </a:lnTo>
                    <a:lnTo>
                      <a:pt x="34" y="38"/>
                    </a:lnTo>
                    <a:lnTo>
                      <a:pt x="36" y="32"/>
                    </a:lnTo>
                    <a:lnTo>
                      <a:pt x="45" y="21"/>
                    </a:lnTo>
                    <a:lnTo>
                      <a:pt x="56" y="13"/>
                    </a:lnTo>
                    <a:lnTo>
                      <a:pt x="59" y="10"/>
                    </a:lnTo>
                    <a:lnTo>
                      <a:pt x="60" y="8"/>
                    </a:lnTo>
                    <a:lnTo>
                      <a:pt x="66" y="6"/>
                    </a:lnTo>
                    <a:lnTo>
                      <a:pt x="79" y="3"/>
                    </a:lnTo>
                    <a:lnTo>
                      <a:pt x="91" y="1"/>
                    </a:lnTo>
                    <a:lnTo>
                      <a:pt x="96" y="0"/>
                    </a:lnTo>
                    <a:lnTo>
                      <a:pt x="103" y="1"/>
                    </a:lnTo>
                    <a:lnTo>
                      <a:pt x="112" y="3"/>
                    </a:lnTo>
                    <a:lnTo>
                      <a:pt x="122" y="7"/>
                    </a:lnTo>
                    <a:lnTo>
                      <a:pt x="125" y="7"/>
                    </a:lnTo>
                    <a:lnTo>
                      <a:pt x="127" y="8"/>
                    </a:lnTo>
                    <a:lnTo>
                      <a:pt x="131" y="11"/>
                    </a:lnTo>
                    <a:lnTo>
                      <a:pt x="139" y="15"/>
                    </a:lnTo>
                    <a:lnTo>
                      <a:pt x="145" y="21"/>
                    </a:lnTo>
                    <a:lnTo>
                      <a:pt x="148" y="22"/>
                    </a:lnTo>
                    <a:lnTo>
                      <a:pt x="151" y="28"/>
                    </a:lnTo>
                    <a:lnTo>
                      <a:pt x="155" y="37"/>
                    </a:lnTo>
                    <a:lnTo>
                      <a:pt x="158" y="48"/>
                    </a:lnTo>
                    <a:lnTo>
                      <a:pt x="159" y="49"/>
                    </a:lnTo>
                    <a:lnTo>
                      <a:pt x="159" y="53"/>
                    </a:lnTo>
                    <a:lnTo>
                      <a:pt x="160" y="59"/>
                    </a:lnTo>
                    <a:lnTo>
                      <a:pt x="162" y="76"/>
                    </a:lnTo>
                    <a:lnTo>
                      <a:pt x="162" y="96"/>
                    </a:lnTo>
                    <a:lnTo>
                      <a:pt x="163" y="100"/>
                    </a:lnTo>
                    <a:lnTo>
                      <a:pt x="162" y="104"/>
                    </a:lnTo>
                    <a:lnTo>
                      <a:pt x="163" y="124"/>
                    </a:lnTo>
                    <a:lnTo>
                      <a:pt x="162" y="194"/>
                    </a:lnTo>
                    <a:lnTo>
                      <a:pt x="162" y="247"/>
                    </a:lnTo>
                    <a:lnTo>
                      <a:pt x="163" y="249"/>
                    </a:lnTo>
                    <a:lnTo>
                      <a:pt x="158" y="249"/>
                    </a:lnTo>
                    <a:lnTo>
                      <a:pt x="142" y="249"/>
                    </a:lnTo>
                    <a:lnTo>
                      <a:pt x="129" y="249"/>
                    </a:lnTo>
                    <a:lnTo>
                      <a:pt x="129" y="249"/>
                    </a:lnTo>
                    <a:lnTo>
                      <a:pt x="129" y="227"/>
                    </a:lnTo>
                    <a:lnTo>
                      <a:pt x="128" y="158"/>
                    </a:lnTo>
                    <a:lnTo>
                      <a:pt x="128" y="106"/>
                    </a:lnTo>
                    <a:lnTo>
                      <a:pt x="129" y="101"/>
                    </a:lnTo>
                    <a:lnTo>
                      <a:pt x="128" y="97"/>
                    </a:lnTo>
                    <a:lnTo>
                      <a:pt x="128" y="89"/>
                    </a:lnTo>
                    <a:lnTo>
                      <a:pt x="127" y="76"/>
                    </a:lnTo>
                    <a:lnTo>
                      <a:pt x="125" y="65"/>
                    </a:lnTo>
                    <a:lnTo>
                      <a:pt x="125" y="62"/>
                    </a:lnTo>
                    <a:lnTo>
                      <a:pt x="122" y="56"/>
                    </a:lnTo>
                    <a:lnTo>
                      <a:pt x="117" y="49"/>
                    </a:lnTo>
                    <a:lnTo>
                      <a:pt x="111" y="44"/>
                    </a:lnTo>
                    <a:lnTo>
                      <a:pt x="111" y="42"/>
                    </a:lnTo>
                    <a:lnTo>
                      <a:pt x="105" y="39"/>
                    </a:lnTo>
                    <a:lnTo>
                      <a:pt x="98" y="37"/>
                    </a:lnTo>
                    <a:lnTo>
                      <a:pt x="90" y="37"/>
                    </a:lnTo>
                    <a:lnTo>
                      <a:pt x="88" y="35"/>
                    </a:lnTo>
                    <a:lnTo>
                      <a:pt x="84" y="37"/>
                    </a:lnTo>
                    <a:lnTo>
                      <a:pt x="76" y="37"/>
                    </a:lnTo>
                    <a:lnTo>
                      <a:pt x="62" y="42"/>
                    </a:lnTo>
                    <a:lnTo>
                      <a:pt x="50" y="52"/>
                    </a:lnTo>
                    <a:lnTo>
                      <a:pt x="49" y="53"/>
                    </a:lnTo>
                    <a:lnTo>
                      <a:pt x="46" y="58"/>
                    </a:lnTo>
                    <a:lnTo>
                      <a:pt x="42" y="65"/>
                    </a:lnTo>
                    <a:lnTo>
                      <a:pt x="36" y="85"/>
                    </a:lnTo>
                    <a:lnTo>
                      <a:pt x="35" y="110"/>
                    </a:lnTo>
                    <a:lnTo>
                      <a:pt x="35" y="116"/>
                    </a:lnTo>
                    <a:lnTo>
                      <a:pt x="35" y="137"/>
                    </a:lnTo>
                    <a:lnTo>
                      <a:pt x="34" y="200"/>
                    </a:lnTo>
                    <a:lnTo>
                      <a:pt x="34" y="248"/>
                    </a:lnTo>
                    <a:lnTo>
                      <a:pt x="35" y="249"/>
                    </a:lnTo>
                    <a:lnTo>
                      <a:pt x="29" y="249"/>
                    </a:lnTo>
                    <a:lnTo>
                      <a:pt x="14" y="249"/>
                    </a:lnTo>
                    <a:lnTo>
                      <a:pt x="1" y="249"/>
                    </a:lnTo>
                    <a:lnTo>
                      <a:pt x="1" y="249"/>
                    </a:lnTo>
                    <a:lnTo>
                      <a:pt x="1"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2" name="Freeform 377"/>
              <p:cNvSpPr>
                <a:spLocks noEditPoints="1"/>
              </p:cNvSpPr>
              <p:nvPr/>
            </p:nvSpPr>
            <p:spPr bwMode="auto">
              <a:xfrm>
                <a:off x="3075" y="4177"/>
                <a:ext cx="58" cy="109"/>
              </a:xfrm>
              <a:custGeom>
                <a:avLst/>
                <a:gdLst>
                  <a:gd name="T0" fmla="*/ 26 w 176"/>
                  <a:gd name="T1" fmla="*/ 273 h 348"/>
                  <a:gd name="T2" fmla="*/ 39 w 176"/>
                  <a:gd name="T3" fmla="*/ 279 h 348"/>
                  <a:gd name="T4" fmla="*/ 50 w 176"/>
                  <a:gd name="T5" fmla="*/ 303 h 348"/>
                  <a:gd name="T6" fmla="*/ 59 w 176"/>
                  <a:gd name="T7" fmla="*/ 310 h 348"/>
                  <a:gd name="T8" fmla="*/ 84 w 176"/>
                  <a:gd name="T9" fmla="*/ 314 h 348"/>
                  <a:gd name="T10" fmla="*/ 107 w 176"/>
                  <a:gd name="T11" fmla="*/ 311 h 348"/>
                  <a:gd name="T12" fmla="*/ 122 w 176"/>
                  <a:gd name="T13" fmla="*/ 302 h 348"/>
                  <a:gd name="T14" fmla="*/ 136 w 176"/>
                  <a:gd name="T15" fmla="*/ 276 h 348"/>
                  <a:gd name="T16" fmla="*/ 139 w 176"/>
                  <a:gd name="T17" fmla="*/ 265 h 348"/>
                  <a:gd name="T18" fmla="*/ 141 w 176"/>
                  <a:gd name="T19" fmla="*/ 217 h 348"/>
                  <a:gd name="T20" fmla="*/ 127 w 176"/>
                  <a:gd name="T21" fmla="*/ 234 h 348"/>
                  <a:gd name="T22" fmla="*/ 114 w 176"/>
                  <a:gd name="T23" fmla="*/ 242 h 348"/>
                  <a:gd name="T24" fmla="*/ 87 w 176"/>
                  <a:gd name="T25" fmla="*/ 249 h 348"/>
                  <a:gd name="T26" fmla="*/ 67 w 176"/>
                  <a:gd name="T27" fmla="*/ 248 h 348"/>
                  <a:gd name="T28" fmla="*/ 26 w 176"/>
                  <a:gd name="T29" fmla="*/ 218 h 348"/>
                  <a:gd name="T30" fmla="*/ 4 w 176"/>
                  <a:gd name="T31" fmla="*/ 170 h 348"/>
                  <a:gd name="T32" fmla="*/ 0 w 176"/>
                  <a:gd name="T33" fmla="*/ 120 h 348"/>
                  <a:gd name="T34" fmla="*/ 8 w 176"/>
                  <a:gd name="T35" fmla="*/ 62 h 348"/>
                  <a:gd name="T36" fmla="*/ 17 w 176"/>
                  <a:gd name="T37" fmla="*/ 44 h 348"/>
                  <a:gd name="T38" fmla="*/ 43 w 176"/>
                  <a:gd name="T39" fmla="*/ 14 h 348"/>
                  <a:gd name="T40" fmla="*/ 66 w 176"/>
                  <a:gd name="T41" fmla="*/ 3 h 348"/>
                  <a:gd name="T42" fmla="*/ 94 w 176"/>
                  <a:gd name="T43" fmla="*/ 1 h 348"/>
                  <a:gd name="T44" fmla="*/ 118 w 176"/>
                  <a:gd name="T45" fmla="*/ 8 h 348"/>
                  <a:gd name="T46" fmla="*/ 138 w 176"/>
                  <a:gd name="T47" fmla="*/ 28 h 348"/>
                  <a:gd name="T48" fmla="*/ 143 w 176"/>
                  <a:gd name="T49" fmla="*/ 17 h 348"/>
                  <a:gd name="T50" fmla="*/ 149 w 176"/>
                  <a:gd name="T51" fmla="*/ 6 h 348"/>
                  <a:gd name="T52" fmla="*/ 176 w 176"/>
                  <a:gd name="T53" fmla="*/ 6 h 348"/>
                  <a:gd name="T54" fmla="*/ 174 w 176"/>
                  <a:gd name="T55" fmla="*/ 137 h 348"/>
                  <a:gd name="T56" fmla="*/ 174 w 176"/>
                  <a:gd name="T57" fmla="*/ 225 h 348"/>
                  <a:gd name="T58" fmla="*/ 166 w 176"/>
                  <a:gd name="T59" fmla="*/ 293 h 348"/>
                  <a:gd name="T60" fmla="*/ 160 w 176"/>
                  <a:gd name="T61" fmla="*/ 309 h 348"/>
                  <a:gd name="T62" fmla="*/ 136 w 176"/>
                  <a:gd name="T63" fmla="*/ 334 h 348"/>
                  <a:gd name="T64" fmla="*/ 108 w 176"/>
                  <a:gd name="T65" fmla="*/ 347 h 348"/>
                  <a:gd name="T66" fmla="*/ 79 w 176"/>
                  <a:gd name="T67" fmla="*/ 348 h 348"/>
                  <a:gd name="T68" fmla="*/ 29 w 176"/>
                  <a:gd name="T69" fmla="*/ 331 h 348"/>
                  <a:gd name="T70" fmla="*/ 17 w 176"/>
                  <a:gd name="T71" fmla="*/ 316 h 348"/>
                  <a:gd name="T72" fmla="*/ 7 w 176"/>
                  <a:gd name="T73" fmla="*/ 269 h 348"/>
                  <a:gd name="T74" fmla="*/ 7 w 176"/>
                  <a:gd name="T75" fmla="*/ 269 h 348"/>
                  <a:gd name="T76" fmla="*/ 35 w 176"/>
                  <a:gd name="T77" fmla="*/ 147 h 348"/>
                  <a:gd name="T78" fmla="*/ 50 w 176"/>
                  <a:gd name="T79" fmla="*/ 193 h 348"/>
                  <a:gd name="T80" fmla="*/ 70 w 176"/>
                  <a:gd name="T81" fmla="*/ 213 h 348"/>
                  <a:gd name="T82" fmla="*/ 91 w 176"/>
                  <a:gd name="T83" fmla="*/ 216 h 348"/>
                  <a:gd name="T84" fmla="*/ 124 w 176"/>
                  <a:gd name="T85" fmla="*/ 197 h 348"/>
                  <a:gd name="T86" fmla="*/ 135 w 176"/>
                  <a:gd name="T87" fmla="*/ 182 h 348"/>
                  <a:gd name="T88" fmla="*/ 143 w 176"/>
                  <a:gd name="T89" fmla="*/ 125 h 348"/>
                  <a:gd name="T90" fmla="*/ 138 w 176"/>
                  <a:gd name="T91" fmla="*/ 80 h 348"/>
                  <a:gd name="T92" fmla="*/ 124 w 176"/>
                  <a:gd name="T93" fmla="*/ 53 h 348"/>
                  <a:gd name="T94" fmla="*/ 90 w 176"/>
                  <a:gd name="T95" fmla="*/ 35 h 348"/>
                  <a:gd name="T96" fmla="*/ 76 w 176"/>
                  <a:gd name="T97" fmla="*/ 37 h 348"/>
                  <a:gd name="T98" fmla="*/ 52 w 176"/>
                  <a:gd name="T99" fmla="*/ 53 h 348"/>
                  <a:gd name="T100" fmla="*/ 42 w 176"/>
                  <a:gd name="T101" fmla="*/ 70 h 348"/>
                  <a:gd name="T102" fmla="*/ 35 w 176"/>
                  <a:gd name="T103" fmla="*/ 123 h 348"/>
                  <a:gd name="T104" fmla="*/ 34 w 176"/>
                  <a:gd name="T105" fmla="*/ 132 h 348"/>
                  <a:gd name="T106" fmla="*/ 35 w 176"/>
                  <a:gd name="T107" fmla="*/ 12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348">
                    <a:moveTo>
                      <a:pt x="7" y="269"/>
                    </a:moveTo>
                    <a:lnTo>
                      <a:pt x="11" y="271"/>
                    </a:lnTo>
                    <a:lnTo>
                      <a:pt x="26" y="273"/>
                    </a:lnTo>
                    <a:lnTo>
                      <a:pt x="38" y="275"/>
                    </a:lnTo>
                    <a:lnTo>
                      <a:pt x="39" y="275"/>
                    </a:lnTo>
                    <a:lnTo>
                      <a:pt x="39" y="279"/>
                    </a:lnTo>
                    <a:lnTo>
                      <a:pt x="41" y="285"/>
                    </a:lnTo>
                    <a:lnTo>
                      <a:pt x="43" y="296"/>
                    </a:lnTo>
                    <a:lnTo>
                      <a:pt x="50" y="303"/>
                    </a:lnTo>
                    <a:lnTo>
                      <a:pt x="53" y="304"/>
                    </a:lnTo>
                    <a:lnTo>
                      <a:pt x="55" y="307"/>
                    </a:lnTo>
                    <a:lnTo>
                      <a:pt x="59" y="310"/>
                    </a:lnTo>
                    <a:lnTo>
                      <a:pt x="63" y="311"/>
                    </a:lnTo>
                    <a:lnTo>
                      <a:pt x="74" y="314"/>
                    </a:lnTo>
                    <a:lnTo>
                      <a:pt x="84" y="314"/>
                    </a:lnTo>
                    <a:lnTo>
                      <a:pt x="87" y="314"/>
                    </a:lnTo>
                    <a:lnTo>
                      <a:pt x="94" y="314"/>
                    </a:lnTo>
                    <a:lnTo>
                      <a:pt x="107" y="311"/>
                    </a:lnTo>
                    <a:lnTo>
                      <a:pt x="118" y="306"/>
                    </a:lnTo>
                    <a:lnTo>
                      <a:pt x="121" y="303"/>
                    </a:lnTo>
                    <a:lnTo>
                      <a:pt x="122" y="302"/>
                    </a:lnTo>
                    <a:lnTo>
                      <a:pt x="127" y="297"/>
                    </a:lnTo>
                    <a:lnTo>
                      <a:pt x="132" y="289"/>
                    </a:lnTo>
                    <a:lnTo>
                      <a:pt x="136" y="276"/>
                    </a:lnTo>
                    <a:lnTo>
                      <a:pt x="138" y="272"/>
                    </a:lnTo>
                    <a:lnTo>
                      <a:pt x="138" y="271"/>
                    </a:lnTo>
                    <a:lnTo>
                      <a:pt x="139" y="265"/>
                    </a:lnTo>
                    <a:lnTo>
                      <a:pt x="139" y="248"/>
                    </a:lnTo>
                    <a:lnTo>
                      <a:pt x="139" y="224"/>
                    </a:lnTo>
                    <a:lnTo>
                      <a:pt x="141" y="217"/>
                    </a:lnTo>
                    <a:lnTo>
                      <a:pt x="138" y="220"/>
                    </a:lnTo>
                    <a:lnTo>
                      <a:pt x="135" y="225"/>
                    </a:lnTo>
                    <a:lnTo>
                      <a:pt x="127" y="234"/>
                    </a:lnTo>
                    <a:lnTo>
                      <a:pt x="118" y="240"/>
                    </a:lnTo>
                    <a:lnTo>
                      <a:pt x="117" y="241"/>
                    </a:lnTo>
                    <a:lnTo>
                      <a:pt x="114" y="242"/>
                    </a:lnTo>
                    <a:lnTo>
                      <a:pt x="108" y="245"/>
                    </a:lnTo>
                    <a:lnTo>
                      <a:pt x="98" y="248"/>
                    </a:lnTo>
                    <a:lnTo>
                      <a:pt x="87" y="249"/>
                    </a:lnTo>
                    <a:lnTo>
                      <a:pt x="86" y="249"/>
                    </a:lnTo>
                    <a:lnTo>
                      <a:pt x="79" y="249"/>
                    </a:lnTo>
                    <a:lnTo>
                      <a:pt x="67" y="248"/>
                    </a:lnTo>
                    <a:lnTo>
                      <a:pt x="48" y="240"/>
                    </a:lnTo>
                    <a:lnTo>
                      <a:pt x="29" y="224"/>
                    </a:lnTo>
                    <a:lnTo>
                      <a:pt x="26" y="218"/>
                    </a:lnTo>
                    <a:lnTo>
                      <a:pt x="21" y="213"/>
                    </a:lnTo>
                    <a:lnTo>
                      <a:pt x="14" y="200"/>
                    </a:lnTo>
                    <a:lnTo>
                      <a:pt x="4" y="170"/>
                    </a:lnTo>
                    <a:lnTo>
                      <a:pt x="0" y="135"/>
                    </a:lnTo>
                    <a:lnTo>
                      <a:pt x="0" y="125"/>
                    </a:lnTo>
                    <a:lnTo>
                      <a:pt x="0" y="120"/>
                    </a:lnTo>
                    <a:lnTo>
                      <a:pt x="0" y="107"/>
                    </a:lnTo>
                    <a:lnTo>
                      <a:pt x="3" y="83"/>
                    </a:lnTo>
                    <a:lnTo>
                      <a:pt x="8" y="62"/>
                    </a:lnTo>
                    <a:lnTo>
                      <a:pt x="11" y="56"/>
                    </a:lnTo>
                    <a:lnTo>
                      <a:pt x="12" y="52"/>
                    </a:lnTo>
                    <a:lnTo>
                      <a:pt x="17" y="44"/>
                    </a:lnTo>
                    <a:lnTo>
                      <a:pt x="26" y="28"/>
                    </a:lnTo>
                    <a:lnTo>
                      <a:pt x="39" y="17"/>
                    </a:lnTo>
                    <a:lnTo>
                      <a:pt x="43" y="14"/>
                    </a:lnTo>
                    <a:lnTo>
                      <a:pt x="46" y="13"/>
                    </a:lnTo>
                    <a:lnTo>
                      <a:pt x="52" y="8"/>
                    </a:lnTo>
                    <a:lnTo>
                      <a:pt x="66" y="3"/>
                    </a:lnTo>
                    <a:lnTo>
                      <a:pt x="81" y="1"/>
                    </a:lnTo>
                    <a:lnTo>
                      <a:pt x="86" y="0"/>
                    </a:lnTo>
                    <a:lnTo>
                      <a:pt x="94" y="1"/>
                    </a:lnTo>
                    <a:lnTo>
                      <a:pt x="105" y="4"/>
                    </a:lnTo>
                    <a:lnTo>
                      <a:pt x="115" y="8"/>
                    </a:lnTo>
                    <a:lnTo>
                      <a:pt x="118" y="8"/>
                    </a:lnTo>
                    <a:lnTo>
                      <a:pt x="125" y="14"/>
                    </a:lnTo>
                    <a:lnTo>
                      <a:pt x="129" y="18"/>
                    </a:lnTo>
                    <a:lnTo>
                      <a:pt x="138" y="28"/>
                    </a:lnTo>
                    <a:lnTo>
                      <a:pt x="145" y="35"/>
                    </a:lnTo>
                    <a:lnTo>
                      <a:pt x="145" y="31"/>
                    </a:lnTo>
                    <a:lnTo>
                      <a:pt x="143" y="17"/>
                    </a:lnTo>
                    <a:lnTo>
                      <a:pt x="143" y="7"/>
                    </a:lnTo>
                    <a:lnTo>
                      <a:pt x="145" y="6"/>
                    </a:lnTo>
                    <a:lnTo>
                      <a:pt x="149" y="6"/>
                    </a:lnTo>
                    <a:lnTo>
                      <a:pt x="163" y="6"/>
                    </a:lnTo>
                    <a:lnTo>
                      <a:pt x="174" y="6"/>
                    </a:lnTo>
                    <a:lnTo>
                      <a:pt x="176" y="6"/>
                    </a:lnTo>
                    <a:lnTo>
                      <a:pt x="174" y="10"/>
                    </a:lnTo>
                    <a:lnTo>
                      <a:pt x="176" y="39"/>
                    </a:lnTo>
                    <a:lnTo>
                      <a:pt x="174" y="137"/>
                    </a:lnTo>
                    <a:lnTo>
                      <a:pt x="174" y="213"/>
                    </a:lnTo>
                    <a:lnTo>
                      <a:pt x="176" y="216"/>
                    </a:lnTo>
                    <a:lnTo>
                      <a:pt x="174" y="225"/>
                    </a:lnTo>
                    <a:lnTo>
                      <a:pt x="174" y="242"/>
                    </a:lnTo>
                    <a:lnTo>
                      <a:pt x="172" y="272"/>
                    </a:lnTo>
                    <a:lnTo>
                      <a:pt x="166" y="293"/>
                    </a:lnTo>
                    <a:lnTo>
                      <a:pt x="166" y="296"/>
                    </a:lnTo>
                    <a:lnTo>
                      <a:pt x="163" y="300"/>
                    </a:lnTo>
                    <a:lnTo>
                      <a:pt x="160" y="309"/>
                    </a:lnTo>
                    <a:lnTo>
                      <a:pt x="151" y="321"/>
                    </a:lnTo>
                    <a:lnTo>
                      <a:pt x="139" y="333"/>
                    </a:lnTo>
                    <a:lnTo>
                      <a:pt x="136" y="334"/>
                    </a:lnTo>
                    <a:lnTo>
                      <a:pt x="132" y="337"/>
                    </a:lnTo>
                    <a:lnTo>
                      <a:pt x="125" y="341"/>
                    </a:lnTo>
                    <a:lnTo>
                      <a:pt x="108" y="347"/>
                    </a:lnTo>
                    <a:lnTo>
                      <a:pt x="90" y="348"/>
                    </a:lnTo>
                    <a:lnTo>
                      <a:pt x="86" y="348"/>
                    </a:lnTo>
                    <a:lnTo>
                      <a:pt x="79" y="348"/>
                    </a:lnTo>
                    <a:lnTo>
                      <a:pt x="67" y="348"/>
                    </a:lnTo>
                    <a:lnTo>
                      <a:pt x="46" y="341"/>
                    </a:lnTo>
                    <a:lnTo>
                      <a:pt x="29" y="331"/>
                    </a:lnTo>
                    <a:lnTo>
                      <a:pt x="26" y="327"/>
                    </a:lnTo>
                    <a:lnTo>
                      <a:pt x="22" y="324"/>
                    </a:lnTo>
                    <a:lnTo>
                      <a:pt x="17" y="316"/>
                    </a:lnTo>
                    <a:lnTo>
                      <a:pt x="8" y="299"/>
                    </a:lnTo>
                    <a:lnTo>
                      <a:pt x="5" y="276"/>
                    </a:lnTo>
                    <a:lnTo>
                      <a:pt x="7" y="269"/>
                    </a:lnTo>
                    <a:lnTo>
                      <a:pt x="5" y="269"/>
                    </a:lnTo>
                    <a:lnTo>
                      <a:pt x="7" y="269"/>
                    </a:lnTo>
                    <a:lnTo>
                      <a:pt x="7" y="269"/>
                    </a:lnTo>
                    <a:close/>
                    <a:moveTo>
                      <a:pt x="35" y="123"/>
                    </a:moveTo>
                    <a:lnTo>
                      <a:pt x="35" y="131"/>
                    </a:lnTo>
                    <a:lnTo>
                      <a:pt x="35" y="147"/>
                    </a:lnTo>
                    <a:lnTo>
                      <a:pt x="39" y="170"/>
                    </a:lnTo>
                    <a:lnTo>
                      <a:pt x="48" y="190"/>
                    </a:lnTo>
                    <a:lnTo>
                      <a:pt x="50" y="193"/>
                    </a:lnTo>
                    <a:lnTo>
                      <a:pt x="52" y="197"/>
                    </a:lnTo>
                    <a:lnTo>
                      <a:pt x="57" y="203"/>
                    </a:lnTo>
                    <a:lnTo>
                      <a:pt x="70" y="213"/>
                    </a:lnTo>
                    <a:lnTo>
                      <a:pt x="84" y="216"/>
                    </a:lnTo>
                    <a:lnTo>
                      <a:pt x="88" y="216"/>
                    </a:lnTo>
                    <a:lnTo>
                      <a:pt x="91" y="216"/>
                    </a:lnTo>
                    <a:lnTo>
                      <a:pt x="98" y="216"/>
                    </a:lnTo>
                    <a:lnTo>
                      <a:pt x="112" y="209"/>
                    </a:lnTo>
                    <a:lnTo>
                      <a:pt x="124" y="197"/>
                    </a:lnTo>
                    <a:lnTo>
                      <a:pt x="128" y="193"/>
                    </a:lnTo>
                    <a:lnTo>
                      <a:pt x="129" y="190"/>
                    </a:lnTo>
                    <a:lnTo>
                      <a:pt x="135" y="182"/>
                    </a:lnTo>
                    <a:lnTo>
                      <a:pt x="138" y="172"/>
                    </a:lnTo>
                    <a:lnTo>
                      <a:pt x="142" y="148"/>
                    </a:lnTo>
                    <a:lnTo>
                      <a:pt x="143" y="125"/>
                    </a:lnTo>
                    <a:lnTo>
                      <a:pt x="142" y="118"/>
                    </a:lnTo>
                    <a:lnTo>
                      <a:pt x="142" y="104"/>
                    </a:lnTo>
                    <a:lnTo>
                      <a:pt x="138" y="80"/>
                    </a:lnTo>
                    <a:lnTo>
                      <a:pt x="129" y="61"/>
                    </a:lnTo>
                    <a:lnTo>
                      <a:pt x="128" y="56"/>
                    </a:lnTo>
                    <a:lnTo>
                      <a:pt x="124" y="53"/>
                    </a:lnTo>
                    <a:lnTo>
                      <a:pt x="118" y="48"/>
                    </a:lnTo>
                    <a:lnTo>
                      <a:pt x="105" y="38"/>
                    </a:lnTo>
                    <a:lnTo>
                      <a:pt x="90" y="35"/>
                    </a:lnTo>
                    <a:lnTo>
                      <a:pt x="87" y="34"/>
                    </a:lnTo>
                    <a:lnTo>
                      <a:pt x="83" y="35"/>
                    </a:lnTo>
                    <a:lnTo>
                      <a:pt x="76" y="37"/>
                    </a:lnTo>
                    <a:lnTo>
                      <a:pt x="70" y="38"/>
                    </a:lnTo>
                    <a:lnTo>
                      <a:pt x="63" y="42"/>
                    </a:lnTo>
                    <a:lnTo>
                      <a:pt x="52" y="53"/>
                    </a:lnTo>
                    <a:lnTo>
                      <a:pt x="50" y="56"/>
                    </a:lnTo>
                    <a:lnTo>
                      <a:pt x="48" y="61"/>
                    </a:lnTo>
                    <a:lnTo>
                      <a:pt x="42" y="70"/>
                    </a:lnTo>
                    <a:lnTo>
                      <a:pt x="36" y="92"/>
                    </a:lnTo>
                    <a:lnTo>
                      <a:pt x="35" y="117"/>
                    </a:lnTo>
                    <a:lnTo>
                      <a:pt x="35" y="123"/>
                    </a:lnTo>
                    <a:lnTo>
                      <a:pt x="34" y="130"/>
                    </a:lnTo>
                    <a:lnTo>
                      <a:pt x="35" y="137"/>
                    </a:lnTo>
                    <a:lnTo>
                      <a:pt x="34" y="132"/>
                    </a:lnTo>
                    <a:lnTo>
                      <a:pt x="34" y="124"/>
                    </a:lnTo>
                    <a:lnTo>
                      <a:pt x="35" y="123"/>
                    </a:lnTo>
                    <a:lnTo>
                      <a:pt x="35" y="1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3" name="Freeform 378"/>
              <p:cNvSpPr>
                <a:spLocks noEditPoints="1"/>
              </p:cNvSpPr>
              <p:nvPr/>
            </p:nvSpPr>
            <p:spPr bwMode="auto">
              <a:xfrm>
                <a:off x="3146" y="4177"/>
                <a:ext cx="62" cy="88"/>
              </a:xfrm>
              <a:custGeom>
                <a:avLst/>
                <a:gdLst>
                  <a:gd name="T0" fmla="*/ 153 w 185"/>
                  <a:gd name="T1" fmla="*/ 172 h 255"/>
                  <a:gd name="T2" fmla="*/ 182 w 185"/>
                  <a:gd name="T3" fmla="*/ 176 h 255"/>
                  <a:gd name="T4" fmla="*/ 181 w 185"/>
                  <a:gd name="T5" fmla="*/ 183 h 255"/>
                  <a:gd name="T6" fmla="*/ 168 w 185"/>
                  <a:gd name="T7" fmla="*/ 216 h 255"/>
                  <a:gd name="T8" fmla="*/ 151 w 185"/>
                  <a:gd name="T9" fmla="*/ 235 h 255"/>
                  <a:gd name="T10" fmla="*/ 139 w 185"/>
                  <a:gd name="T11" fmla="*/ 244 h 255"/>
                  <a:gd name="T12" fmla="*/ 99 w 185"/>
                  <a:gd name="T13" fmla="*/ 255 h 255"/>
                  <a:gd name="T14" fmla="*/ 88 w 185"/>
                  <a:gd name="T15" fmla="*/ 255 h 255"/>
                  <a:gd name="T16" fmla="*/ 51 w 185"/>
                  <a:gd name="T17" fmla="*/ 245 h 255"/>
                  <a:gd name="T18" fmla="*/ 27 w 185"/>
                  <a:gd name="T19" fmla="*/ 223 h 255"/>
                  <a:gd name="T20" fmla="*/ 14 w 185"/>
                  <a:gd name="T21" fmla="*/ 206 h 255"/>
                  <a:gd name="T22" fmla="*/ 0 w 185"/>
                  <a:gd name="T23" fmla="*/ 141 h 255"/>
                  <a:gd name="T24" fmla="*/ 0 w 185"/>
                  <a:gd name="T25" fmla="*/ 120 h 255"/>
                  <a:gd name="T26" fmla="*/ 9 w 185"/>
                  <a:gd name="T27" fmla="*/ 66 h 255"/>
                  <a:gd name="T28" fmla="*/ 27 w 185"/>
                  <a:gd name="T29" fmla="*/ 34 h 255"/>
                  <a:gd name="T30" fmla="*/ 40 w 185"/>
                  <a:gd name="T31" fmla="*/ 20 h 255"/>
                  <a:gd name="T32" fmla="*/ 86 w 185"/>
                  <a:gd name="T33" fmla="*/ 1 h 255"/>
                  <a:gd name="T34" fmla="*/ 99 w 185"/>
                  <a:gd name="T35" fmla="*/ 1 h 255"/>
                  <a:gd name="T36" fmla="*/ 134 w 185"/>
                  <a:gd name="T37" fmla="*/ 11 h 255"/>
                  <a:gd name="T38" fmla="*/ 158 w 185"/>
                  <a:gd name="T39" fmla="*/ 32 h 255"/>
                  <a:gd name="T40" fmla="*/ 170 w 185"/>
                  <a:gd name="T41" fmla="*/ 52 h 255"/>
                  <a:gd name="T42" fmla="*/ 184 w 185"/>
                  <a:gd name="T43" fmla="*/ 117 h 255"/>
                  <a:gd name="T44" fmla="*/ 185 w 185"/>
                  <a:gd name="T45" fmla="*/ 130 h 255"/>
                  <a:gd name="T46" fmla="*/ 184 w 185"/>
                  <a:gd name="T47" fmla="*/ 138 h 255"/>
                  <a:gd name="T48" fmla="*/ 181 w 185"/>
                  <a:gd name="T49" fmla="*/ 139 h 255"/>
                  <a:gd name="T50" fmla="*/ 91 w 185"/>
                  <a:gd name="T51" fmla="*/ 138 h 255"/>
                  <a:gd name="T52" fmla="*/ 36 w 185"/>
                  <a:gd name="T53" fmla="*/ 138 h 255"/>
                  <a:gd name="T54" fmla="*/ 37 w 185"/>
                  <a:gd name="T55" fmla="*/ 158 h 255"/>
                  <a:gd name="T56" fmla="*/ 51 w 185"/>
                  <a:gd name="T57" fmla="*/ 197 h 255"/>
                  <a:gd name="T58" fmla="*/ 57 w 185"/>
                  <a:gd name="T59" fmla="*/ 204 h 255"/>
                  <a:gd name="T60" fmla="*/ 77 w 185"/>
                  <a:gd name="T61" fmla="*/ 218 h 255"/>
                  <a:gd name="T62" fmla="*/ 96 w 185"/>
                  <a:gd name="T63" fmla="*/ 221 h 255"/>
                  <a:gd name="T64" fmla="*/ 113 w 185"/>
                  <a:gd name="T65" fmla="*/ 218 h 255"/>
                  <a:gd name="T66" fmla="*/ 131 w 185"/>
                  <a:gd name="T67" fmla="*/ 204 h 255"/>
                  <a:gd name="T68" fmla="*/ 146 w 185"/>
                  <a:gd name="T69" fmla="*/ 179 h 255"/>
                  <a:gd name="T70" fmla="*/ 147 w 185"/>
                  <a:gd name="T71" fmla="*/ 170 h 255"/>
                  <a:gd name="T72" fmla="*/ 148 w 185"/>
                  <a:gd name="T73" fmla="*/ 170 h 255"/>
                  <a:gd name="T74" fmla="*/ 54 w 185"/>
                  <a:gd name="T75" fmla="*/ 104 h 255"/>
                  <a:gd name="T76" fmla="*/ 146 w 185"/>
                  <a:gd name="T77" fmla="*/ 104 h 255"/>
                  <a:gd name="T78" fmla="*/ 147 w 185"/>
                  <a:gd name="T79" fmla="*/ 100 h 255"/>
                  <a:gd name="T80" fmla="*/ 143 w 185"/>
                  <a:gd name="T81" fmla="*/ 73 h 255"/>
                  <a:gd name="T82" fmla="*/ 136 w 185"/>
                  <a:gd name="T83" fmla="*/ 56 h 255"/>
                  <a:gd name="T84" fmla="*/ 126 w 185"/>
                  <a:gd name="T85" fmla="*/ 48 h 255"/>
                  <a:gd name="T86" fmla="*/ 96 w 185"/>
                  <a:gd name="T87" fmla="*/ 35 h 255"/>
                  <a:gd name="T88" fmla="*/ 89 w 185"/>
                  <a:gd name="T89" fmla="*/ 35 h 255"/>
                  <a:gd name="T90" fmla="*/ 68 w 185"/>
                  <a:gd name="T91" fmla="*/ 41 h 255"/>
                  <a:gd name="T92" fmla="*/ 55 w 185"/>
                  <a:gd name="T93" fmla="*/ 53 h 255"/>
                  <a:gd name="T94" fmla="*/ 47 w 185"/>
                  <a:gd name="T95" fmla="*/ 65 h 255"/>
                  <a:gd name="T96" fmla="*/ 37 w 185"/>
                  <a:gd name="T97" fmla="*/ 100 h 255"/>
                  <a:gd name="T98" fmla="*/ 36 w 185"/>
                  <a:gd name="T99" fmla="*/ 104 h 255"/>
                  <a:gd name="T100" fmla="*/ 37 w 185"/>
                  <a:gd name="T101"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255">
                    <a:moveTo>
                      <a:pt x="148" y="170"/>
                    </a:moveTo>
                    <a:lnTo>
                      <a:pt x="153" y="172"/>
                    </a:lnTo>
                    <a:lnTo>
                      <a:pt x="170" y="175"/>
                    </a:lnTo>
                    <a:lnTo>
                      <a:pt x="182" y="176"/>
                    </a:lnTo>
                    <a:lnTo>
                      <a:pt x="184" y="176"/>
                    </a:lnTo>
                    <a:lnTo>
                      <a:pt x="181" y="183"/>
                    </a:lnTo>
                    <a:lnTo>
                      <a:pt x="178" y="194"/>
                    </a:lnTo>
                    <a:lnTo>
                      <a:pt x="168" y="216"/>
                    </a:lnTo>
                    <a:lnTo>
                      <a:pt x="154" y="233"/>
                    </a:lnTo>
                    <a:lnTo>
                      <a:pt x="151" y="235"/>
                    </a:lnTo>
                    <a:lnTo>
                      <a:pt x="147" y="240"/>
                    </a:lnTo>
                    <a:lnTo>
                      <a:pt x="139" y="244"/>
                    </a:lnTo>
                    <a:lnTo>
                      <a:pt x="120" y="252"/>
                    </a:lnTo>
                    <a:lnTo>
                      <a:pt x="99" y="255"/>
                    </a:lnTo>
                    <a:lnTo>
                      <a:pt x="95" y="255"/>
                    </a:lnTo>
                    <a:lnTo>
                      <a:pt x="88" y="255"/>
                    </a:lnTo>
                    <a:lnTo>
                      <a:pt x="74" y="254"/>
                    </a:lnTo>
                    <a:lnTo>
                      <a:pt x="51" y="245"/>
                    </a:lnTo>
                    <a:lnTo>
                      <a:pt x="31" y="228"/>
                    </a:lnTo>
                    <a:lnTo>
                      <a:pt x="27" y="223"/>
                    </a:lnTo>
                    <a:lnTo>
                      <a:pt x="22" y="218"/>
                    </a:lnTo>
                    <a:lnTo>
                      <a:pt x="14" y="206"/>
                    </a:lnTo>
                    <a:lnTo>
                      <a:pt x="5" y="176"/>
                    </a:lnTo>
                    <a:lnTo>
                      <a:pt x="0" y="141"/>
                    </a:lnTo>
                    <a:lnTo>
                      <a:pt x="0" y="130"/>
                    </a:lnTo>
                    <a:lnTo>
                      <a:pt x="0" y="120"/>
                    </a:lnTo>
                    <a:lnTo>
                      <a:pt x="2" y="100"/>
                    </a:lnTo>
                    <a:lnTo>
                      <a:pt x="9" y="66"/>
                    </a:lnTo>
                    <a:lnTo>
                      <a:pt x="22" y="39"/>
                    </a:lnTo>
                    <a:lnTo>
                      <a:pt x="27" y="34"/>
                    </a:lnTo>
                    <a:lnTo>
                      <a:pt x="31" y="30"/>
                    </a:lnTo>
                    <a:lnTo>
                      <a:pt x="40" y="20"/>
                    </a:lnTo>
                    <a:lnTo>
                      <a:pt x="61" y="7"/>
                    </a:lnTo>
                    <a:lnTo>
                      <a:pt x="86" y="1"/>
                    </a:lnTo>
                    <a:lnTo>
                      <a:pt x="93" y="0"/>
                    </a:lnTo>
                    <a:lnTo>
                      <a:pt x="99" y="1"/>
                    </a:lnTo>
                    <a:lnTo>
                      <a:pt x="112" y="3"/>
                    </a:lnTo>
                    <a:lnTo>
                      <a:pt x="134" y="11"/>
                    </a:lnTo>
                    <a:lnTo>
                      <a:pt x="153" y="28"/>
                    </a:lnTo>
                    <a:lnTo>
                      <a:pt x="158" y="32"/>
                    </a:lnTo>
                    <a:lnTo>
                      <a:pt x="162" y="39"/>
                    </a:lnTo>
                    <a:lnTo>
                      <a:pt x="170" y="52"/>
                    </a:lnTo>
                    <a:lnTo>
                      <a:pt x="179" y="82"/>
                    </a:lnTo>
                    <a:lnTo>
                      <a:pt x="184" y="117"/>
                    </a:lnTo>
                    <a:lnTo>
                      <a:pt x="185" y="127"/>
                    </a:lnTo>
                    <a:lnTo>
                      <a:pt x="185" y="130"/>
                    </a:lnTo>
                    <a:lnTo>
                      <a:pt x="184" y="134"/>
                    </a:lnTo>
                    <a:lnTo>
                      <a:pt x="184" y="138"/>
                    </a:lnTo>
                    <a:lnTo>
                      <a:pt x="185" y="138"/>
                    </a:lnTo>
                    <a:lnTo>
                      <a:pt x="181" y="139"/>
                    </a:lnTo>
                    <a:lnTo>
                      <a:pt x="161" y="138"/>
                    </a:lnTo>
                    <a:lnTo>
                      <a:pt x="91" y="138"/>
                    </a:lnTo>
                    <a:lnTo>
                      <a:pt x="38" y="138"/>
                    </a:lnTo>
                    <a:lnTo>
                      <a:pt x="36" y="138"/>
                    </a:lnTo>
                    <a:lnTo>
                      <a:pt x="36" y="145"/>
                    </a:lnTo>
                    <a:lnTo>
                      <a:pt x="37" y="158"/>
                    </a:lnTo>
                    <a:lnTo>
                      <a:pt x="43" y="179"/>
                    </a:lnTo>
                    <a:lnTo>
                      <a:pt x="51" y="197"/>
                    </a:lnTo>
                    <a:lnTo>
                      <a:pt x="54" y="200"/>
                    </a:lnTo>
                    <a:lnTo>
                      <a:pt x="57" y="204"/>
                    </a:lnTo>
                    <a:lnTo>
                      <a:pt x="62" y="210"/>
                    </a:lnTo>
                    <a:lnTo>
                      <a:pt x="77" y="218"/>
                    </a:lnTo>
                    <a:lnTo>
                      <a:pt x="92" y="221"/>
                    </a:lnTo>
                    <a:lnTo>
                      <a:pt x="96" y="221"/>
                    </a:lnTo>
                    <a:lnTo>
                      <a:pt x="102" y="221"/>
                    </a:lnTo>
                    <a:lnTo>
                      <a:pt x="113" y="218"/>
                    </a:lnTo>
                    <a:lnTo>
                      <a:pt x="123" y="213"/>
                    </a:lnTo>
                    <a:lnTo>
                      <a:pt x="131" y="204"/>
                    </a:lnTo>
                    <a:lnTo>
                      <a:pt x="139" y="193"/>
                    </a:lnTo>
                    <a:lnTo>
                      <a:pt x="146" y="179"/>
                    </a:lnTo>
                    <a:lnTo>
                      <a:pt x="148" y="170"/>
                    </a:lnTo>
                    <a:lnTo>
                      <a:pt x="147" y="170"/>
                    </a:lnTo>
                    <a:lnTo>
                      <a:pt x="148" y="170"/>
                    </a:lnTo>
                    <a:lnTo>
                      <a:pt x="148" y="170"/>
                    </a:lnTo>
                    <a:close/>
                    <a:moveTo>
                      <a:pt x="37" y="104"/>
                    </a:moveTo>
                    <a:lnTo>
                      <a:pt x="54" y="104"/>
                    </a:lnTo>
                    <a:lnTo>
                      <a:pt x="106" y="104"/>
                    </a:lnTo>
                    <a:lnTo>
                      <a:pt x="146" y="104"/>
                    </a:lnTo>
                    <a:lnTo>
                      <a:pt x="148" y="104"/>
                    </a:lnTo>
                    <a:lnTo>
                      <a:pt x="147" y="100"/>
                    </a:lnTo>
                    <a:lnTo>
                      <a:pt x="146" y="90"/>
                    </a:lnTo>
                    <a:lnTo>
                      <a:pt x="143" y="73"/>
                    </a:lnTo>
                    <a:lnTo>
                      <a:pt x="137" y="61"/>
                    </a:lnTo>
                    <a:lnTo>
                      <a:pt x="136" y="56"/>
                    </a:lnTo>
                    <a:lnTo>
                      <a:pt x="131" y="53"/>
                    </a:lnTo>
                    <a:lnTo>
                      <a:pt x="126" y="48"/>
                    </a:lnTo>
                    <a:lnTo>
                      <a:pt x="112" y="38"/>
                    </a:lnTo>
                    <a:lnTo>
                      <a:pt x="96" y="35"/>
                    </a:lnTo>
                    <a:lnTo>
                      <a:pt x="93" y="34"/>
                    </a:lnTo>
                    <a:lnTo>
                      <a:pt x="89" y="35"/>
                    </a:lnTo>
                    <a:lnTo>
                      <a:pt x="82" y="35"/>
                    </a:lnTo>
                    <a:lnTo>
                      <a:pt x="68" y="41"/>
                    </a:lnTo>
                    <a:lnTo>
                      <a:pt x="57" y="51"/>
                    </a:lnTo>
                    <a:lnTo>
                      <a:pt x="55" y="53"/>
                    </a:lnTo>
                    <a:lnTo>
                      <a:pt x="53" y="58"/>
                    </a:lnTo>
                    <a:lnTo>
                      <a:pt x="47" y="65"/>
                    </a:lnTo>
                    <a:lnTo>
                      <a:pt x="40" y="80"/>
                    </a:lnTo>
                    <a:lnTo>
                      <a:pt x="37" y="100"/>
                    </a:lnTo>
                    <a:lnTo>
                      <a:pt x="37" y="104"/>
                    </a:lnTo>
                    <a:lnTo>
                      <a:pt x="36" y="104"/>
                    </a:lnTo>
                    <a:lnTo>
                      <a:pt x="37" y="104"/>
                    </a:lnTo>
                    <a:lnTo>
                      <a:pt x="37" y="1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4" name="Freeform 379"/>
              <p:cNvSpPr>
                <a:spLocks noEditPoints="1"/>
              </p:cNvSpPr>
              <p:nvPr/>
            </p:nvSpPr>
            <p:spPr bwMode="auto">
              <a:xfrm>
                <a:off x="3254" y="4177"/>
                <a:ext cx="61" cy="88"/>
              </a:xfrm>
              <a:custGeom>
                <a:avLst/>
                <a:gdLst>
                  <a:gd name="T0" fmla="*/ 132 w 184"/>
                  <a:gd name="T1" fmla="*/ 228 h 255"/>
                  <a:gd name="T2" fmla="*/ 106 w 184"/>
                  <a:gd name="T3" fmla="*/ 245 h 255"/>
                  <a:gd name="T4" fmla="*/ 83 w 184"/>
                  <a:gd name="T5" fmla="*/ 254 h 255"/>
                  <a:gd name="T6" fmla="*/ 62 w 184"/>
                  <a:gd name="T7" fmla="*/ 255 h 255"/>
                  <a:gd name="T8" fmla="*/ 21 w 184"/>
                  <a:gd name="T9" fmla="*/ 240 h 255"/>
                  <a:gd name="T10" fmla="*/ 10 w 184"/>
                  <a:gd name="T11" fmla="*/ 227 h 255"/>
                  <a:gd name="T12" fmla="*/ 0 w 184"/>
                  <a:gd name="T13" fmla="*/ 185 h 255"/>
                  <a:gd name="T14" fmla="*/ 3 w 184"/>
                  <a:gd name="T15" fmla="*/ 163 h 255"/>
                  <a:gd name="T16" fmla="*/ 10 w 184"/>
                  <a:gd name="T17" fmla="*/ 147 h 255"/>
                  <a:gd name="T18" fmla="*/ 29 w 184"/>
                  <a:gd name="T19" fmla="*/ 125 h 255"/>
                  <a:gd name="T20" fmla="*/ 55 w 184"/>
                  <a:gd name="T21" fmla="*/ 114 h 255"/>
                  <a:gd name="T22" fmla="*/ 84 w 184"/>
                  <a:gd name="T23" fmla="*/ 108 h 255"/>
                  <a:gd name="T24" fmla="*/ 135 w 184"/>
                  <a:gd name="T25" fmla="*/ 96 h 255"/>
                  <a:gd name="T26" fmla="*/ 138 w 184"/>
                  <a:gd name="T27" fmla="*/ 89 h 255"/>
                  <a:gd name="T28" fmla="*/ 138 w 184"/>
                  <a:gd name="T29" fmla="*/ 73 h 255"/>
                  <a:gd name="T30" fmla="*/ 129 w 184"/>
                  <a:gd name="T31" fmla="*/ 49 h 255"/>
                  <a:gd name="T32" fmla="*/ 110 w 184"/>
                  <a:gd name="T33" fmla="*/ 38 h 255"/>
                  <a:gd name="T34" fmla="*/ 87 w 184"/>
                  <a:gd name="T35" fmla="*/ 35 h 255"/>
                  <a:gd name="T36" fmla="*/ 58 w 184"/>
                  <a:gd name="T37" fmla="*/ 44 h 255"/>
                  <a:gd name="T38" fmla="*/ 49 w 184"/>
                  <a:gd name="T39" fmla="*/ 51 h 255"/>
                  <a:gd name="T40" fmla="*/ 39 w 184"/>
                  <a:gd name="T41" fmla="*/ 80 h 255"/>
                  <a:gd name="T42" fmla="*/ 18 w 184"/>
                  <a:gd name="T43" fmla="*/ 77 h 255"/>
                  <a:gd name="T44" fmla="*/ 5 w 184"/>
                  <a:gd name="T45" fmla="*/ 69 h 255"/>
                  <a:gd name="T46" fmla="*/ 29 w 184"/>
                  <a:gd name="T47" fmla="*/ 22 h 255"/>
                  <a:gd name="T48" fmla="*/ 45 w 184"/>
                  <a:gd name="T49" fmla="*/ 11 h 255"/>
                  <a:gd name="T50" fmla="*/ 96 w 184"/>
                  <a:gd name="T51" fmla="*/ 0 h 255"/>
                  <a:gd name="T52" fmla="*/ 127 w 184"/>
                  <a:gd name="T53" fmla="*/ 4 h 255"/>
                  <a:gd name="T54" fmla="*/ 148 w 184"/>
                  <a:gd name="T55" fmla="*/ 14 h 255"/>
                  <a:gd name="T56" fmla="*/ 168 w 184"/>
                  <a:gd name="T57" fmla="*/ 39 h 255"/>
                  <a:gd name="T58" fmla="*/ 170 w 184"/>
                  <a:gd name="T59" fmla="*/ 51 h 255"/>
                  <a:gd name="T60" fmla="*/ 173 w 184"/>
                  <a:gd name="T61" fmla="*/ 92 h 255"/>
                  <a:gd name="T62" fmla="*/ 172 w 184"/>
                  <a:gd name="T63" fmla="*/ 147 h 255"/>
                  <a:gd name="T64" fmla="*/ 173 w 184"/>
                  <a:gd name="T65" fmla="*/ 173 h 255"/>
                  <a:gd name="T66" fmla="*/ 175 w 184"/>
                  <a:gd name="T67" fmla="*/ 220 h 255"/>
                  <a:gd name="T68" fmla="*/ 177 w 184"/>
                  <a:gd name="T69" fmla="*/ 238 h 255"/>
                  <a:gd name="T70" fmla="*/ 177 w 184"/>
                  <a:gd name="T71" fmla="*/ 249 h 255"/>
                  <a:gd name="T72" fmla="*/ 148 w 184"/>
                  <a:gd name="T73" fmla="*/ 249 h 255"/>
                  <a:gd name="T74" fmla="*/ 142 w 184"/>
                  <a:gd name="T75" fmla="*/ 223 h 255"/>
                  <a:gd name="T76" fmla="*/ 137 w 184"/>
                  <a:gd name="T77" fmla="*/ 225 h 255"/>
                  <a:gd name="T78" fmla="*/ 142 w 184"/>
                  <a:gd name="T79" fmla="*/ 220 h 255"/>
                  <a:gd name="T80" fmla="*/ 135 w 184"/>
                  <a:gd name="T81" fmla="*/ 128 h 255"/>
                  <a:gd name="T82" fmla="*/ 89 w 184"/>
                  <a:gd name="T83" fmla="*/ 142 h 255"/>
                  <a:gd name="T84" fmla="*/ 73 w 184"/>
                  <a:gd name="T85" fmla="*/ 145 h 255"/>
                  <a:gd name="T86" fmla="*/ 53 w 184"/>
                  <a:gd name="T87" fmla="*/ 151 h 255"/>
                  <a:gd name="T88" fmla="*/ 45 w 184"/>
                  <a:gd name="T89" fmla="*/ 158 h 255"/>
                  <a:gd name="T90" fmla="*/ 39 w 184"/>
                  <a:gd name="T91" fmla="*/ 168 h 255"/>
                  <a:gd name="T92" fmla="*/ 36 w 184"/>
                  <a:gd name="T93" fmla="*/ 183 h 255"/>
                  <a:gd name="T94" fmla="*/ 36 w 184"/>
                  <a:gd name="T95" fmla="*/ 193 h 255"/>
                  <a:gd name="T96" fmla="*/ 46 w 184"/>
                  <a:gd name="T97" fmla="*/ 211 h 255"/>
                  <a:gd name="T98" fmla="*/ 60 w 184"/>
                  <a:gd name="T99" fmla="*/ 221 h 255"/>
                  <a:gd name="T100" fmla="*/ 79 w 184"/>
                  <a:gd name="T101" fmla="*/ 223 h 255"/>
                  <a:gd name="T102" fmla="*/ 107 w 184"/>
                  <a:gd name="T103" fmla="*/ 216 h 255"/>
                  <a:gd name="T104" fmla="*/ 115 w 184"/>
                  <a:gd name="T105" fmla="*/ 209 h 255"/>
                  <a:gd name="T106" fmla="*/ 131 w 184"/>
                  <a:gd name="T107" fmla="*/ 187 h 255"/>
                  <a:gd name="T108" fmla="*/ 138 w 184"/>
                  <a:gd name="T109" fmla="*/ 156 h 255"/>
                  <a:gd name="T110" fmla="*/ 138 w 184"/>
                  <a:gd name="T111" fmla="*/ 134 h 255"/>
                  <a:gd name="T112" fmla="*/ 137 w 184"/>
                  <a:gd name="T113" fmla="*/ 128 h 255"/>
                  <a:gd name="T114" fmla="*/ 139 w 184"/>
                  <a:gd name="T11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 h="255">
                    <a:moveTo>
                      <a:pt x="142" y="220"/>
                    </a:moveTo>
                    <a:lnTo>
                      <a:pt x="138" y="223"/>
                    </a:lnTo>
                    <a:lnTo>
                      <a:pt x="132" y="228"/>
                    </a:lnTo>
                    <a:lnTo>
                      <a:pt x="121" y="237"/>
                    </a:lnTo>
                    <a:lnTo>
                      <a:pt x="108" y="244"/>
                    </a:lnTo>
                    <a:lnTo>
                      <a:pt x="106" y="245"/>
                    </a:lnTo>
                    <a:lnTo>
                      <a:pt x="101" y="248"/>
                    </a:lnTo>
                    <a:lnTo>
                      <a:pt x="96" y="251"/>
                    </a:lnTo>
                    <a:lnTo>
                      <a:pt x="83" y="254"/>
                    </a:lnTo>
                    <a:lnTo>
                      <a:pt x="70" y="255"/>
                    </a:lnTo>
                    <a:lnTo>
                      <a:pt x="67" y="255"/>
                    </a:lnTo>
                    <a:lnTo>
                      <a:pt x="62" y="255"/>
                    </a:lnTo>
                    <a:lnTo>
                      <a:pt x="52" y="255"/>
                    </a:lnTo>
                    <a:lnTo>
                      <a:pt x="35" y="249"/>
                    </a:lnTo>
                    <a:lnTo>
                      <a:pt x="21" y="240"/>
                    </a:lnTo>
                    <a:lnTo>
                      <a:pt x="18" y="235"/>
                    </a:lnTo>
                    <a:lnTo>
                      <a:pt x="14" y="233"/>
                    </a:lnTo>
                    <a:lnTo>
                      <a:pt x="10" y="227"/>
                    </a:lnTo>
                    <a:lnTo>
                      <a:pt x="5" y="218"/>
                    </a:lnTo>
                    <a:lnTo>
                      <a:pt x="0" y="202"/>
                    </a:lnTo>
                    <a:lnTo>
                      <a:pt x="0" y="185"/>
                    </a:lnTo>
                    <a:lnTo>
                      <a:pt x="0" y="182"/>
                    </a:lnTo>
                    <a:lnTo>
                      <a:pt x="0" y="175"/>
                    </a:lnTo>
                    <a:lnTo>
                      <a:pt x="3" y="163"/>
                    </a:lnTo>
                    <a:lnTo>
                      <a:pt x="7" y="152"/>
                    </a:lnTo>
                    <a:lnTo>
                      <a:pt x="8" y="148"/>
                    </a:lnTo>
                    <a:lnTo>
                      <a:pt x="10" y="147"/>
                    </a:lnTo>
                    <a:lnTo>
                      <a:pt x="12" y="141"/>
                    </a:lnTo>
                    <a:lnTo>
                      <a:pt x="20" y="132"/>
                    </a:lnTo>
                    <a:lnTo>
                      <a:pt x="29" y="125"/>
                    </a:lnTo>
                    <a:lnTo>
                      <a:pt x="32" y="123"/>
                    </a:lnTo>
                    <a:lnTo>
                      <a:pt x="41" y="120"/>
                    </a:lnTo>
                    <a:lnTo>
                      <a:pt x="55" y="114"/>
                    </a:lnTo>
                    <a:lnTo>
                      <a:pt x="73" y="110"/>
                    </a:lnTo>
                    <a:lnTo>
                      <a:pt x="79" y="108"/>
                    </a:lnTo>
                    <a:lnTo>
                      <a:pt x="84" y="108"/>
                    </a:lnTo>
                    <a:lnTo>
                      <a:pt x="97" y="106"/>
                    </a:lnTo>
                    <a:lnTo>
                      <a:pt x="118" y="101"/>
                    </a:lnTo>
                    <a:lnTo>
                      <a:pt x="135" y="96"/>
                    </a:lnTo>
                    <a:lnTo>
                      <a:pt x="139" y="94"/>
                    </a:lnTo>
                    <a:lnTo>
                      <a:pt x="139" y="93"/>
                    </a:lnTo>
                    <a:lnTo>
                      <a:pt x="138" y="89"/>
                    </a:lnTo>
                    <a:lnTo>
                      <a:pt x="138" y="86"/>
                    </a:lnTo>
                    <a:lnTo>
                      <a:pt x="139" y="85"/>
                    </a:lnTo>
                    <a:lnTo>
                      <a:pt x="138" y="73"/>
                    </a:lnTo>
                    <a:lnTo>
                      <a:pt x="135" y="61"/>
                    </a:lnTo>
                    <a:lnTo>
                      <a:pt x="131" y="52"/>
                    </a:lnTo>
                    <a:lnTo>
                      <a:pt x="129" y="49"/>
                    </a:lnTo>
                    <a:lnTo>
                      <a:pt x="127" y="48"/>
                    </a:lnTo>
                    <a:lnTo>
                      <a:pt x="121" y="44"/>
                    </a:lnTo>
                    <a:lnTo>
                      <a:pt x="110" y="38"/>
                    </a:lnTo>
                    <a:lnTo>
                      <a:pt x="94" y="35"/>
                    </a:lnTo>
                    <a:lnTo>
                      <a:pt x="91" y="34"/>
                    </a:lnTo>
                    <a:lnTo>
                      <a:pt x="87" y="35"/>
                    </a:lnTo>
                    <a:lnTo>
                      <a:pt x="80" y="35"/>
                    </a:lnTo>
                    <a:lnTo>
                      <a:pt x="67" y="38"/>
                    </a:lnTo>
                    <a:lnTo>
                      <a:pt x="58" y="44"/>
                    </a:lnTo>
                    <a:lnTo>
                      <a:pt x="56" y="44"/>
                    </a:lnTo>
                    <a:lnTo>
                      <a:pt x="53" y="46"/>
                    </a:lnTo>
                    <a:lnTo>
                      <a:pt x="49" y="51"/>
                    </a:lnTo>
                    <a:lnTo>
                      <a:pt x="44" y="62"/>
                    </a:lnTo>
                    <a:lnTo>
                      <a:pt x="39" y="77"/>
                    </a:lnTo>
                    <a:lnTo>
                      <a:pt x="39" y="80"/>
                    </a:lnTo>
                    <a:lnTo>
                      <a:pt x="38" y="80"/>
                    </a:lnTo>
                    <a:lnTo>
                      <a:pt x="34" y="80"/>
                    </a:lnTo>
                    <a:lnTo>
                      <a:pt x="18" y="77"/>
                    </a:lnTo>
                    <a:lnTo>
                      <a:pt x="5" y="76"/>
                    </a:lnTo>
                    <a:lnTo>
                      <a:pt x="5" y="75"/>
                    </a:lnTo>
                    <a:lnTo>
                      <a:pt x="5" y="69"/>
                    </a:lnTo>
                    <a:lnTo>
                      <a:pt x="8" y="58"/>
                    </a:lnTo>
                    <a:lnTo>
                      <a:pt x="18" y="37"/>
                    </a:lnTo>
                    <a:lnTo>
                      <a:pt x="29" y="22"/>
                    </a:lnTo>
                    <a:lnTo>
                      <a:pt x="34" y="18"/>
                    </a:lnTo>
                    <a:lnTo>
                      <a:pt x="36" y="15"/>
                    </a:lnTo>
                    <a:lnTo>
                      <a:pt x="45" y="11"/>
                    </a:lnTo>
                    <a:lnTo>
                      <a:pt x="65" y="4"/>
                    </a:lnTo>
                    <a:lnTo>
                      <a:pt x="89" y="1"/>
                    </a:lnTo>
                    <a:lnTo>
                      <a:pt x="96" y="0"/>
                    </a:lnTo>
                    <a:lnTo>
                      <a:pt x="100" y="1"/>
                    </a:lnTo>
                    <a:lnTo>
                      <a:pt x="110" y="1"/>
                    </a:lnTo>
                    <a:lnTo>
                      <a:pt x="127" y="4"/>
                    </a:lnTo>
                    <a:lnTo>
                      <a:pt x="141" y="10"/>
                    </a:lnTo>
                    <a:lnTo>
                      <a:pt x="145" y="11"/>
                    </a:lnTo>
                    <a:lnTo>
                      <a:pt x="148" y="14"/>
                    </a:lnTo>
                    <a:lnTo>
                      <a:pt x="153" y="18"/>
                    </a:lnTo>
                    <a:lnTo>
                      <a:pt x="162" y="28"/>
                    </a:lnTo>
                    <a:lnTo>
                      <a:pt x="168" y="39"/>
                    </a:lnTo>
                    <a:lnTo>
                      <a:pt x="169" y="41"/>
                    </a:lnTo>
                    <a:lnTo>
                      <a:pt x="169" y="45"/>
                    </a:lnTo>
                    <a:lnTo>
                      <a:pt x="170" y="51"/>
                    </a:lnTo>
                    <a:lnTo>
                      <a:pt x="172" y="68"/>
                    </a:lnTo>
                    <a:lnTo>
                      <a:pt x="172" y="87"/>
                    </a:lnTo>
                    <a:lnTo>
                      <a:pt x="173" y="92"/>
                    </a:lnTo>
                    <a:lnTo>
                      <a:pt x="173" y="101"/>
                    </a:lnTo>
                    <a:lnTo>
                      <a:pt x="172" y="127"/>
                    </a:lnTo>
                    <a:lnTo>
                      <a:pt x="172" y="147"/>
                    </a:lnTo>
                    <a:lnTo>
                      <a:pt x="173" y="147"/>
                    </a:lnTo>
                    <a:lnTo>
                      <a:pt x="172" y="156"/>
                    </a:lnTo>
                    <a:lnTo>
                      <a:pt x="173" y="173"/>
                    </a:lnTo>
                    <a:lnTo>
                      <a:pt x="173" y="200"/>
                    </a:lnTo>
                    <a:lnTo>
                      <a:pt x="173" y="218"/>
                    </a:lnTo>
                    <a:lnTo>
                      <a:pt x="175" y="220"/>
                    </a:lnTo>
                    <a:lnTo>
                      <a:pt x="175" y="223"/>
                    </a:lnTo>
                    <a:lnTo>
                      <a:pt x="175" y="228"/>
                    </a:lnTo>
                    <a:lnTo>
                      <a:pt x="177" y="238"/>
                    </a:lnTo>
                    <a:lnTo>
                      <a:pt x="183" y="248"/>
                    </a:lnTo>
                    <a:lnTo>
                      <a:pt x="184" y="249"/>
                    </a:lnTo>
                    <a:lnTo>
                      <a:pt x="177" y="249"/>
                    </a:lnTo>
                    <a:lnTo>
                      <a:pt x="161" y="249"/>
                    </a:lnTo>
                    <a:lnTo>
                      <a:pt x="148" y="249"/>
                    </a:lnTo>
                    <a:lnTo>
                      <a:pt x="148" y="249"/>
                    </a:lnTo>
                    <a:lnTo>
                      <a:pt x="145" y="244"/>
                    </a:lnTo>
                    <a:lnTo>
                      <a:pt x="142" y="234"/>
                    </a:lnTo>
                    <a:lnTo>
                      <a:pt x="142" y="223"/>
                    </a:lnTo>
                    <a:lnTo>
                      <a:pt x="142" y="220"/>
                    </a:lnTo>
                    <a:lnTo>
                      <a:pt x="139" y="223"/>
                    </a:lnTo>
                    <a:lnTo>
                      <a:pt x="137" y="225"/>
                    </a:lnTo>
                    <a:lnTo>
                      <a:pt x="138" y="224"/>
                    </a:lnTo>
                    <a:lnTo>
                      <a:pt x="141" y="221"/>
                    </a:lnTo>
                    <a:lnTo>
                      <a:pt x="142" y="220"/>
                    </a:lnTo>
                    <a:lnTo>
                      <a:pt x="142" y="220"/>
                    </a:lnTo>
                    <a:close/>
                    <a:moveTo>
                      <a:pt x="139" y="127"/>
                    </a:moveTo>
                    <a:lnTo>
                      <a:pt x="135" y="128"/>
                    </a:lnTo>
                    <a:lnTo>
                      <a:pt x="128" y="131"/>
                    </a:lnTo>
                    <a:lnTo>
                      <a:pt x="110" y="137"/>
                    </a:lnTo>
                    <a:lnTo>
                      <a:pt x="89" y="142"/>
                    </a:lnTo>
                    <a:lnTo>
                      <a:pt x="83" y="142"/>
                    </a:lnTo>
                    <a:lnTo>
                      <a:pt x="79" y="144"/>
                    </a:lnTo>
                    <a:lnTo>
                      <a:pt x="73" y="145"/>
                    </a:lnTo>
                    <a:lnTo>
                      <a:pt x="62" y="148"/>
                    </a:lnTo>
                    <a:lnTo>
                      <a:pt x="55" y="151"/>
                    </a:lnTo>
                    <a:lnTo>
                      <a:pt x="53" y="151"/>
                    </a:lnTo>
                    <a:lnTo>
                      <a:pt x="52" y="152"/>
                    </a:lnTo>
                    <a:lnTo>
                      <a:pt x="49" y="154"/>
                    </a:lnTo>
                    <a:lnTo>
                      <a:pt x="45" y="158"/>
                    </a:lnTo>
                    <a:lnTo>
                      <a:pt x="41" y="163"/>
                    </a:lnTo>
                    <a:lnTo>
                      <a:pt x="41" y="165"/>
                    </a:lnTo>
                    <a:lnTo>
                      <a:pt x="39" y="168"/>
                    </a:lnTo>
                    <a:lnTo>
                      <a:pt x="38" y="170"/>
                    </a:lnTo>
                    <a:lnTo>
                      <a:pt x="36" y="176"/>
                    </a:lnTo>
                    <a:lnTo>
                      <a:pt x="36" y="183"/>
                    </a:lnTo>
                    <a:lnTo>
                      <a:pt x="36" y="185"/>
                    </a:lnTo>
                    <a:lnTo>
                      <a:pt x="36" y="187"/>
                    </a:lnTo>
                    <a:lnTo>
                      <a:pt x="36" y="193"/>
                    </a:lnTo>
                    <a:lnTo>
                      <a:pt x="39" y="203"/>
                    </a:lnTo>
                    <a:lnTo>
                      <a:pt x="44" y="210"/>
                    </a:lnTo>
                    <a:lnTo>
                      <a:pt x="46" y="211"/>
                    </a:lnTo>
                    <a:lnTo>
                      <a:pt x="48" y="214"/>
                    </a:lnTo>
                    <a:lnTo>
                      <a:pt x="52" y="217"/>
                    </a:lnTo>
                    <a:lnTo>
                      <a:pt x="60" y="221"/>
                    </a:lnTo>
                    <a:lnTo>
                      <a:pt x="72" y="223"/>
                    </a:lnTo>
                    <a:lnTo>
                      <a:pt x="76" y="223"/>
                    </a:lnTo>
                    <a:lnTo>
                      <a:pt x="79" y="223"/>
                    </a:lnTo>
                    <a:lnTo>
                      <a:pt x="84" y="223"/>
                    </a:lnTo>
                    <a:lnTo>
                      <a:pt x="96" y="220"/>
                    </a:lnTo>
                    <a:lnTo>
                      <a:pt x="107" y="216"/>
                    </a:lnTo>
                    <a:lnTo>
                      <a:pt x="110" y="213"/>
                    </a:lnTo>
                    <a:lnTo>
                      <a:pt x="111" y="211"/>
                    </a:lnTo>
                    <a:lnTo>
                      <a:pt x="115" y="209"/>
                    </a:lnTo>
                    <a:lnTo>
                      <a:pt x="124" y="200"/>
                    </a:lnTo>
                    <a:lnTo>
                      <a:pt x="129" y="190"/>
                    </a:lnTo>
                    <a:lnTo>
                      <a:pt x="131" y="187"/>
                    </a:lnTo>
                    <a:lnTo>
                      <a:pt x="134" y="180"/>
                    </a:lnTo>
                    <a:lnTo>
                      <a:pt x="135" y="173"/>
                    </a:lnTo>
                    <a:lnTo>
                      <a:pt x="138" y="156"/>
                    </a:lnTo>
                    <a:lnTo>
                      <a:pt x="139" y="142"/>
                    </a:lnTo>
                    <a:lnTo>
                      <a:pt x="139" y="141"/>
                    </a:lnTo>
                    <a:lnTo>
                      <a:pt x="138" y="134"/>
                    </a:lnTo>
                    <a:lnTo>
                      <a:pt x="138" y="128"/>
                    </a:lnTo>
                    <a:lnTo>
                      <a:pt x="139" y="127"/>
                    </a:lnTo>
                    <a:lnTo>
                      <a:pt x="137" y="128"/>
                    </a:lnTo>
                    <a:lnTo>
                      <a:pt x="134" y="130"/>
                    </a:lnTo>
                    <a:lnTo>
                      <a:pt x="138" y="128"/>
                    </a:lnTo>
                    <a:lnTo>
                      <a:pt x="139" y="127"/>
                    </a:lnTo>
                    <a:lnTo>
                      <a:pt x="13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5" name="Freeform 380"/>
              <p:cNvSpPr>
                <a:spLocks/>
              </p:cNvSpPr>
              <p:nvPr/>
            </p:nvSpPr>
            <p:spPr bwMode="auto">
              <a:xfrm>
                <a:off x="3328" y="4177"/>
                <a:ext cx="55" cy="86"/>
              </a:xfrm>
              <a:custGeom>
                <a:avLst/>
                <a:gdLst>
                  <a:gd name="T0" fmla="*/ 0 w 163"/>
                  <a:gd name="T1" fmla="*/ 245 h 249"/>
                  <a:gd name="T2" fmla="*/ 0 w 163"/>
                  <a:gd name="T3" fmla="*/ 99 h 249"/>
                  <a:gd name="T4" fmla="*/ 1 w 163"/>
                  <a:gd name="T5" fmla="*/ 6 h 249"/>
                  <a:gd name="T6" fmla="*/ 20 w 163"/>
                  <a:gd name="T7" fmla="*/ 6 h 249"/>
                  <a:gd name="T8" fmla="*/ 32 w 163"/>
                  <a:gd name="T9" fmla="*/ 6 h 249"/>
                  <a:gd name="T10" fmla="*/ 31 w 163"/>
                  <a:gd name="T11" fmla="*/ 28 h 249"/>
                  <a:gd name="T12" fmla="*/ 32 w 163"/>
                  <a:gd name="T13" fmla="*/ 41 h 249"/>
                  <a:gd name="T14" fmla="*/ 37 w 163"/>
                  <a:gd name="T15" fmla="*/ 32 h 249"/>
                  <a:gd name="T16" fmla="*/ 56 w 163"/>
                  <a:gd name="T17" fmla="*/ 13 h 249"/>
                  <a:gd name="T18" fmla="*/ 61 w 163"/>
                  <a:gd name="T19" fmla="*/ 8 h 249"/>
                  <a:gd name="T20" fmla="*/ 79 w 163"/>
                  <a:gd name="T21" fmla="*/ 3 h 249"/>
                  <a:gd name="T22" fmla="*/ 96 w 163"/>
                  <a:gd name="T23" fmla="*/ 0 h 249"/>
                  <a:gd name="T24" fmla="*/ 113 w 163"/>
                  <a:gd name="T25" fmla="*/ 3 h 249"/>
                  <a:gd name="T26" fmla="*/ 125 w 163"/>
                  <a:gd name="T27" fmla="*/ 7 h 249"/>
                  <a:gd name="T28" fmla="*/ 131 w 163"/>
                  <a:gd name="T29" fmla="*/ 11 h 249"/>
                  <a:gd name="T30" fmla="*/ 145 w 163"/>
                  <a:gd name="T31" fmla="*/ 21 h 249"/>
                  <a:gd name="T32" fmla="*/ 151 w 163"/>
                  <a:gd name="T33" fmla="*/ 28 h 249"/>
                  <a:gd name="T34" fmla="*/ 158 w 163"/>
                  <a:gd name="T35" fmla="*/ 48 h 249"/>
                  <a:gd name="T36" fmla="*/ 159 w 163"/>
                  <a:gd name="T37" fmla="*/ 53 h 249"/>
                  <a:gd name="T38" fmla="*/ 162 w 163"/>
                  <a:gd name="T39" fmla="*/ 76 h 249"/>
                  <a:gd name="T40" fmla="*/ 163 w 163"/>
                  <a:gd name="T41" fmla="*/ 100 h 249"/>
                  <a:gd name="T42" fmla="*/ 163 w 163"/>
                  <a:gd name="T43" fmla="*/ 124 h 249"/>
                  <a:gd name="T44" fmla="*/ 162 w 163"/>
                  <a:gd name="T45" fmla="*/ 247 h 249"/>
                  <a:gd name="T46" fmla="*/ 158 w 163"/>
                  <a:gd name="T47" fmla="*/ 249 h 249"/>
                  <a:gd name="T48" fmla="*/ 130 w 163"/>
                  <a:gd name="T49" fmla="*/ 249 h 249"/>
                  <a:gd name="T50" fmla="*/ 130 w 163"/>
                  <a:gd name="T51" fmla="*/ 227 h 249"/>
                  <a:gd name="T52" fmla="*/ 128 w 163"/>
                  <a:gd name="T53" fmla="*/ 106 h 249"/>
                  <a:gd name="T54" fmla="*/ 128 w 163"/>
                  <a:gd name="T55" fmla="*/ 97 h 249"/>
                  <a:gd name="T56" fmla="*/ 127 w 163"/>
                  <a:gd name="T57" fmla="*/ 76 h 249"/>
                  <a:gd name="T58" fmla="*/ 125 w 163"/>
                  <a:gd name="T59" fmla="*/ 62 h 249"/>
                  <a:gd name="T60" fmla="*/ 117 w 163"/>
                  <a:gd name="T61" fmla="*/ 49 h 249"/>
                  <a:gd name="T62" fmla="*/ 111 w 163"/>
                  <a:gd name="T63" fmla="*/ 42 h 249"/>
                  <a:gd name="T64" fmla="*/ 99 w 163"/>
                  <a:gd name="T65" fmla="*/ 37 h 249"/>
                  <a:gd name="T66" fmla="*/ 89 w 163"/>
                  <a:gd name="T67" fmla="*/ 35 h 249"/>
                  <a:gd name="T68" fmla="*/ 76 w 163"/>
                  <a:gd name="T69" fmla="*/ 37 h 249"/>
                  <a:gd name="T70" fmla="*/ 51 w 163"/>
                  <a:gd name="T71" fmla="*/ 52 h 249"/>
                  <a:gd name="T72" fmla="*/ 46 w 163"/>
                  <a:gd name="T73" fmla="*/ 58 h 249"/>
                  <a:gd name="T74" fmla="*/ 37 w 163"/>
                  <a:gd name="T75" fmla="*/ 85 h 249"/>
                  <a:gd name="T76" fmla="*/ 35 w 163"/>
                  <a:gd name="T77" fmla="*/ 116 h 249"/>
                  <a:gd name="T78" fmla="*/ 34 w 163"/>
                  <a:gd name="T79" fmla="*/ 200 h 249"/>
                  <a:gd name="T80" fmla="*/ 35 w 163"/>
                  <a:gd name="T81" fmla="*/ 249 h 249"/>
                  <a:gd name="T82" fmla="*/ 14 w 163"/>
                  <a:gd name="T83" fmla="*/ 249 h 249"/>
                  <a:gd name="T84" fmla="*/ 1 w 163"/>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249">
                    <a:moveTo>
                      <a:pt x="1" y="249"/>
                    </a:moveTo>
                    <a:lnTo>
                      <a:pt x="0" y="245"/>
                    </a:lnTo>
                    <a:lnTo>
                      <a:pt x="1" y="211"/>
                    </a:lnTo>
                    <a:lnTo>
                      <a:pt x="0" y="99"/>
                    </a:lnTo>
                    <a:lnTo>
                      <a:pt x="0" y="11"/>
                    </a:lnTo>
                    <a:lnTo>
                      <a:pt x="1" y="6"/>
                    </a:lnTo>
                    <a:lnTo>
                      <a:pt x="6" y="6"/>
                    </a:lnTo>
                    <a:lnTo>
                      <a:pt x="20" y="6"/>
                    </a:lnTo>
                    <a:lnTo>
                      <a:pt x="31" y="6"/>
                    </a:lnTo>
                    <a:lnTo>
                      <a:pt x="32" y="6"/>
                    </a:lnTo>
                    <a:lnTo>
                      <a:pt x="32" y="11"/>
                    </a:lnTo>
                    <a:lnTo>
                      <a:pt x="31" y="28"/>
                    </a:lnTo>
                    <a:lnTo>
                      <a:pt x="31" y="41"/>
                    </a:lnTo>
                    <a:lnTo>
                      <a:pt x="32" y="41"/>
                    </a:lnTo>
                    <a:lnTo>
                      <a:pt x="34" y="38"/>
                    </a:lnTo>
                    <a:lnTo>
                      <a:pt x="37" y="32"/>
                    </a:lnTo>
                    <a:lnTo>
                      <a:pt x="45" y="21"/>
                    </a:lnTo>
                    <a:lnTo>
                      <a:pt x="56" y="13"/>
                    </a:lnTo>
                    <a:lnTo>
                      <a:pt x="59" y="10"/>
                    </a:lnTo>
                    <a:lnTo>
                      <a:pt x="61" y="8"/>
                    </a:lnTo>
                    <a:lnTo>
                      <a:pt x="66" y="6"/>
                    </a:lnTo>
                    <a:lnTo>
                      <a:pt x="79" y="3"/>
                    </a:lnTo>
                    <a:lnTo>
                      <a:pt x="92" y="1"/>
                    </a:lnTo>
                    <a:lnTo>
                      <a:pt x="96" y="0"/>
                    </a:lnTo>
                    <a:lnTo>
                      <a:pt x="103" y="1"/>
                    </a:lnTo>
                    <a:lnTo>
                      <a:pt x="113" y="3"/>
                    </a:lnTo>
                    <a:lnTo>
                      <a:pt x="123" y="7"/>
                    </a:lnTo>
                    <a:lnTo>
                      <a:pt x="125" y="7"/>
                    </a:lnTo>
                    <a:lnTo>
                      <a:pt x="127" y="8"/>
                    </a:lnTo>
                    <a:lnTo>
                      <a:pt x="131" y="11"/>
                    </a:lnTo>
                    <a:lnTo>
                      <a:pt x="140" y="15"/>
                    </a:lnTo>
                    <a:lnTo>
                      <a:pt x="145" y="21"/>
                    </a:lnTo>
                    <a:lnTo>
                      <a:pt x="148" y="22"/>
                    </a:lnTo>
                    <a:lnTo>
                      <a:pt x="151" y="28"/>
                    </a:lnTo>
                    <a:lnTo>
                      <a:pt x="155" y="37"/>
                    </a:lnTo>
                    <a:lnTo>
                      <a:pt x="158" y="48"/>
                    </a:lnTo>
                    <a:lnTo>
                      <a:pt x="159" y="49"/>
                    </a:lnTo>
                    <a:lnTo>
                      <a:pt x="159" y="53"/>
                    </a:lnTo>
                    <a:lnTo>
                      <a:pt x="161" y="59"/>
                    </a:lnTo>
                    <a:lnTo>
                      <a:pt x="162" y="76"/>
                    </a:lnTo>
                    <a:lnTo>
                      <a:pt x="162" y="96"/>
                    </a:lnTo>
                    <a:lnTo>
                      <a:pt x="163" y="100"/>
                    </a:lnTo>
                    <a:lnTo>
                      <a:pt x="162" y="104"/>
                    </a:lnTo>
                    <a:lnTo>
                      <a:pt x="163" y="124"/>
                    </a:lnTo>
                    <a:lnTo>
                      <a:pt x="162" y="194"/>
                    </a:lnTo>
                    <a:lnTo>
                      <a:pt x="162" y="247"/>
                    </a:lnTo>
                    <a:lnTo>
                      <a:pt x="163" y="249"/>
                    </a:lnTo>
                    <a:lnTo>
                      <a:pt x="158" y="249"/>
                    </a:lnTo>
                    <a:lnTo>
                      <a:pt x="142" y="249"/>
                    </a:lnTo>
                    <a:lnTo>
                      <a:pt x="130" y="249"/>
                    </a:lnTo>
                    <a:lnTo>
                      <a:pt x="130" y="249"/>
                    </a:lnTo>
                    <a:lnTo>
                      <a:pt x="130" y="227"/>
                    </a:lnTo>
                    <a:lnTo>
                      <a:pt x="128" y="158"/>
                    </a:lnTo>
                    <a:lnTo>
                      <a:pt x="128" y="106"/>
                    </a:lnTo>
                    <a:lnTo>
                      <a:pt x="130" y="101"/>
                    </a:lnTo>
                    <a:lnTo>
                      <a:pt x="128" y="97"/>
                    </a:lnTo>
                    <a:lnTo>
                      <a:pt x="128" y="89"/>
                    </a:lnTo>
                    <a:lnTo>
                      <a:pt x="127" y="76"/>
                    </a:lnTo>
                    <a:lnTo>
                      <a:pt x="125" y="65"/>
                    </a:lnTo>
                    <a:lnTo>
                      <a:pt x="125" y="62"/>
                    </a:lnTo>
                    <a:lnTo>
                      <a:pt x="123" y="56"/>
                    </a:lnTo>
                    <a:lnTo>
                      <a:pt x="117" y="49"/>
                    </a:lnTo>
                    <a:lnTo>
                      <a:pt x="111" y="44"/>
                    </a:lnTo>
                    <a:lnTo>
                      <a:pt x="111" y="42"/>
                    </a:lnTo>
                    <a:lnTo>
                      <a:pt x="106" y="39"/>
                    </a:lnTo>
                    <a:lnTo>
                      <a:pt x="99" y="37"/>
                    </a:lnTo>
                    <a:lnTo>
                      <a:pt x="90" y="37"/>
                    </a:lnTo>
                    <a:lnTo>
                      <a:pt x="89" y="35"/>
                    </a:lnTo>
                    <a:lnTo>
                      <a:pt x="85" y="37"/>
                    </a:lnTo>
                    <a:lnTo>
                      <a:pt x="76" y="37"/>
                    </a:lnTo>
                    <a:lnTo>
                      <a:pt x="62" y="42"/>
                    </a:lnTo>
                    <a:lnTo>
                      <a:pt x="51" y="52"/>
                    </a:lnTo>
                    <a:lnTo>
                      <a:pt x="49" y="53"/>
                    </a:lnTo>
                    <a:lnTo>
                      <a:pt x="46" y="58"/>
                    </a:lnTo>
                    <a:lnTo>
                      <a:pt x="42" y="65"/>
                    </a:lnTo>
                    <a:lnTo>
                      <a:pt x="37" y="85"/>
                    </a:lnTo>
                    <a:lnTo>
                      <a:pt x="35" y="110"/>
                    </a:lnTo>
                    <a:lnTo>
                      <a:pt x="35" y="116"/>
                    </a:lnTo>
                    <a:lnTo>
                      <a:pt x="35" y="137"/>
                    </a:lnTo>
                    <a:lnTo>
                      <a:pt x="34" y="200"/>
                    </a:lnTo>
                    <a:lnTo>
                      <a:pt x="34" y="248"/>
                    </a:lnTo>
                    <a:lnTo>
                      <a:pt x="35" y="249"/>
                    </a:lnTo>
                    <a:lnTo>
                      <a:pt x="30" y="249"/>
                    </a:lnTo>
                    <a:lnTo>
                      <a:pt x="14" y="249"/>
                    </a:lnTo>
                    <a:lnTo>
                      <a:pt x="1" y="249"/>
                    </a:lnTo>
                    <a:lnTo>
                      <a:pt x="1" y="249"/>
                    </a:lnTo>
                    <a:lnTo>
                      <a:pt x="1"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6" name="Freeform 381"/>
              <p:cNvSpPr>
                <a:spLocks noEditPoints="1"/>
              </p:cNvSpPr>
              <p:nvPr/>
            </p:nvSpPr>
            <p:spPr bwMode="auto">
              <a:xfrm>
                <a:off x="3398" y="4151"/>
                <a:ext cx="56" cy="114"/>
              </a:xfrm>
              <a:custGeom>
                <a:avLst/>
                <a:gdLst>
                  <a:gd name="T0" fmla="*/ 142 w 175"/>
                  <a:gd name="T1" fmla="*/ 332 h 342"/>
                  <a:gd name="T2" fmla="*/ 141 w 175"/>
                  <a:gd name="T3" fmla="*/ 307 h 342"/>
                  <a:gd name="T4" fmla="*/ 140 w 175"/>
                  <a:gd name="T5" fmla="*/ 308 h 342"/>
                  <a:gd name="T6" fmla="*/ 130 w 175"/>
                  <a:gd name="T7" fmla="*/ 324 h 342"/>
                  <a:gd name="T8" fmla="*/ 118 w 175"/>
                  <a:gd name="T9" fmla="*/ 332 h 342"/>
                  <a:gd name="T10" fmla="*/ 110 w 175"/>
                  <a:gd name="T11" fmla="*/ 338 h 342"/>
                  <a:gd name="T12" fmla="*/ 89 w 175"/>
                  <a:gd name="T13" fmla="*/ 342 h 342"/>
                  <a:gd name="T14" fmla="*/ 80 w 175"/>
                  <a:gd name="T15" fmla="*/ 342 h 342"/>
                  <a:gd name="T16" fmla="*/ 49 w 175"/>
                  <a:gd name="T17" fmla="*/ 331 h 342"/>
                  <a:gd name="T18" fmla="*/ 27 w 175"/>
                  <a:gd name="T19" fmla="*/ 308 h 342"/>
                  <a:gd name="T20" fmla="*/ 14 w 175"/>
                  <a:gd name="T21" fmla="*/ 290 h 342"/>
                  <a:gd name="T22" fmla="*/ 0 w 175"/>
                  <a:gd name="T23" fmla="*/ 225 h 342"/>
                  <a:gd name="T24" fmla="*/ 0 w 175"/>
                  <a:gd name="T25" fmla="*/ 208 h 342"/>
                  <a:gd name="T26" fmla="*/ 4 w 175"/>
                  <a:gd name="T27" fmla="*/ 170 h 342"/>
                  <a:gd name="T28" fmla="*/ 13 w 175"/>
                  <a:gd name="T29" fmla="*/ 143 h 342"/>
                  <a:gd name="T30" fmla="*/ 18 w 175"/>
                  <a:gd name="T31" fmla="*/ 131 h 342"/>
                  <a:gd name="T32" fmla="*/ 38 w 175"/>
                  <a:gd name="T33" fmla="*/ 104 h 342"/>
                  <a:gd name="T34" fmla="*/ 45 w 175"/>
                  <a:gd name="T35" fmla="*/ 100 h 342"/>
                  <a:gd name="T36" fmla="*/ 65 w 175"/>
                  <a:gd name="T37" fmla="*/ 90 h 342"/>
                  <a:gd name="T38" fmla="*/ 86 w 175"/>
                  <a:gd name="T39" fmla="*/ 87 h 342"/>
                  <a:gd name="T40" fmla="*/ 103 w 175"/>
                  <a:gd name="T41" fmla="*/ 91 h 342"/>
                  <a:gd name="T42" fmla="*/ 117 w 175"/>
                  <a:gd name="T43" fmla="*/ 95 h 342"/>
                  <a:gd name="T44" fmla="*/ 131 w 175"/>
                  <a:gd name="T45" fmla="*/ 109 h 342"/>
                  <a:gd name="T46" fmla="*/ 140 w 175"/>
                  <a:gd name="T47" fmla="*/ 121 h 342"/>
                  <a:gd name="T48" fmla="*/ 138 w 175"/>
                  <a:gd name="T49" fmla="*/ 46 h 342"/>
                  <a:gd name="T50" fmla="*/ 140 w 175"/>
                  <a:gd name="T51" fmla="*/ 0 h 342"/>
                  <a:gd name="T52" fmla="*/ 161 w 175"/>
                  <a:gd name="T53" fmla="*/ 0 h 342"/>
                  <a:gd name="T54" fmla="*/ 175 w 175"/>
                  <a:gd name="T55" fmla="*/ 0 h 342"/>
                  <a:gd name="T56" fmla="*/ 175 w 175"/>
                  <a:gd name="T57" fmla="*/ 53 h 342"/>
                  <a:gd name="T58" fmla="*/ 173 w 175"/>
                  <a:gd name="T59" fmla="*/ 331 h 342"/>
                  <a:gd name="T60" fmla="*/ 169 w 175"/>
                  <a:gd name="T61" fmla="*/ 336 h 342"/>
                  <a:gd name="T62" fmla="*/ 142 w 175"/>
                  <a:gd name="T63" fmla="*/ 336 h 342"/>
                  <a:gd name="T64" fmla="*/ 141 w 175"/>
                  <a:gd name="T65" fmla="*/ 336 h 342"/>
                  <a:gd name="T66" fmla="*/ 142 w 175"/>
                  <a:gd name="T67" fmla="*/ 336 h 342"/>
                  <a:gd name="T68" fmla="*/ 35 w 175"/>
                  <a:gd name="T69" fmla="*/ 224 h 342"/>
                  <a:gd name="T70" fmla="*/ 41 w 175"/>
                  <a:gd name="T71" fmla="*/ 262 h 342"/>
                  <a:gd name="T72" fmla="*/ 52 w 175"/>
                  <a:gd name="T73" fmla="*/ 284 h 342"/>
                  <a:gd name="T74" fmla="*/ 59 w 175"/>
                  <a:gd name="T75" fmla="*/ 296 h 342"/>
                  <a:gd name="T76" fmla="*/ 86 w 175"/>
                  <a:gd name="T77" fmla="*/ 308 h 342"/>
                  <a:gd name="T78" fmla="*/ 93 w 175"/>
                  <a:gd name="T79" fmla="*/ 308 h 342"/>
                  <a:gd name="T80" fmla="*/ 106 w 175"/>
                  <a:gd name="T81" fmla="*/ 305 h 342"/>
                  <a:gd name="T82" fmla="*/ 124 w 175"/>
                  <a:gd name="T83" fmla="*/ 290 h 342"/>
                  <a:gd name="T84" fmla="*/ 128 w 175"/>
                  <a:gd name="T85" fmla="*/ 283 h 342"/>
                  <a:gd name="T86" fmla="*/ 140 w 175"/>
                  <a:gd name="T87" fmla="*/ 253 h 342"/>
                  <a:gd name="T88" fmla="*/ 144 w 175"/>
                  <a:gd name="T89" fmla="*/ 219 h 342"/>
                  <a:gd name="T90" fmla="*/ 142 w 175"/>
                  <a:gd name="T91" fmla="*/ 197 h 342"/>
                  <a:gd name="T92" fmla="*/ 128 w 175"/>
                  <a:gd name="T93" fmla="*/ 149 h 342"/>
                  <a:gd name="T94" fmla="*/ 124 w 175"/>
                  <a:gd name="T95" fmla="*/ 142 h 342"/>
                  <a:gd name="T96" fmla="*/ 106 w 175"/>
                  <a:gd name="T97" fmla="*/ 126 h 342"/>
                  <a:gd name="T98" fmla="*/ 87 w 175"/>
                  <a:gd name="T99" fmla="*/ 121 h 342"/>
                  <a:gd name="T100" fmla="*/ 76 w 175"/>
                  <a:gd name="T101" fmla="*/ 124 h 342"/>
                  <a:gd name="T102" fmla="*/ 63 w 175"/>
                  <a:gd name="T103" fmla="*/ 129 h 342"/>
                  <a:gd name="T104" fmla="*/ 51 w 175"/>
                  <a:gd name="T105" fmla="*/ 143 h 342"/>
                  <a:gd name="T106" fmla="*/ 44 w 175"/>
                  <a:gd name="T107" fmla="*/ 157 h 342"/>
                  <a:gd name="T108" fmla="*/ 35 w 175"/>
                  <a:gd name="T109" fmla="*/ 208 h 342"/>
                  <a:gd name="T110" fmla="*/ 34 w 175"/>
                  <a:gd name="T111" fmla="*/ 222 h 342"/>
                  <a:gd name="T112" fmla="*/ 34 w 175"/>
                  <a:gd name="T113" fmla="*/ 225 h 342"/>
                  <a:gd name="T114" fmla="*/ 35 w 175"/>
                  <a:gd name="T115" fmla="*/ 2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342">
                    <a:moveTo>
                      <a:pt x="142" y="336"/>
                    </a:moveTo>
                    <a:lnTo>
                      <a:pt x="142" y="332"/>
                    </a:lnTo>
                    <a:lnTo>
                      <a:pt x="141" y="318"/>
                    </a:lnTo>
                    <a:lnTo>
                      <a:pt x="141" y="307"/>
                    </a:lnTo>
                    <a:lnTo>
                      <a:pt x="142" y="305"/>
                    </a:lnTo>
                    <a:lnTo>
                      <a:pt x="140" y="308"/>
                    </a:lnTo>
                    <a:lnTo>
                      <a:pt x="137" y="314"/>
                    </a:lnTo>
                    <a:lnTo>
                      <a:pt x="130" y="324"/>
                    </a:lnTo>
                    <a:lnTo>
                      <a:pt x="120" y="331"/>
                    </a:lnTo>
                    <a:lnTo>
                      <a:pt x="118" y="332"/>
                    </a:lnTo>
                    <a:lnTo>
                      <a:pt x="116" y="335"/>
                    </a:lnTo>
                    <a:lnTo>
                      <a:pt x="110" y="338"/>
                    </a:lnTo>
                    <a:lnTo>
                      <a:pt x="100" y="341"/>
                    </a:lnTo>
                    <a:lnTo>
                      <a:pt x="89" y="342"/>
                    </a:lnTo>
                    <a:lnTo>
                      <a:pt x="87" y="342"/>
                    </a:lnTo>
                    <a:lnTo>
                      <a:pt x="80" y="342"/>
                    </a:lnTo>
                    <a:lnTo>
                      <a:pt x="69" y="341"/>
                    </a:lnTo>
                    <a:lnTo>
                      <a:pt x="49" y="331"/>
                    </a:lnTo>
                    <a:lnTo>
                      <a:pt x="31" y="314"/>
                    </a:lnTo>
                    <a:lnTo>
                      <a:pt x="27" y="308"/>
                    </a:lnTo>
                    <a:lnTo>
                      <a:pt x="23" y="303"/>
                    </a:lnTo>
                    <a:lnTo>
                      <a:pt x="14" y="290"/>
                    </a:lnTo>
                    <a:lnTo>
                      <a:pt x="4" y="260"/>
                    </a:lnTo>
                    <a:lnTo>
                      <a:pt x="0" y="225"/>
                    </a:lnTo>
                    <a:lnTo>
                      <a:pt x="0" y="214"/>
                    </a:lnTo>
                    <a:lnTo>
                      <a:pt x="0" y="208"/>
                    </a:lnTo>
                    <a:lnTo>
                      <a:pt x="0" y="195"/>
                    </a:lnTo>
                    <a:lnTo>
                      <a:pt x="4" y="170"/>
                    </a:lnTo>
                    <a:lnTo>
                      <a:pt x="10" y="149"/>
                    </a:lnTo>
                    <a:lnTo>
                      <a:pt x="13" y="143"/>
                    </a:lnTo>
                    <a:lnTo>
                      <a:pt x="14" y="139"/>
                    </a:lnTo>
                    <a:lnTo>
                      <a:pt x="18" y="131"/>
                    </a:lnTo>
                    <a:lnTo>
                      <a:pt x="27" y="117"/>
                    </a:lnTo>
                    <a:lnTo>
                      <a:pt x="38" y="104"/>
                    </a:lnTo>
                    <a:lnTo>
                      <a:pt x="42" y="101"/>
                    </a:lnTo>
                    <a:lnTo>
                      <a:pt x="45" y="100"/>
                    </a:lnTo>
                    <a:lnTo>
                      <a:pt x="51" y="95"/>
                    </a:lnTo>
                    <a:lnTo>
                      <a:pt x="65" y="90"/>
                    </a:lnTo>
                    <a:lnTo>
                      <a:pt x="82" y="88"/>
                    </a:lnTo>
                    <a:lnTo>
                      <a:pt x="86" y="87"/>
                    </a:lnTo>
                    <a:lnTo>
                      <a:pt x="93" y="88"/>
                    </a:lnTo>
                    <a:lnTo>
                      <a:pt x="103" y="91"/>
                    </a:lnTo>
                    <a:lnTo>
                      <a:pt x="114" y="95"/>
                    </a:lnTo>
                    <a:lnTo>
                      <a:pt x="117" y="95"/>
                    </a:lnTo>
                    <a:lnTo>
                      <a:pt x="123" y="101"/>
                    </a:lnTo>
                    <a:lnTo>
                      <a:pt x="131" y="109"/>
                    </a:lnTo>
                    <a:lnTo>
                      <a:pt x="137" y="119"/>
                    </a:lnTo>
                    <a:lnTo>
                      <a:pt x="140" y="121"/>
                    </a:lnTo>
                    <a:lnTo>
                      <a:pt x="140" y="102"/>
                    </a:lnTo>
                    <a:lnTo>
                      <a:pt x="138" y="46"/>
                    </a:lnTo>
                    <a:lnTo>
                      <a:pt x="138" y="2"/>
                    </a:lnTo>
                    <a:lnTo>
                      <a:pt x="140" y="0"/>
                    </a:lnTo>
                    <a:lnTo>
                      <a:pt x="144" y="0"/>
                    </a:lnTo>
                    <a:lnTo>
                      <a:pt x="161" y="0"/>
                    </a:lnTo>
                    <a:lnTo>
                      <a:pt x="173" y="0"/>
                    </a:lnTo>
                    <a:lnTo>
                      <a:pt x="175" y="0"/>
                    </a:lnTo>
                    <a:lnTo>
                      <a:pt x="173" y="7"/>
                    </a:lnTo>
                    <a:lnTo>
                      <a:pt x="175" y="53"/>
                    </a:lnTo>
                    <a:lnTo>
                      <a:pt x="173" y="211"/>
                    </a:lnTo>
                    <a:lnTo>
                      <a:pt x="173" y="331"/>
                    </a:lnTo>
                    <a:lnTo>
                      <a:pt x="175" y="336"/>
                    </a:lnTo>
                    <a:lnTo>
                      <a:pt x="169" y="336"/>
                    </a:lnTo>
                    <a:lnTo>
                      <a:pt x="154" y="336"/>
                    </a:lnTo>
                    <a:lnTo>
                      <a:pt x="142" y="336"/>
                    </a:lnTo>
                    <a:lnTo>
                      <a:pt x="142" y="336"/>
                    </a:lnTo>
                    <a:lnTo>
                      <a:pt x="141" y="336"/>
                    </a:lnTo>
                    <a:lnTo>
                      <a:pt x="142" y="336"/>
                    </a:lnTo>
                    <a:lnTo>
                      <a:pt x="142" y="336"/>
                    </a:lnTo>
                    <a:close/>
                    <a:moveTo>
                      <a:pt x="35" y="215"/>
                    </a:moveTo>
                    <a:lnTo>
                      <a:pt x="35" y="224"/>
                    </a:lnTo>
                    <a:lnTo>
                      <a:pt x="35" y="238"/>
                    </a:lnTo>
                    <a:lnTo>
                      <a:pt x="41" y="262"/>
                    </a:lnTo>
                    <a:lnTo>
                      <a:pt x="49" y="281"/>
                    </a:lnTo>
                    <a:lnTo>
                      <a:pt x="52" y="284"/>
                    </a:lnTo>
                    <a:lnTo>
                      <a:pt x="54" y="289"/>
                    </a:lnTo>
                    <a:lnTo>
                      <a:pt x="59" y="296"/>
                    </a:lnTo>
                    <a:lnTo>
                      <a:pt x="72" y="304"/>
                    </a:lnTo>
                    <a:lnTo>
                      <a:pt x="86" y="308"/>
                    </a:lnTo>
                    <a:lnTo>
                      <a:pt x="90" y="308"/>
                    </a:lnTo>
                    <a:lnTo>
                      <a:pt x="93" y="308"/>
                    </a:lnTo>
                    <a:lnTo>
                      <a:pt x="100" y="307"/>
                    </a:lnTo>
                    <a:lnTo>
                      <a:pt x="106" y="305"/>
                    </a:lnTo>
                    <a:lnTo>
                      <a:pt x="113" y="301"/>
                    </a:lnTo>
                    <a:lnTo>
                      <a:pt x="124" y="290"/>
                    </a:lnTo>
                    <a:lnTo>
                      <a:pt x="127" y="286"/>
                    </a:lnTo>
                    <a:lnTo>
                      <a:pt x="128" y="283"/>
                    </a:lnTo>
                    <a:lnTo>
                      <a:pt x="134" y="274"/>
                    </a:lnTo>
                    <a:lnTo>
                      <a:pt x="140" y="253"/>
                    </a:lnTo>
                    <a:lnTo>
                      <a:pt x="142" y="228"/>
                    </a:lnTo>
                    <a:lnTo>
                      <a:pt x="144" y="219"/>
                    </a:lnTo>
                    <a:lnTo>
                      <a:pt x="142" y="212"/>
                    </a:lnTo>
                    <a:lnTo>
                      <a:pt x="142" y="197"/>
                    </a:lnTo>
                    <a:lnTo>
                      <a:pt x="137" y="170"/>
                    </a:lnTo>
                    <a:lnTo>
                      <a:pt x="128" y="149"/>
                    </a:lnTo>
                    <a:lnTo>
                      <a:pt x="127" y="145"/>
                    </a:lnTo>
                    <a:lnTo>
                      <a:pt x="124" y="142"/>
                    </a:lnTo>
                    <a:lnTo>
                      <a:pt x="118" y="135"/>
                    </a:lnTo>
                    <a:lnTo>
                      <a:pt x="106" y="126"/>
                    </a:lnTo>
                    <a:lnTo>
                      <a:pt x="90" y="122"/>
                    </a:lnTo>
                    <a:lnTo>
                      <a:pt x="87" y="121"/>
                    </a:lnTo>
                    <a:lnTo>
                      <a:pt x="83" y="122"/>
                    </a:lnTo>
                    <a:lnTo>
                      <a:pt x="76" y="124"/>
                    </a:lnTo>
                    <a:lnTo>
                      <a:pt x="70" y="125"/>
                    </a:lnTo>
                    <a:lnTo>
                      <a:pt x="63" y="129"/>
                    </a:lnTo>
                    <a:lnTo>
                      <a:pt x="52" y="140"/>
                    </a:lnTo>
                    <a:lnTo>
                      <a:pt x="51" y="143"/>
                    </a:lnTo>
                    <a:lnTo>
                      <a:pt x="48" y="148"/>
                    </a:lnTo>
                    <a:lnTo>
                      <a:pt x="44" y="157"/>
                    </a:lnTo>
                    <a:lnTo>
                      <a:pt x="38" y="180"/>
                    </a:lnTo>
                    <a:lnTo>
                      <a:pt x="35" y="208"/>
                    </a:lnTo>
                    <a:lnTo>
                      <a:pt x="35" y="215"/>
                    </a:lnTo>
                    <a:lnTo>
                      <a:pt x="34" y="222"/>
                    </a:lnTo>
                    <a:lnTo>
                      <a:pt x="35" y="229"/>
                    </a:lnTo>
                    <a:lnTo>
                      <a:pt x="34" y="225"/>
                    </a:lnTo>
                    <a:lnTo>
                      <a:pt x="34" y="217"/>
                    </a:lnTo>
                    <a:lnTo>
                      <a:pt x="35" y="215"/>
                    </a:lnTo>
                    <a:lnTo>
                      <a:pt x="35"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7" name="Freeform 382"/>
              <p:cNvSpPr>
                <a:spLocks/>
              </p:cNvSpPr>
              <p:nvPr/>
            </p:nvSpPr>
            <p:spPr bwMode="auto">
              <a:xfrm>
                <a:off x="3508" y="4151"/>
                <a:ext cx="58" cy="113"/>
              </a:xfrm>
              <a:custGeom>
                <a:avLst/>
                <a:gdLst>
                  <a:gd name="T0" fmla="*/ 2 w 174"/>
                  <a:gd name="T1" fmla="*/ 336 h 338"/>
                  <a:gd name="T2" fmla="*/ 0 w 174"/>
                  <a:gd name="T3" fmla="*/ 331 h 338"/>
                  <a:gd name="T4" fmla="*/ 2 w 174"/>
                  <a:gd name="T5" fmla="*/ 284 h 338"/>
                  <a:gd name="T6" fmla="*/ 0 w 174"/>
                  <a:gd name="T7" fmla="*/ 126 h 338"/>
                  <a:gd name="T8" fmla="*/ 0 w 174"/>
                  <a:gd name="T9" fmla="*/ 7 h 338"/>
                  <a:gd name="T10" fmla="*/ 2 w 174"/>
                  <a:gd name="T11" fmla="*/ 0 h 338"/>
                  <a:gd name="T12" fmla="*/ 8 w 174"/>
                  <a:gd name="T13" fmla="*/ 0 h 338"/>
                  <a:gd name="T14" fmla="*/ 24 w 174"/>
                  <a:gd name="T15" fmla="*/ 0 h 338"/>
                  <a:gd name="T16" fmla="*/ 37 w 174"/>
                  <a:gd name="T17" fmla="*/ 0 h 338"/>
                  <a:gd name="T18" fmla="*/ 39 w 174"/>
                  <a:gd name="T19" fmla="*/ 0 h 338"/>
                  <a:gd name="T20" fmla="*/ 37 w 174"/>
                  <a:gd name="T21" fmla="*/ 7 h 338"/>
                  <a:gd name="T22" fmla="*/ 39 w 174"/>
                  <a:gd name="T23" fmla="*/ 46 h 338"/>
                  <a:gd name="T24" fmla="*/ 37 w 174"/>
                  <a:gd name="T25" fmla="*/ 186 h 338"/>
                  <a:gd name="T26" fmla="*/ 37 w 174"/>
                  <a:gd name="T27" fmla="*/ 291 h 338"/>
                  <a:gd name="T28" fmla="*/ 39 w 174"/>
                  <a:gd name="T29" fmla="*/ 297 h 338"/>
                  <a:gd name="T30" fmla="*/ 60 w 174"/>
                  <a:gd name="T31" fmla="*/ 297 h 338"/>
                  <a:gd name="T32" fmla="*/ 122 w 174"/>
                  <a:gd name="T33" fmla="*/ 297 h 338"/>
                  <a:gd name="T34" fmla="*/ 171 w 174"/>
                  <a:gd name="T35" fmla="*/ 297 h 338"/>
                  <a:gd name="T36" fmla="*/ 174 w 174"/>
                  <a:gd name="T37" fmla="*/ 297 h 338"/>
                  <a:gd name="T38" fmla="*/ 174 w 174"/>
                  <a:gd name="T39" fmla="*/ 304 h 338"/>
                  <a:gd name="T40" fmla="*/ 172 w 174"/>
                  <a:gd name="T41" fmla="*/ 322 h 338"/>
                  <a:gd name="T42" fmla="*/ 172 w 174"/>
                  <a:gd name="T43" fmla="*/ 336 h 338"/>
                  <a:gd name="T44" fmla="*/ 174 w 174"/>
                  <a:gd name="T45" fmla="*/ 336 h 338"/>
                  <a:gd name="T46" fmla="*/ 170 w 174"/>
                  <a:gd name="T47" fmla="*/ 338 h 338"/>
                  <a:gd name="T48" fmla="*/ 146 w 174"/>
                  <a:gd name="T49" fmla="*/ 336 h 338"/>
                  <a:gd name="T50" fmla="*/ 65 w 174"/>
                  <a:gd name="T51" fmla="*/ 336 h 338"/>
                  <a:gd name="T52" fmla="*/ 5 w 174"/>
                  <a:gd name="T53" fmla="*/ 336 h 338"/>
                  <a:gd name="T54" fmla="*/ 2 w 174"/>
                  <a:gd name="T55" fmla="*/ 336 h 338"/>
                  <a:gd name="T56" fmla="*/ 2 w 174"/>
                  <a:gd name="T57" fmla="*/ 3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 h="338">
                    <a:moveTo>
                      <a:pt x="2" y="336"/>
                    </a:moveTo>
                    <a:lnTo>
                      <a:pt x="0" y="331"/>
                    </a:lnTo>
                    <a:lnTo>
                      <a:pt x="2" y="284"/>
                    </a:lnTo>
                    <a:lnTo>
                      <a:pt x="0" y="126"/>
                    </a:lnTo>
                    <a:lnTo>
                      <a:pt x="0" y="7"/>
                    </a:lnTo>
                    <a:lnTo>
                      <a:pt x="2" y="0"/>
                    </a:lnTo>
                    <a:lnTo>
                      <a:pt x="8" y="0"/>
                    </a:lnTo>
                    <a:lnTo>
                      <a:pt x="24" y="0"/>
                    </a:lnTo>
                    <a:lnTo>
                      <a:pt x="37" y="0"/>
                    </a:lnTo>
                    <a:lnTo>
                      <a:pt x="39" y="0"/>
                    </a:lnTo>
                    <a:lnTo>
                      <a:pt x="37" y="7"/>
                    </a:lnTo>
                    <a:lnTo>
                      <a:pt x="39" y="46"/>
                    </a:lnTo>
                    <a:lnTo>
                      <a:pt x="37" y="186"/>
                    </a:lnTo>
                    <a:lnTo>
                      <a:pt x="37" y="291"/>
                    </a:lnTo>
                    <a:lnTo>
                      <a:pt x="39" y="297"/>
                    </a:lnTo>
                    <a:lnTo>
                      <a:pt x="60" y="297"/>
                    </a:lnTo>
                    <a:lnTo>
                      <a:pt x="122" y="297"/>
                    </a:lnTo>
                    <a:lnTo>
                      <a:pt x="171" y="297"/>
                    </a:lnTo>
                    <a:lnTo>
                      <a:pt x="174" y="297"/>
                    </a:lnTo>
                    <a:lnTo>
                      <a:pt x="174" y="304"/>
                    </a:lnTo>
                    <a:lnTo>
                      <a:pt x="172" y="322"/>
                    </a:lnTo>
                    <a:lnTo>
                      <a:pt x="172" y="336"/>
                    </a:lnTo>
                    <a:lnTo>
                      <a:pt x="174" y="336"/>
                    </a:lnTo>
                    <a:lnTo>
                      <a:pt x="170" y="338"/>
                    </a:lnTo>
                    <a:lnTo>
                      <a:pt x="146" y="336"/>
                    </a:lnTo>
                    <a:lnTo>
                      <a:pt x="65" y="336"/>
                    </a:lnTo>
                    <a:lnTo>
                      <a:pt x="5"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8" name="Freeform 383"/>
              <p:cNvSpPr>
                <a:spLocks noEditPoints="1"/>
              </p:cNvSpPr>
              <p:nvPr/>
            </p:nvSpPr>
            <p:spPr bwMode="auto">
              <a:xfrm>
                <a:off x="3575" y="4177"/>
                <a:ext cx="58" cy="88"/>
              </a:xfrm>
              <a:custGeom>
                <a:avLst/>
                <a:gdLst>
                  <a:gd name="T0" fmla="*/ 133 w 185"/>
                  <a:gd name="T1" fmla="*/ 228 h 255"/>
                  <a:gd name="T2" fmla="*/ 106 w 185"/>
                  <a:gd name="T3" fmla="*/ 245 h 255"/>
                  <a:gd name="T4" fmla="*/ 83 w 185"/>
                  <a:gd name="T5" fmla="*/ 254 h 255"/>
                  <a:gd name="T6" fmla="*/ 62 w 185"/>
                  <a:gd name="T7" fmla="*/ 255 h 255"/>
                  <a:gd name="T8" fmla="*/ 21 w 185"/>
                  <a:gd name="T9" fmla="*/ 240 h 255"/>
                  <a:gd name="T10" fmla="*/ 10 w 185"/>
                  <a:gd name="T11" fmla="*/ 227 h 255"/>
                  <a:gd name="T12" fmla="*/ 0 w 185"/>
                  <a:gd name="T13" fmla="*/ 185 h 255"/>
                  <a:gd name="T14" fmla="*/ 3 w 185"/>
                  <a:gd name="T15" fmla="*/ 163 h 255"/>
                  <a:gd name="T16" fmla="*/ 10 w 185"/>
                  <a:gd name="T17" fmla="*/ 147 h 255"/>
                  <a:gd name="T18" fmla="*/ 30 w 185"/>
                  <a:gd name="T19" fmla="*/ 125 h 255"/>
                  <a:gd name="T20" fmla="*/ 55 w 185"/>
                  <a:gd name="T21" fmla="*/ 114 h 255"/>
                  <a:gd name="T22" fmla="*/ 85 w 185"/>
                  <a:gd name="T23" fmla="*/ 108 h 255"/>
                  <a:gd name="T24" fmla="*/ 135 w 185"/>
                  <a:gd name="T25" fmla="*/ 96 h 255"/>
                  <a:gd name="T26" fmla="*/ 138 w 185"/>
                  <a:gd name="T27" fmla="*/ 89 h 255"/>
                  <a:gd name="T28" fmla="*/ 138 w 185"/>
                  <a:gd name="T29" fmla="*/ 73 h 255"/>
                  <a:gd name="T30" fmla="*/ 130 w 185"/>
                  <a:gd name="T31" fmla="*/ 49 h 255"/>
                  <a:gd name="T32" fmla="*/ 110 w 185"/>
                  <a:gd name="T33" fmla="*/ 38 h 255"/>
                  <a:gd name="T34" fmla="*/ 87 w 185"/>
                  <a:gd name="T35" fmla="*/ 35 h 255"/>
                  <a:gd name="T36" fmla="*/ 58 w 185"/>
                  <a:gd name="T37" fmla="*/ 44 h 255"/>
                  <a:gd name="T38" fmla="*/ 49 w 185"/>
                  <a:gd name="T39" fmla="*/ 51 h 255"/>
                  <a:gd name="T40" fmla="*/ 40 w 185"/>
                  <a:gd name="T41" fmla="*/ 80 h 255"/>
                  <a:gd name="T42" fmla="*/ 18 w 185"/>
                  <a:gd name="T43" fmla="*/ 77 h 255"/>
                  <a:gd name="T44" fmla="*/ 6 w 185"/>
                  <a:gd name="T45" fmla="*/ 69 h 255"/>
                  <a:gd name="T46" fmla="*/ 30 w 185"/>
                  <a:gd name="T47" fmla="*/ 22 h 255"/>
                  <a:gd name="T48" fmla="*/ 45 w 185"/>
                  <a:gd name="T49" fmla="*/ 11 h 255"/>
                  <a:gd name="T50" fmla="*/ 96 w 185"/>
                  <a:gd name="T51" fmla="*/ 0 h 255"/>
                  <a:gd name="T52" fmla="*/ 127 w 185"/>
                  <a:gd name="T53" fmla="*/ 4 h 255"/>
                  <a:gd name="T54" fmla="*/ 148 w 185"/>
                  <a:gd name="T55" fmla="*/ 14 h 255"/>
                  <a:gd name="T56" fmla="*/ 168 w 185"/>
                  <a:gd name="T57" fmla="*/ 39 h 255"/>
                  <a:gd name="T58" fmla="*/ 171 w 185"/>
                  <a:gd name="T59" fmla="*/ 51 h 255"/>
                  <a:gd name="T60" fmla="*/ 173 w 185"/>
                  <a:gd name="T61" fmla="*/ 92 h 255"/>
                  <a:gd name="T62" fmla="*/ 172 w 185"/>
                  <a:gd name="T63" fmla="*/ 147 h 255"/>
                  <a:gd name="T64" fmla="*/ 173 w 185"/>
                  <a:gd name="T65" fmla="*/ 173 h 255"/>
                  <a:gd name="T66" fmla="*/ 175 w 185"/>
                  <a:gd name="T67" fmla="*/ 220 h 255"/>
                  <a:gd name="T68" fmla="*/ 178 w 185"/>
                  <a:gd name="T69" fmla="*/ 238 h 255"/>
                  <a:gd name="T70" fmla="*/ 178 w 185"/>
                  <a:gd name="T71" fmla="*/ 249 h 255"/>
                  <a:gd name="T72" fmla="*/ 148 w 185"/>
                  <a:gd name="T73" fmla="*/ 249 h 255"/>
                  <a:gd name="T74" fmla="*/ 142 w 185"/>
                  <a:gd name="T75" fmla="*/ 223 h 255"/>
                  <a:gd name="T76" fmla="*/ 137 w 185"/>
                  <a:gd name="T77" fmla="*/ 225 h 255"/>
                  <a:gd name="T78" fmla="*/ 142 w 185"/>
                  <a:gd name="T79" fmla="*/ 220 h 255"/>
                  <a:gd name="T80" fmla="*/ 135 w 185"/>
                  <a:gd name="T81" fmla="*/ 128 h 255"/>
                  <a:gd name="T82" fmla="*/ 89 w 185"/>
                  <a:gd name="T83" fmla="*/ 142 h 255"/>
                  <a:gd name="T84" fmla="*/ 73 w 185"/>
                  <a:gd name="T85" fmla="*/ 145 h 255"/>
                  <a:gd name="T86" fmla="*/ 54 w 185"/>
                  <a:gd name="T87" fmla="*/ 151 h 255"/>
                  <a:gd name="T88" fmla="*/ 45 w 185"/>
                  <a:gd name="T89" fmla="*/ 158 h 255"/>
                  <a:gd name="T90" fmla="*/ 40 w 185"/>
                  <a:gd name="T91" fmla="*/ 168 h 255"/>
                  <a:gd name="T92" fmla="*/ 37 w 185"/>
                  <a:gd name="T93" fmla="*/ 183 h 255"/>
                  <a:gd name="T94" fmla="*/ 37 w 185"/>
                  <a:gd name="T95" fmla="*/ 193 h 255"/>
                  <a:gd name="T96" fmla="*/ 47 w 185"/>
                  <a:gd name="T97" fmla="*/ 211 h 255"/>
                  <a:gd name="T98" fmla="*/ 61 w 185"/>
                  <a:gd name="T99" fmla="*/ 221 h 255"/>
                  <a:gd name="T100" fmla="*/ 79 w 185"/>
                  <a:gd name="T101" fmla="*/ 223 h 255"/>
                  <a:gd name="T102" fmla="*/ 107 w 185"/>
                  <a:gd name="T103" fmla="*/ 216 h 255"/>
                  <a:gd name="T104" fmla="*/ 116 w 185"/>
                  <a:gd name="T105" fmla="*/ 209 h 255"/>
                  <a:gd name="T106" fmla="*/ 131 w 185"/>
                  <a:gd name="T107" fmla="*/ 187 h 255"/>
                  <a:gd name="T108" fmla="*/ 138 w 185"/>
                  <a:gd name="T109" fmla="*/ 156 h 255"/>
                  <a:gd name="T110" fmla="*/ 138 w 185"/>
                  <a:gd name="T111" fmla="*/ 134 h 255"/>
                  <a:gd name="T112" fmla="*/ 137 w 185"/>
                  <a:gd name="T113" fmla="*/ 128 h 255"/>
                  <a:gd name="T114" fmla="*/ 140 w 185"/>
                  <a:gd name="T11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255">
                    <a:moveTo>
                      <a:pt x="142" y="220"/>
                    </a:moveTo>
                    <a:lnTo>
                      <a:pt x="138" y="223"/>
                    </a:lnTo>
                    <a:lnTo>
                      <a:pt x="133" y="228"/>
                    </a:lnTo>
                    <a:lnTo>
                      <a:pt x="121" y="237"/>
                    </a:lnTo>
                    <a:lnTo>
                      <a:pt x="109" y="244"/>
                    </a:lnTo>
                    <a:lnTo>
                      <a:pt x="106" y="245"/>
                    </a:lnTo>
                    <a:lnTo>
                      <a:pt x="102" y="248"/>
                    </a:lnTo>
                    <a:lnTo>
                      <a:pt x="96" y="251"/>
                    </a:lnTo>
                    <a:lnTo>
                      <a:pt x="83" y="254"/>
                    </a:lnTo>
                    <a:lnTo>
                      <a:pt x="71" y="255"/>
                    </a:lnTo>
                    <a:lnTo>
                      <a:pt x="68" y="255"/>
                    </a:lnTo>
                    <a:lnTo>
                      <a:pt x="62" y="255"/>
                    </a:lnTo>
                    <a:lnTo>
                      <a:pt x="52" y="255"/>
                    </a:lnTo>
                    <a:lnTo>
                      <a:pt x="35" y="249"/>
                    </a:lnTo>
                    <a:lnTo>
                      <a:pt x="21" y="240"/>
                    </a:lnTo>
                    <a:lnTo>
                      <a:pt x="18" y="235"/>
                    </a:lnTo>
                    <a:lnTo>
                      <a:pt x="14" y="233"/>
                    </a:lnTo>
                    <a:lnTo>
                      <a:pt x="10" y="227"/>
                    </a:lnTo>
                    <a:lnTo>
                      <a:pt x="6" y="218"/>
                    </a:lnTo>
                    <a:lnTo>
                      <a:pt x="0" y="202"/>
                    </a:lnTo>
                    <a:lnTo>
                      <a:pt x="0" y="185"/>
                    </a:lnTo>
                    <a:lnTo>
                      <a:pt x="0" y="182"/>
                    </a:lnTo>
                    <a:lnTo>
                      <a:pt x="0" y="175"/>
                    </a:lnTo>
                    <a:lnTo>
                      <a:pt x="3" y="163"/>
                    </a:lnTo>
                    <a:lnTo>
                      <a:pt x="7" y="152"/>
                    </a:lnTo>
                    <a:lnTo>
                      <a:pt x="9" y="148"/>
                    </a:lnTo>
                    <a:lnTo>
                      <a:pt x="10" y="147"/>
                    </a:lnTo>
                    <a:lnTo>
                      <a:pt x="13" y="141"/>
                    </a:lnTo>
                    <a:lnTo>
                      <a:pt x="20" y="132"/>
                    </a:lnTo>
                    <a:lnTo>
                      <a:pt x="30" y="125"/>
                    </a:lnTo>
                    <a:lnTo>
                      <a:pt x="32" y="123"/>
                    </a:lnTo>
                    <a:lnTo>
                      <a:pt x="41" y="120"/>
                    </a:lnTo>
                    <a:lnTo>
                      <a:pt x="55" y="114"/>
                    </a:lnTo>
                    <a:lnTo>
                      <a:pt x="73" y="110"/>
                    </a:lnTo>
                    <a:lnTo>
                      <a:pt x="79" y="108"/>
                    </a:lnTo>
                    <a:lnTo>
                      <a:pt x="85" y="108"/>
                    </a:lnTo>
                    <a:lnTo>
                      <a:pt x="97" y="106"/>
                    </a:lnTo>
                    <a:lnTo>
                      <a:pt x="118" y="101"/>
                    </a:lnTo>
                    <a:lnTo>
                      <a:pt x="135" y="96"/>
                    </a:lnTo>
                    <a:lnTo>
                      <a:pt x="140" y="94"/>
                    </a:lnTo>
                    <a:lnTo>
                      <a:pt x="140" y="93"/>
                    </a:lnTo>
                    <a:lnTo>
                      <a:pt x="138" y="89"/>
                    </a:lnTo>
                    <a:lnTo>
                      <a:pt x="138" y="86"/>
                    </a:lnTo>
                    <a:lnTo>
                      <a:pt x="140" y="85"/>
                    </a:lnTo>
                    <a:lnTo>
                      <a:pt x="138" y="73"/>
                    </a:lnTo>
                    <a:lnTo>
                      <a:pt x="135" y="61"/>
                    </a:lnTo>
                    <a:lnTo>
                      <a:pt x="131" y="52"/>
                    </a:lnTo>
                    <a:lnTo>
                      <a:pt x="130" y="49"/>
                    </a:lnTo>
                    <a:lnTo>
                      <a:pt x="127" y="48"/>
                    </a:lnTo>
                    <a:lnTo>
                      <a:pt x="121" y="44"/>
                    </a:lnTo>
                    <a:lnTo>
                      <a:pt x="110" y="38"/>
                    </a:lnTo>
                    <a:lnTo>
                      <a:pt x="95" y="35"/>
                    </a:lnTo>
                    <a:lnTo>
                      <a:pt x="92" y="34"/>
                    </a:lnTo>
                    <a:lnTo>
                      <a:pt x="87" y="35"/>
                    </a:lnTo>
                    <a:lnTo>
                      <a:pt x="80" y="35"/>
                    </a:lnTo>
                    <a:lnTo>
                      <a:pt x="68" y="38"/>
                    </a:lnTo>
                    <a:lnTo>
                      <a:pt x="58" y="44"/>
                    </a:lnTo>
                    <a:lnTo>
                      <a:pt x="56" y="44"/>
                    </a:lnTo>
                    <a:lnTo>
                      <a:pt x="54" y="46"/>
                    </a:lnTo>
                    <a:lnTo>
                      <a:pt x="49" y="51"/>
                    </a:lnTo>
                    <a:lnTo>
                      <a:pt x="44" y="62"/>
                    </a:lnTo>
                    <a:lnTo>
                      <a:pt x="40" y="77"/>
                    </a:lnTo>
                    <a:lnTo>
                      <a:pt x="40" y="80"/>
                    </a:lnTo>
                    <a:lnTo>
                      <a:pt x="38" y="80"/>
                    </a:lnTo>
                    <a:lnTo>
                      <a:pt x="34" y="80"/>
                    </a:lnTo>
                    <a:lnTo>
                      <a:pt x="18" y="77"/>
                    </a:lnTo>
                    <a:lnTo>
                      <a:pt x="6" y="76"/>
                    </a:lnTo>
                    <a:lnTo>
                      <a:pt x="6" y="75"/>
                    </a:lnTo>
                    <a:lnTo>
                      <a:pt x="6" y="69"/>
                    </a:lnTo>
                    <a:lnTo>
                      <a:pt x="9" y="58"/>
                    </a:lnTo>
                    <a:lnTo>
                      <a:pt x="18" y="37"/>
                    </a:lnTo>
                    <a:lnTo>
                      <a:pt x="30" y="22"/>
                    </a:lnTo>
                    <a:lnTo>
                      <a:pt x="34" y="18"/>
                    </a:lnTo>
                    <a:lnTo>
                      <a:pt x="37" y="15"/>
                    </a:lnTo>
                    <a:lnTo>
                      <a:pt x="45" y="11"/>
                    </a:lnTo>
                    <a:lnTo>
                      <a:pt x="65" y="4"/>
                    </a:lnTo>
                    <a:lnTo>
                      <a:pt x="89" y="1"/>
                    </a:lnTo>
                    <a:lnTo>
                      <a:pt x="96" y="0"/>
                    </a:lnTo>
                    <a:lnTo>
                      <a:pt x="100" y="1"/>
                    </a:lnTo>
                    <a:lnTo>
                      <a:pt x="110" y="1"/>
                    </a:lnTo>
                    <a:lnTo>
                      <a:pt x="127" y="4"/>
                    </a:lnTo>
                    <a:lnTo>
                      <a:pt x="141" y="10"/>
                    </a:lnTo>
                    <a:lnTo>
                      <a:pt x="145" y="11"/>
                    </a:lnTo>
                    <a:lnTo>
                      <a:pt x="148" y="14"/>
                    </a:lnTo>
                    <a:lnTo>
                      <a:pt x="154" y="18"/>
                    </a:lnTo>
                    <a:lnTo>
                      <a:pt x="162" y="28"/>
                    </a:lnTo>
                    <a:lnTo>
                      <a:pt x="168" y="39"/>
                    </a:lnTo>
                    <a:lnTo>
                      <a:pt x="169" y="41"/>
                    </a:lnTo>
                    <a:lnTo>
                      <a:pt x="169" y="45"/>
                    </a:lnTo>
                    <a:lnTo>
                      <a:pt x="171" y="51"/>
                    </a:lnTo>
                    <a:lnTo>
                      <a:pt x="172" y="68"/>
                    </a:lnTo>
                    <a:lnTo>
                      <a:pt x="172" y="87"/>
                    </a:lnTo>
                    <a:lnTo>
                      <a:pt x="173" y="92"/>
                    </a:lnTo>
                    <a:lnTo>
                      <a:pt x="173" y="101"/>
                    </a:lnTo>
                    <a:lnTo>
                      <a:pt x="172" y="127"/>
                    </a:lnTo>
                    <a:lnTo>
                      <a:pt x="172" y="147"/>
                    </a:lnTo>
                    <a:lnTo>
                      <a:pt x="173" y="147"/>
                    </a:lnTo>
                    <a:lnTo>
                      <a:pt x="172" y="156"/>
                    </a:lnTo>
                    <a:lnTo>
                      <a:pt x="173" y="173"/>
                    </a:lnTo>
                    <a:lnTo>
                      <a:pt x="173" y="200"/>
                    </a:lnTo>
                    <a:lnTo>
                      <a:pt x="173" y="218"/>
                    </a:lnTo>
                    <a:lnTo>
                      <a:pt x="175" y="220"/>
                    </a:lnTo>
                    <a:lnTo>
                      <a:pt x="175" y="223"/>
                    </a:lnTo>
                    <a:lnTo>
                      <a:pt x="175" y="228"/>
                    </a:lnTo>
                    <a:lnTo>
                      <a:pt x="178" y="238"/>
                    </a:lnTo>
                    <a:lnTo>
                      <a:pt x="183" y="248"/>
                    </a:lnTo>
                    <a:lnTo>
                      <a:pt x="185" y="249"/>
                    </a:lnTo>
                    <a:lnTo>
                      <a:pt x="178" y="249"/>
                    </a:lnTo>
                    <a:lnTo>
                      <a:pt x="161" y="249"/>
                    </a:lnTo>
                    <a:lnTo>
                      <a:pt x="148" y="249"/>
                    </a:lnTo>
                    <a:lnTo>
                      <a:pt x="148" y="249"/>
                    </a:lnTo>
                    <a:lnTo>
                      <a:pt x="145" y="244"/>
                    </a:lnTo>
                    <a:lnTo>
                      <a:pt x="142" y="234"/>
                    </a:lnTo>
                    <a:lnTo>
                      <a:pt x="142" y="223"/>
                    </a:lnTo>
                    <a:lnTo>
                      <a:pt x="142" y="220"/>
                    </a:lnTo>
                    <a:lnTo>
                      <a:pt x="140" y="223"/>
                    </a:lnTo>
                    <a:lnTo>
                      <a:pt x="137" y="225"/>
                    </a:lnTo>
                    <a:lnTo>
                      <a:pt x="138" y="224"/>
                    </a:lnTo>
                    <a:lnTo>
                      <a:pt x="141" y="221"/>
                    </a:lnTo>
                    <a:lnTo>
                      <a:pt x="142" y="220"/>
                    </a:lnTo>
                    <a:lnTo>
                      <a:pt x="142" y="220"/>
                    </a:lnTo>
                    <a:close/>
                    <a:moveTo>
                      <a:pt x="140" y="127"/>
                    </a:moveTo>
                    <a:lnTo>
                      <a:pt x="135" y="128"/>
                    </a:lnTo>
                    <a:lnTo>
                      <a:pt x="128" y="131"/>
                    </a:lnTo>
                    <a:lnTo>
                      <a:pt x="110" y="137"/>
                    </a:lnTo>
                    <a:lnTo>
                      <a:pt x="89" y="142"/>
                    </a:lnTo>
                    <a:lnTo>
                      <a:pt x="83" y="142"/>
                    </a:lnTo>
                    <a:lnTo>
                      <a:pt x="79" y="144"/>
                    </a:lnTo>
                    <a:lnTo>
                      <a:pt x="73" y="145"/>
                    </a:lnTo>
                    <a:lnTo>
                      <a:pt x="62" y="148"/>
                    </a:lnTo>
                    <a:lnTo>
                      <a:pt x="55" y="151"/>
                    </a:lnTo>
                    <a:lnTo>
                      <a:pt x="54" y="151"/>
                    </a:lnTo>
                    <a:lnTo>
                      <a:pt x="52" y="152"/>
                    </a:lnTo>
                    <a:lnTo>
                      <a:pt x="49" y="154"/>
                    </a:lnTo>
                    <a:lnTo>
                      <a:pt x="45" y="158"/>
                    </a:lnTo>
                    <a:lnTo>
                      <a:pt x="41" y="163"/>
                    </a:lnTo>
                    <a:lnTo>
                      <a:pt x="41" y="165"/>
                    </a:lnTo>
                    <a:lnTo>
                      <a:pt x="40" y="168"/>
                    </a:lnTo>
                    <a:lnTo>
                      <a:pt x="38" y="170"/>
                    </a:lnTo>
                    <a:lnTo>
                      <a:pt x="37" y="176"/>
                    </a:lnTo>
                    <a:lnTo>
                      <a:pt x="37" y="183"/>
                    </a:lnTo>
                    <a:lnTo>
                      <a:pt x="37" y="185"/>
                    </a:lnTo>
                    <a:lnTo>
                      <a:pt x="37" y="187"/>
                    </a:lnTo>
                    <a:lnTo>
                      <a:pt x="37" y="193"/>
                    </a:lnTo>
                    <a:lnTo>
                      <a:pt x="40" y="203"/>
                    </a:lnTo>
                    <a:lnTo>
                      <a:pt x="44" y="210"/>
                    </a:lnTo>
                    <a:lnTo>
                      <a:pt x="47" y="211"/>
                    </a:lnTo>
                    <a:lnTo>
                      <a:pt x="48" y="214"/>
                    </a:lnTo>
                    <a:lnTo>
                      <a:pt x="52" y="217"/>
                    </a:lnTo>
                    <a:lnTo>
                      <a:pt x="61" y="221"/>
                    </a:lnTo>
                    <a:lnTo>
                      <a:pt x="72" y="223"/>
                    </a:lnTo>
                    <a:lnTo>
                      <a:pt x="76" y="223"/>
                    </a:lnTo>
                    <a:lnTo>
                      <a:pt x="79" y="223"/>
                    </a:lnTo>
                    <a:lnTo>
                      <a:pt x="85" y="223"/>
                    </a:lnTo>
                    <a:lnTo>
                      <a:pt x="96" y="220"/>
                    </a:lnTo>
                    <a:lnTo>
                      <a:pt x="107" y="216"/>
                    </a:lnTo>
                    <a:lnTo>
                      <a:pt x="110" y="213"/>
                    </a:lnTo>
                    <a:lnTo>
                      <a:pt x="111" y="211"/>
                    </a:lnTo>
                    <a:lnTo>
                      <a:pt x="116" y="209"/>
                    </a:lnTo>
                    <a:lnTo>
                      <a:pt x="124" y="200"/>
                    </a:lnTo>
                    <a:lnTo>
                      <a:pt x="130" y="190"/>
                    </a:lnTo>
                    <a:lnTo>
                      <a:pt x="131" y="187"/>
                    </a:lnTo>
                    <a:lnTo>
                      <a:pt x="134" y="180"/>
                    </a:lnTo>
                    <a:lnTo>
                      <a:pt x="135" y="173"/>
                    </a:lnTo>
                    <a:lnTo>
                      <a:pt x="138" y="156"/>
                    </a:lnTo>
                    <a:lnTo>
                      <a:pt x="140" y="142"/>
                    </a:lnTo>
                    <a:lnTo>
                      <a:pt x="140" y="141"/>
                    </a:lnTo>
                    <a:lnTo>
                      <a:pt x="138" y="134"/>
                    </a:lnTo>
                    <a:lnTo>
                      <a:pt x="138" y="128"/>
                    </a:lnTo>
                    <a:lnTo>
                      <a:pt x="140" y="127"/>
                    </a:lnTo>
                    <a:lnTo>
                      <a:pt x="137" y="128"/>
                    </a:lnTo>
                    <a:lnTo>
                      <a:pt x="134" y="130"/>
                    </a:lnTo>
                    <a:lnTo>
                      <a:pt x="138" y="128"/>
                    </a:lnTo>
                    <a:lnTo>
                      <a:pt x="140" y="127"/>
                    </a:lnTo>
                    <a:lnTo>
                      <a:pt x="140"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9" name="Freeform 384"/>
              <p:cNvSpPr>
                <a:spLocks/>
              </p:cNvSpPr>
              <p:nvPr/>
            </p:nvSpPr>
            <p:spPr bwMode="auto">
              <a:xfrm>
                <a:off x="3652" y="4177"/>
                <a:ext cx="55" cy="86"/>
              </a:xfrm>
              <a:custGeom>
                <a:avLst/>
                <a:gdLst>
                  <a:gd name="T0" fmla="*/ 0 w 164"/>
                  <a:gd name="T1" fmla="*/ 245 h 249"/>
                  <a:gd name="T2" fmla="*/ 0 w 164"/>
                  <a:gd name="T3" fmla="*/ 99 h 249"/>
                  <a:gd name="T4" fmla="*/ 2 w 164"/>
                  <a:gd name="T5" fmla="*/ 6 h 249"/>
                  <a:gd name="T6" fmla="*/ 20 w 164"/>
                  <a:gd name="T7" fmla="*/ 6 h 249"/>
                  <a:gd name="T8" fmla="*/ 33 w 164"/>
                  <a:gd name="T9" fmla="*/ 6 h 249"/>
                  <a:gd name="T10" fmla="*/ 31 w 164"/>
                  <a:gd name="T11" fmla="*/ 28 h 249"/>
                  <a:gd name="T12" fmla="*/ 33 w 164"/>
                  <a:gd name="T13" fmla="*/ 41 h 249"/>
                  <a:gd name="T14" fmla="*/ 37 w 164"/>
                  <a:gd name="T15" fmla="*/ 32 h 249"/>
                  <a:gd name="T16" fmla="*/ 57 w 164"/>
                  <a:gd name="T17" fmla="*/ 13 h 249"/>
                  <a:gd name="T18" fmla="*/ 61 w 164"/>
                  <a:gd name="T19" fmla="*/ 8 h 249"/>
                  <a:gd name="T20" fmla="*/ 79 w 164"/>
                  <a:gd name="T21" fmla="*/ 3 h 249"/>
                  <a:gd name="T22" fmla="*/ 96 w 164"/>
                  <a:gd name="T23" fmla="*/ 0 h 249"/>
                  <a:gd name="T24" fmla="*/ 113 w 164"/>
                  <a:gd name="T25" fmla="*/ 3 h 249"/>
                  <a:gd name="T26" fmla="*/ 126 w 164"/>
                  <a:gd name="T27" fmla="*/ 7 h 249"/>
                  <a:gd name="T28" fmla="*/ 131 w 164"/>
                  <a:gd name="T29" fmla="*/ 11 h 249"/>
                  <a:gd name="T30" fmla="*/ 145 w 164"/>
                  <a:gd name="T31" fmla="*/ 21 h 249"/>
                  <a:gd name="T32" fmla="*/ 151 w 164"/>
                  <a:gd name="T33" fmla="*/ 28 h 249"/>
                  <a:gd name="T34" fmla="*/ 158 w 164"/>
                  <a:gd name="T35" fmla="*/ 48 h 249"/>
                  <a:gd name="T36" fmla="*/ 160 w 164"/>
                  <a:gd name="T37" fmla="*/ 53 h 249"/>
                  <a:gd name="T38" fmla="*/ 162 w 164"/>
                  <a:gd name="T39" fmla="*/ 76 h 249"/>
                  <a:gd name="T40" fmla="*/ 164 w 164"/>
                  <a:gd name="T41" fmla="*/ 100 h 249"/>
                  <a:gd name="T42" fmla="*/ 164 w 164"/>
                  <a:gd name="T43" fmla="*/ 124 h 249"/>
                  <a:gd name="T44" fmla="*/ 162 w 164"/>
                  <a:gd name="T45" fmla="*/ 247 h 249"/>
                  <a:gd name="T46" fmla="*/ 158 w 164"/>
                  <a:gd name="T47" fmla="*/ 249 h 249"/>
                  <a:gd name="T48" fmla="*/ 130 w 164"/>
                  <a:gd name="T49" fmla="*/ 249 h 249"/>
                  <a:gd name="T50" fmla="*/ 130 w 164"/>
                  <a:gd name="T51" fmla="*/ 227 h 249"/>
                  <a:gd name="T52" fmla="*/ 129 w 164"/>
                  <a:gd name="T53" fmla="*/ 106 h 249"/>
                  <a:gd name="T54" fmla="*/ 129 w 164"/>
                  <a:gd name="T55" fmla="*/ 97 h 249"/>
                  <a:gd name="T56" fmla="*/ 127 w 164"/>
                  <a:gd name="T57" fmla="*/ 76 h 249"/>
                  <a:gd name="T58" fmla="*/ 126 w 164"/>
                  <a:gd name="T59" fmla="*/ 62 h 249"/>
                  <a:gd name="T60" fmla="*/ 117 w 164"/>
                  <a:gd name="T61" fmla="*/ 49 h 249"/>
                  <a:gd name="T62" fmla="*/ 112 w 164"/>
                  <a:gd name="T63" fmla="*/ 42 h 249"/>
                  <a:gd name="T64" fmla="*/ 99 w 164"/>
                  <a:gd name="T65" fmla="*/ 37 h 249"/>
                  <a:gd name="T66" fmla="*/ 89 w 164"/>
                  <a:gd name="T67" fmla="*/ 35 h 249"/>
                  <a:gd name="T68" fmla="*/ 76 w 164"/>
                  <a:gd name="T69" fmla="*/ 37 h 249"/>
                  <a:gd name="T70" fmla="*/ 51 w 164"/>
                  <a:gd name="T71" fmla="*/ 52 h 249"/>
                  <a:gd name="T72" fmla="*/ 47 w 164"/>
                  <a:gd name="T73" fmla="*/ 58 h 249"/>
                  <a:gd name="T74" fmla="*/ 37 w 164"/>
                  <a:gd name="T75" fmla="*/ 85 h 249"/>
                  <a:gd name="T76" fmla="*/ 35 w 164"/>
                  <a:gd name="T77" fmla="*/ 116 h 249"/>
                  <a:gd name="T78" fmla="*/ 34 w 164"/>
                  <a:gd name="T79" fmla="*/ 200 h 249"/>
                  <a:gd name="T80" fmla="*/ 35 w 164"/>
                  <a:gd name="T81" fmla="*/ 249 h 249"/>
                  <a:gd name="T82" fmla="*/ 14 w 164"/>
                  <a:gd name="T83" fmla="*/ 249 h 249"/>
                  <a:gd name="T84" fmla="*/ 2 w 164"/>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249">
                    <a:moveTo>
                      <a:pt x="2" y="249"/>
                    </a:moveTo>
                    <a:lnTo>
                      <a:pt x="0" y="245"/>
                    </a:lnTo>
                    <a:lnTo>
                      <a:pt x="2" y="211"/>
                    </a:lnTo>
                    <a:lnTo>
                      <a:pt x="0" y="99"/>
                    </a:lnTo>
                    <a:lnTo>
                      <a:pt x="0" y="11"/>
                    </a:lnTo>
                    <a:lnTo>
                      <a:pt x="2" y="6"/>
                    </a:lnTo>
                    <a:lnTo>
                      <a:pt x="6" y="6"/>
                    </a:lnTo>
                    <a:lnTo>
                      <a:pt x="20" y="6"/>
                    </a:lnTo>
                    <a:lnTo>
                      <a:pt x="31" y="6"/>
                    </a:lnTo>
                    <a:lnTo>
                      <a:pt x="33" y="6"/>
                    </a:lnTo>
                    <a:lnTo>
                      <a:pt x="33" y="11"/>
                    </a:lnTo>
                    <a:lnTo>
                      <a:pt x="31" y="28"/>
                    </a:lnTo>
                    <a:lnTo>
                      <a:pt x="31" y="41"/>
                    </a:lnTo>
                    <a:lnTo>
                      <a:pt x="33" y="41"/>
                    </a:lnTo>
                    <a:lnTo>
                      <a:pt x="34" y="38"/>
                    </a:lnTo>
                    <a:lnTo>
                      <a:pt x="37" y="32"/>
                    </a:lnTo>
                    <a:lnTo>
                      <a:pt x="45" y="21"/>
                    </a:lnTo>
                    <a:lnTo>
                      <a:pt x="57" y="13"/>
                    </a:lnTo>
                    <a:lnTo>
                      <a:pt x="59" y="10"/>
                    </a:lnTo>
                    <a:lnTo>
                      <a:pt x="61" y="8"/>
                    </a:lnTo>
                    <a:lnTo>
                      <a:pt x="66" y="6"/>
                    </a:lnTo>
                    <a:lnTo>
                      <a:pt x="79" y="3"/>
                    </a:lnTo>
                    <a:lnTo>
                      <a:pt x="92" y="1"/>
                    </a:lnTo>
                    <a:lnTo>
                      <a:pt x="96" y="0"/>
                    </a:lnTo>
                    <a:lnTo>
                      <a:pt x="103" y="1"/>
                    </a:lnTo>
                    <a:lnTo>
                      <a:pt x="113" y="3"/>
                    </a:lnTo>
                    <a:lnTo>
                      <a:pt x="123" y="7"/>
                    </a:lnTo>
                    <a:lnTo>
                      <a:pt x="126" y="7"/>
                    </a:lnTo>
                    <a:lnTo>
                      <a:pt x="127" y="8"/>
                    </a:lnTo>
                    <a:lnTo>
                      <a:pt x="131" y="11"/>
                    </a:lnTo>
                    <a:lnTo>
                      <a:pt x="140" y="15"/>
                    </a:lnTo>
                    <a:lnTo>
                      <a:pt x="145" y="21"/>
                    </a:lnTo>
                    <a:lnTo>
                      <a:pt x="148" y="22"/>
                    </a:lnTo>
                    <a:lnTo>
                      <a:pt x="151" y="28"/>
                    </a:lnTo>
                    <a:lnTo>
                      <a:pt x="155" y="37"/>
                    </a:lnTo>
                    <a:lnTo>
                      <a:pt x="158" y="48"/>
                    </a:lnTo>
                    <a:lnTo>
                      <a:pt x="160" y="49"/>
                    </a:lnTo>
                    <a:lnTo>
                      <a:pt x="160" y="53"/>
                    </a:lnTo>
                    <a:lnTo>
                      <a:pt x="161" y="59"/>
                    </a:lnTo>
                    <a:lnTo>
                      <a:pt x="162" y="76"/>
                    </a:lnTo>
                    <a:lnTo>
                      <a:pt x="162" y="96"/>
                    </a:lnTo>
                    <a:lnTo>
                      <a:pt x="164" y="100"/>
                    </a:lnTo>
                    <a:lnTo>
                      <a:pt x="162" y="104"/>
                    </a:lnTo>
                    <a:lnTo>
                      <a:pt x="164" y="124"/>
                    </a:lnTo>
                    <a:lnTo>
                      <a:pt x="162" y="194"/>
                    </a:lnTo>
                    <a:lnTo>
                      <a:pt x="162" y="247"/>
                    </a:lnTo>
                    <a:lnTo>
                      <a:pt x="164" y="249"/>
                    </a:lnTo>
                    <a:lnTo>
                      <a:pt x="158" y="249"/>
                    </a:lnTo>
                    <a:lnTo>
                      <a:pt x="143" y="249"/>
                    </a:lnTo>
                    <a:lnTo>
                      <a:pt x="130" y="249"/>
                    </a:lnTo>
                    <a:lnTo>
                      <a:pt x="130" y="249"/>
                    </a:lnTo>
                    <a:lnTo>
                      <a:pt x="130" y="227"/>
                    </a:lnTo>
                    <a:lnTo>
                      <a:pt x="129" y="158"/>
                    </a:lnTo>
                    <a:lnTo>
                      <a:pt x="129" y="106"/>
                    </a:lnTo>
                    <a:lnTo>
                      <a:pt x="130" y="101"/>
                    </a:lnTo>
                    <a:lnTo>
                      <a:pt x="129" y="97"/>
                    </a:lnTo>
                    <a:lnTo>
                      <a:pt x="129" y="89"/>
                    </a:lnTo>
                    <a:lnTo>
                      <a:pt x="127" y="76"/>
                    </a:lnTo>
                    <a:lnTo>
                      <a:pt x="126" y="65"/>
                    </a:lnTo>
                    <a:lnTo>
                      <a:pt x="126" y="62"/>
                    </a:lnTo>
                    <a:lnTo>
                      <a:pt x="123" y="56"/>
                    </a:lnTo>
                    <a:lnTo>
                      <a:pt x="117" y="49"/>
                    </a:lnTo>
                    <a:lnTo>
                      <a:pt x="112" y="44"/>
                    </a:lnTo>
                    <a:lnTo>
                      <a:pt x="112" y="42"/>
                    </a:lnTo>
                    <a:lnTo>
                      <a:pt x="106" y="39"/>
                    </a:lnTo>
                    <a:lnTo>
                      <a:pt x="99" y="37"/>
                    </a:lnTo>
                    <a:lnTo>
                      <a:pt x="90" y="37"/>
                    </a:lnTo>
                    <a:lnTo>
                      <a:pt x="89" y="35"/>
                    </a:lnTo>
                    <a:lnTo>
                      <a:pt x="85" y="37"/>
                    </a:lnTo>
                    <a:lnTo>
                      <a:pt x="76" y="37"/>
                    </a:lnTo>
                    <a:lnTo>
                      <a:pt x="62" y="42"/>
                    </a:lnTo>
                    <a:lnTo>
                      <a:pt x="51" y="52"/>
                    </a:lnTo>
                    <a:lnTo>
                      <a:pt x="50" y="53"/>
                    </a:lnTo>
                    <a:lnTo>
                      <a:pt x="47" y="58"/>
                    </a:lnTo>
                    <a:lnTo>
                      <a:pt x="43" y="65"/>
                    </a:lnTo>
                    <a:lnTo>
                      <a:pt x="37" y="85"/>
                    </a:lnTo>
                    <a:lnTo>
                      <a:pt x="35" y="110"/>
                    </a:lnTo>
                    <a:lnTo>
                      <a:pt x="35" y="116"/>
                    </a:lnTo>
                    <a:lnTo>
                      <a:pt x="35" y="137"/>
                    </a:lnTo>
                    <a:lnTo>
                      <a:pt x="34" y="200"/>
                    </a:lnTo>
                    <a:lnTo>
                      <a:pt x="34" y="248"/>
                    </a:lnTo>
                    <a:lnTo>
                      <a:pt x="35"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0" name="Freeform 385"/>
              <p:cNvSpPr>
                <a:spLocks noEditPoints="1"/>
              </p:cNvSpPr>
              <p:nvPr/>
            </p:nvSpPr>
            <p:spPr bwMode="auto">
              <a:xfrm>
                <a:off x="3717" y="4151"/>
                <a:ext cx="59" cy="114"/>
              </a:xfrm>
              <a:custGeom>
                <a:avLst/>
                <a:gdLst>
                  <a:gd name="T0" fmla="*/ 143 w 175"/>
                  <a:gd name="T1" fmla="*/ 332 h 342"/>
                  <a:gd name="T2" fmla="*/ 141 w 175"/>
                  <a:gd name="T3" fmla="*/ 307 h 342"/>
                  <a:gd name="T4" fmla="*/ 140 w 175"/>
                  <a:gd name="T5" fmla="*/ 308 h 342"/>
                  <a:gd name="T6" fmla="*/ 130 w 175"/>
                  <a:gd name="T7" fmla="*/ 324 h 342"/>
                  <a:gd name="T8" fmla="*/ 119 w 175"/>
                  <a:gd name="T9" fmla="*/ 332 h 342"/>
                  <a:gd name="T10" fmla="*/ 110 w 175"/>
                  <a:gd name="T11" fmla="*/ 338 h 342"/>
                  <a:gd name="T12" fmla="*/ 89 w 175"/>
                  <a:gd name="T13" fmla="*/ 342 h 342"/>
                  <a:gd name="T14" fmla="*/ 81 w 175"/>
                  <a:gd name="T15" fmla="*/ 342 h 342"/>
                  <a:gd name="T16" fmla="*/ 50 w 175"/>
                  <a:gd name="T17" fmla="*/ 331 h 342"/>
                  <a:gd name="T18" fmla="*/ 27 w 175"/>
                  <a:gd name="T19" fmla="*/ 308 h 342"/>
                  <a:gd name="T20" fmla="*/ 14 w 175"/>
                  <a:gd name="T21" fmla="*/ 290 h 342"/>
                  <a:gd name="T22" fmla="*/ 0 w 175"/>
                  <a:gd name="T23" fmla="*/ 225 h 342"/>
                  <a:gd name="T24" fmla="*/ 0 w 175"/>
                  <a:gd name="T25" fmla="*/ 208 h 342"/>
                  <a:gd name="T26" fmla="*/ 4 w 175"/>
                  <a:gd name="T27" fmla="*/ 170 h 342"/>
                  <a:gd name="T28" fmla="*/ 13 w 175"/>
                  <a:gd name="T29" fmla="*/ 143 h 342"/>
                  <a:gd name="T30" fmla="*/ 19 w 175"/>
                  <a:gd name="T31" fmla="*/ 131 h 342"/>
                  <a:gd name="T32" fmla="*/ 38 w 175"/>
                  <a:gd name="T33" fmla="*/ 104 h 342"/>
                  <a:gd name="T34" fmla="*/ 45 w 175"/>
                  <a:gd name="T35" fmla="*/ 100 h 342"/>
                  <a:gd name="T36" fmla="*/ 65 w 175"/>
                  <a:gd name="T37" fmla="*/ 90 h 342"/>
                  <a:gd name="T38" fmla="*/ 86 w 175"/>
                  <a:gd name="T39" fmla="*/ 87 h 342"/>
                  <a:gd name="T40" fmla="*/ 103 w 175"/>
                  <a:gd name="T41" fmla="*/ 91 h 342"/>
                  <a:gd name="T42" fmla="*/ 117 w 175"/>
                  <a:gd name="T43" fmla="*/ 95 h 342"/>
                  <a:gd name="T44" fmla="*/ 131 w 175"/>
                  <a:gd name="T45" fmla="*/ 109 h 342"/>
                  <a:gd name="T46" fmla="*/ 140 w 175"/>
                  <a:gd name="T47" fmla="*/ 121 h 342"/>
                  <a:gd name="T48" fmla="*/ 138 w 175"/>
                  <a:gd name="T49" fmla="*/ 46 h 342"/>
                  <a:gd name="T50" fmla="*/ 140 w 175"/>
                  <a:gd name="T51" fmla="*/ 0 h 342"/>
                  <a:gd name="T52" fmla="*/ 161 w 175"/>
                  <a:gd name="T53" fmla="*/ 0 h 342"/>
                  <a:gd name="T54" fmla="*/ 175 w 175"/>
                  <a:gd name="T55" fmla="*/ 0 h 342"/>
                  <a:gd name="T56" fmla="*/ 175 w 175"/>
                  <a:gd name="T57" fmla="*/ 53 h 342"/>
                  <a:gd name="T58" fmla="*/ 174 w 175"/>
                  <a:gd name="T59" fmla="*/ 331 h 342"/>
                  <a:gd name="T60" fmla="*/ 169 w 175"/>
                  <a:gd name="T61" fmla="*/ 336 h 342"/>
                  <a:gd name="T62" fmla="*/ 143 w 175"/>
                  <a:gd name="T63" fmla="*/ 336 h 342"/>
                  <a:gd name="T64" fmla="*/ 141 w 175"/>
                  <a:gd name="T65" fmla="*/ 336 h 342"/>
                  <a:gd name="T66" fmla="*/ 143 w 175"/>
                  <a:gd name="T67" fmla="*/ 336 h 342"/>
                  <a:gd name="T68" fmla="*/ 35 w 175"/>
                  <a:gd name="T69" fmla="*/ 224 h 342"/>
                  <a:gd name="T70" fmla="*/ 41 w 175"/>
                  <a:gd name="T71" fmla="*/ 262 h 342"/>
                  <a:gd name="T72" fmla="*/ 52 w 175"/>
                  <a:gd name="T73" fmla="*/ 284 h 342"/>
                  <a:gd name="T74" fmla="*/ 59 w 175"/>
                  <a:gd name="T75" fmla="*/ 296 h 342"/>
                  <a:gd name="T76" fmla="*/ 86 w 175"/>
                  <a:gd name="T77" fmla="*/ 308 h 342"/>
                  <a:gd name="T78" fmla="*/ 93 w 175"/>
                  <a:gd name="T79" fmla="*/ 308 h 342"/>
                  <a:gd name="T80" fmla="*/ 106 w 175"/>
                  <a:gd name="T81" fmla="*/ 305 h 342"/>
                  <a:gd name="T82" fmla="*/ 124 w 175"/>
                  <a:gd name="T83" fmla="*/ 290 h 342"/>
                  <a:gd name="T84" fmla="*/ 129 w 175"/>
                  <a:gd name="T85" fmla="*/ 283 h 342"/>
                  <a:gd name="T86" fmla="*/ 140 w 175"/>
                  <a:gd name="T87" fmla="*/ 253 h 342"/>
                  <a:gd name="T88" fmla="*/ 144 w 175"/>
                  <a:gd name="T89" fmla="*/ 219 h 342"/>
                  <a:gd name="T90" fmla="*/ 143 w 175"/>
                  <a:gd name="T91" fmla="*/ 197 h 342"/>
                  <a:gd name="T92" fmla="*/ 129 w 175"/>
                  <a:gd name="T93" fmla="*/ 149 h 342"/>
                  <a:gd name="T94" fmla="*/ 124 w 175"/>
                  <a:gd name="T95" fmla="*/ 142 h 342"/>
                  <a:gd name="T96" fmla="*/ 106 w 175"/>
                  <a:gd name="T97" fmla="*/ 126 h 342"/>
                  <a:gd name="T98" fmla="*/ 88 w 175"/>
                  <a:gd name="T99" fmla="*/ 121 h 342"/>
                  <a:gd name="T100" fmla="*/ 76 w 175"/>
                  <a:gd name="T101" fmla="*/ 124 h 342"/>
                  <a:gd name="T102" fmla="*/ 64 w 175"/>
                  <a:gd name="T103" fmla="*/ 129 h 342"/>
                  <a:gd name="T104" fmla="*/ 51 w 175"/>
                  <a:gd name="T105" fmla="*/ 143 h 342"/>
                  <a:gd name="T106" fmla="*/ 44 w 175"/>
                  <a:gd name="T107" fmla="*/ 157 h 342"/>
                  <a:gd name="T108" fmla="*/ 35 w 175"/>
                  <a:gd name="T109" fmla="*/ 208 h 342"/>
                  <a:gd name="T110" fmla="*/ 34 w 175"/>
                  <a:gd name="T111" fmla="*/ 222 h 342"/>
                  <a:gd name="T112" fmla="*/ 34 w 175"/>
                  <a:gd name="T113" fmla="*/ 225 h 342"/>
                  <a:gd name="T114" fmla="*/ 35 w 175"/>
                  <a:gd name="T115" fmla="*/ 2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342">
                    <a:moveTo>
                      <a:pt x="143" y="336"/>
                    </a:moveTo>
                    <a:lnTo>
                      <a:pt x="143" y="332"/>
                    </a:lnTo>
                    <a:lnTo>
                      <a:pt x="141" y="318"/>
                    </a:lnTo>
                    <a:lnTo>
                      <a:pt x="141" y="307"/>
                    </a:lnTo>
                    <a:lnTo>
                      <a:pt x="143" y="305"/>
                    </a:lnTo>
                    <a:lnTo>
                      <a:pt x="140" y="308"/>
                    </a:lnTo>
                    <a:lnTo>
                      <a:pt x="137" y="314"/>
                    </a:lnTo>
                    <a:lnTo>
                      <a:pt x="130" y="324"/>
                    </a:lnTo>
                    <a:lnTo>
                      <a:pt x="120" y="331"/>
                    </a:lnTo>
                    <a:lnTo>
                      <a:pt x="119" y="332"/>
                    </a:lnTo>
                    <a:lnTo>
                      <a:pt x="116" y="335"/>
                    </a:lnTo>
                    <a:lnTo>
                      <a:pt x="110" y="338"/>
                    </a:lnTo>
                    <a:lnTo>
                      <a:pt x="100" y="341"/>
                    </a:lnTo>
                    <a:lnTo>
                      <a:pt x="89" y="342"/>
                    </a:lnTo>
                    <a:lnTo>
                      <a:pt x="88" y="342"/>
                    </a:lnTo>
                    <a:lnTo>
                      <a:pt x="81" y="342"/>
                    </a:lnTo>
                    <a:lnTo>
                      <a:pt x="69" y="341"/>
                    </a:lnTo>
                    <a:lnTo>
                      <a:pt x="50" y="331"/>
                    </a:lnTo>
                    <a:lnTo>
                      <a:pt x="31" y="314"/>
                    </a:lnTo>
                    <a:lnTo>
                      <a:pt x="27" y="308"/>
                    </a:lnTo>
                    <a:lnTo>
                      <a:pt x="23" y="303"/>
                    </a:lnTo>
                    <a:lnTo>
                      <a:pt x="14" y="290"/>
                    </a:lnTo>
                    <a:lnTo>
                      <a:pt x="4" y="260"/>
                    </a:lnTo>
                    <a:lnTo>
                      <a:pt x="0" y="225"/>
                    </a:lnTo>
                    <a:lnTo>
                      <a:pt x="0" y="214"/>
                    </a:lnTo>
                    <a:lnTo>
                      <a:pt x="0" y="208"/>
                    </a:lnTo>
                    <a:lnTo>
                      <a:pt x="0" y="195"/>
                    </a:lnTo>
                    <a:lnTo>
                      <a:pt x="4" y="170"/>
                    </a:lnTo>
                    <a:lnTo>
                      <a:pt x="10" y="149"/>
                    </a:lnTo>
                    <a:lnTo>
                      <a:pt x="13" y="143"/>
                    </a:lnTo>
                    <a:lnTo>
                      <a:pt x="14" y="139"/>
                    </a:lnTo>
                    <a:lnTo>
                      <a:pt x="19" y="131"/>
                    </a:lnTo>
                    <a:lnTo>
                      <a:pt x="27" y="117"/>
                    </a:lnTo>
                    <a:lnTo>
                      <a:pt x="38" y="104"/>
                    </a:lnTo>
                    <a:lnTo>
                      <a:pt x="43" y="101"/>
                    </a:lnTo>
                    <a:lnTo>
                      <a:pt x="45" y="100"/>
                    </a:lnTo>
                    <a:lnTo>
                      <a:pt x="51" y="95"/>
                    </a:lnTo>
                    <a:lnTo>
                      <a:pt x="65" y="90"/>
                    </a:lnTo>
                    <a:lnTo>
                      <a:pt x="82" y="88"/>
                    </a:lnTo>
                    <a:lnTo>
                      <a:pt x="86" y="87"/>
                    </a:lnTo>
                    <a:lnTo>
                      <a:pt x="93" y="88"/>
                    </a:lnTo>
                    <a:lnTo>
                      <a:pt x="103" y="91"/>
                    </a:lnTo>
                    <a:lnTo>
                      <a:pt x="114" y="95"/>
                    </a:lnTo>
                    <a:lnTo>
                      <a:pt x="117" y="95"/>
                    </a:lnTo>
                    <a:lnTo>
                      <a:pt x="123" y="101"/>
                    </a:lnTo>
                    <a:lnTo>
                      <a:pt x="131" y="109"/>
                    </a:lnTo>
                    <a:lnTo>
                      <a:pt x="137" y="119"/>
                    </a:lnTo>
                    <a:lnTo>
                      <a:pt x="140" y="121"/>
                    </a:lnTo>
                    <a:lnTo>
                      <a:pt x="140" y="102"/>
                    </a:lnTo>
                    <a:lnTo>
                      <a:pt x="138" y="46"/>
                    </a:lnTo>
                    <a:lnTo>
                      <a:pt x="138" y="2"/>
                    </a:lnTo>
                    <a:lnTo>
                      <a:pt x="140" y="0"/>
                    </a:lnTo>
                    <a:lnTo>
                      <a:pt x="144" y="0"/>
                    </a:lnTo>
                    <a:lnTo>
                      <a:pt x="161" y="0"/>
                    </a:lnTo>
                    <a:lnTo>
                      <a:pt x="174" y="0"/>
                    </a:lnTo>
                    <a:lnTo>
                      <a:pt x="175" y="0"/>
                    </a:lnTo>
                    <a:lnTo>
                      <a:pt x="174" y="7"/>
                    </a:lnTo>
                    <a:lnTo>
                      <a:pt x="175" y="53"/>
                    </a:lnTo>
                    <a:lnTo>
                      <a:pt x="174" y="211"/>
                    </a:lnTo>
                    <a:lnTo>
                      <a:pt x="174" y="331"/>
                    </a:lnTo>
                    <a:lnTo>
                      <a:pt x="175" y="336"/>
                    </a:lnTo>
                    <a:lnTo>
                      <a:pt x="169" y="336"/>
                    </a:lnTo>
                    <a:lnTo>
                      <a:pt x="154" y="336"/>
                    </a:lnTo>
                    <a:lnTo>
                      <a:pt x="143" y="336"/>
                    </a:lnTo>
                    <a:lnTo>
                      <a:pt x="143" y="336"/>
                    </a:lnTo>
                    <a:lnTo>
                      <a:pt x="141" y="336"/>
                    </a:lnTo>
                    <a:lnTo>
                      <a:pt x="143" y="336"/>
                    </a:lnTo>
                    <a:lnTo>
                      <a:pt x="143" y="336"/>
                    </a:lnTo>
                    <a:close/>
                    <a:moveTo>
                      <a:pt x="35" y="215"/>
                    </a:moveTo>
                    <a:lnTo>
                      <a:pt x="35" y="224"/>
                    </a:lnTo>
                    <a:lnTo>
                      <a:pt x="35" y="238"/>
                    </a:lnTo>
                    <a:lnTo>
                      <a:pt x="41" y="262"/>
                    </a:lnTo>
                    <a:lnTo>
                      <a:pt x="50" y="281"/>
                    </a:lnTo>
                    <a:lnTo>
                      <a:pt x="52" y="284"/>
                    </a:lnTo>
                    <a:lnTo>
                      <a:pt x="54" y="289"/>
                    </a:lnTo>
                    <a:lnTo>
                      <a:pt x="59" y="296"/>
                    </a:lnTo>
                    <a:lnTo>
                      <a:pt x="72" y="304"/>
                    </a:lnTo>
                    <a:lnTo>
                      <a:pt x="86" y="308"/>
                    </a:lnTo>
                    <a:lnTo>
                      <a:pt x="90" y="308"/>
                    </a:lnTo>
                    <a:lnTo>
                      <a:pt x="93" y="308"/>
                    </a:lnTo>
                    <a:lnTo>
                      <a:pt x="100" y="307"/>
                    </a:lnTo>
                    <a:lnTo>
                      <a:pt x="106" y="305"/>
                    </a:lnTo>
                    <a:lnTo>
                      <a:pt x="113" y="301"/>
                    </a:lnTo>
                    <a:lnTo>
                      <a:pt x="124" y="290"/>
                    </a:lnTo>
                    <a:lnTo>
                      <a:pt x="127" y="286"/>
                    </a:lnTo>
                    <a:lnTo>
                      <a:pt x="129" y="283"/>
                    </a:lnTo>
                    <a:lnTo>
                      <a:pt x="134" y="274"/>
                    </a:lnTo>
                    <a:lnTo>
                      <a:pt x="140" y="253"/>
                    </a:lnTo>
                    <a:lnTo>
                      <a:pt x="143" y="228"/>
                    </a:lnTo>
                    <a:lnTo>
                      <a:pt x="144" y="219"/>
                    </a:lnTo>
                    <a:lnTo>
                      <a:pt x="143" y="212"/>
                    </a:lnTo>
                    <a:lnTo>
                      <a:pt x="143" y="197"/>
                    </a:lnTo>
                    <a:lnTo>
                      <a:pt x="137" y="170"/>
                    </a:lnTo>
                    <a:lnTo>
                      <a:pt x="129" y="149"/>
                    </a:lnTo>
                    <a:lnTo>
                      <a:pt x="127" y="145"/>
                    </a:lnTo>
                    <a:lnTo>
                      <a:pt x="124" y="142"/>
                    </a:lnTo>
                    <a:lnTo>
                      <a:pt x="119" y="135"/>
                    </a:lnTo>
                    <a:lnTo>
                      <a:pt x="106" y="126"/>
                    </a:lnTo>
                    <a:lnTo>
                      <a:pt x="90" y="122"/>
                    </a:lnTo>
                    <a:lnTo>
                      <a:pt x="88" y="121"/>
                    </a:lnTo>
                    <a:lnTo>
                      <a:pt x="83" y="122"/>
                    </a:lnTo>
                    <a:lnTo>
                      <a:pt x="76" y="124"/>
                    </a:lnTo>
                    <a:lnTo>
                      <a:pt x="71" y="125"/>
                    </a:lnTo>
                    <a:lnTo>
                      <a:pt x="64" y="129"/>
                    </a:lnTo>
                    <a:lnTo>
                      <a:pt x="52" y="140"/>
                    </a:lnTo>
                    <a:lnTo>
                      <a:pt x="51" y="143"/>
                    </a:lnTo>
                    <a:lnTo>
                      <a:pt x="48" y="148"/>
                    </a:lnTo>
                    <a:lnTo>
                      <a:pt x="44" y="157"/>
                    </a:lnTo>
                    <a:lnTo>
                      <a:pt x="38" y="180"/>
                    </a:lnTo>
                    <a:lnTo>
                      <a:pt x="35" y="208"/>
                    </a:lnTo>
                    <a:lnTo>
                      <a:pt x="35" y="215"/>
                    </a:lnTo>
                    <a:lnTo>
                      <a:pt x="34" y="222"/>
                    </a:lnTo>
                    <a:lnTo>
                      <a:pt x="35" y="229"/>
                    </a:lnTo>
                    <a:lnTo>
                      <a:pt x="34" y="225"/>
                    </a:lnTo>
                    <a:lnTo>
                      <a:pt x="34" y="217"/>
                    </a:lnTo>
                    <a:lnTo>
                      <a:pt x="35" y="215"/>
                    </a:lnTo>
                    <a:lnTo>
                      <a:pt x="35"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1" name="Freeform 386"/>
              <p:cNvSpPr>
                <a:spLocks/>
              </p:cNvSpPr>
              <p:nvPr/>
            </p:nvSpPr>
            <p:spPr bwMode="auto">
              <a:xfrm>
                <a:off x="3834" y="4151"/>
                <a:ext cx="72" cy="114"/>
              </a:xfrm>
              <a:custGeom>
                <a:avLst/>
                <a:gdLst>
                  <a:gd name="T0" fmla="*/ 186 w 217"/>
                  <a:gd name="T1" fmla="*/ 0 h 342"/>
                  <a:gd name="T2" fmla="*/ 215 w 217"/>
                  <a:gd name="T3" fmla="*/ 0 h 342"/>
                  <a:gd name="T4" fmla="*/ 215 w 217"/>
                  <a:gd name="T5" fmla="*/ 4 h 342"/>
                  <a:gd name="T6" fmla="*/ 215 w 217"/>
                  <a:gd name="T7" fmla="*/ 122 h 342"/>
                  <a:gd name="T8" fmla="*/ 217 w 217"/>
                  <a:gd name="T9" fmla="*/ 194 h 342"/>
                  <a:gd name="T10" fmla="*/ 215 w 217"/>
                  <a:gd name="T11" fmla="*/ 218 h 342"/>
                  <a:gd name="T12" fmla="*/ 208 w 217"/>
                  <a:gd name="T13" fmla="*/ 270 h 342"/>
                  <a:gd name="T14" fmla="*/ 205 w 217"/>
                  <a:gd name="T15" fmla="*/ 280 h 342"/>
                  <a:gd name="T16" fmla="*/ 190 w 217"/>
                  <a:gd name="T17" fmla="*/ 307 h 342"/>
                  <a:gd name="T18" fmla="*/ 173 w 217"/>
                  <a:gd name="T19" fmla="*/ 324 h 342"/>
                  <a:gd name="T20" fmla="*/ 159 w 217"/>
                  <a:gd name="T21" fmla="*/ 332 h 342"/>
                  <a:gd name="T22" fmla="*/ 115 w 217"/>
                  <a:gd name="T23" fmla="*/ 342 h 342"/>
                  <a:gd name="T24" fmla="*/ 100 w 217"/>
                  <a:gd name="T25" fmla="*/ 342 h 342"/>
                  <a:gd name="T26" fmla="*/ 55 w 217"/>
                  <a:gd name="T27" fmla="*/ 332 h 342"/>
                  <a:gd name="T28" fmla="*/ 28 w 217"/>
                  <a:gd name="T29" fmla="*/ 310 h 342"/>
                  <a:gd name="T30" fmla="*/ 15 w 217"/>
                  <a:gd name="T31" fmla="*/ 290 h 342"/>
                  <a:gd name="T32" fmla="*/ 2 w 217"/>
                  <a:gd name="T33" fmla="*/ 234 h 342"/>
                  <a:gd name="T34" fmla="*/ 1 w 217"/>
                  <a:gd name="T35" fmla="*/ 164 h 342"/>
                  <a:gd name="T36" fmla="*/ 0 w 217"/>
                  <a:gd name="T37" fmla="*/ 4 h 342"/>
                  <a:gd name="T38" fmla="*/ 5 w 217"/>
                  <a:gd name="T39" fmla="*/ 0 h 342"/>
                  <a:gd name="T40" fmla="*/ 35 w 217"/>
                  <a:gd name="T41" fmla="*/ 0 h 342"/>
                  <a:gd name="T42" fmla="*/ 35 w 217"/>
                  <a:gd name="T43" fmla="*/ 4 h 342"/>
                  <a:gd name="T44" fmla="*/ 35 w 217"/>
                  <a:gd name="T45" fmla="*/ 122 h 342"/>
                  <a:gd name="T46" fmla="*/ 36 w 217"/>
                  <a:gd name="T47" fmla="*/ 194 h 342"/>
                  <a:gd name="T48" fmla="*/ 36 w 217"/>
                  <a:gd name="T49" fmla="*/ 217 h 342"/>
                  <a:gd name="T50" fmla="*/ 42 w 217"/>
                  <a:gd name="T51" fmla="*/ 257 h 342"/>
                  <a:gd name="T52" fmla="*/ 45 w 217"/>
                  <a:gd name="T53" fmla="*/ 265 h 342"/>
                  <a:gd name="T54" fmla="*/ 55 w 217"/>
                  <a:gd name="T55" fmla="*/ 281 h 342"/>
                  <a:gd name="T56" fmla="*/ 67 w 217"/>
                  <a:gd name="T57" fmla="*/ 291 h 342"/>
                  <a:gd name="T58" fmla="*/ 76 w 217"/>
                  <a:gd name="T59" fmla="*/ 297 h 342"/>
                  <a:gd name="T60" fmla="*/ 102 w 217"/>
                  <a:gd name="T61" fmla="*/ 301 h 342"/>
                  <a:gd name="T62" fmla="*/ 112 w 217"/>
                  <a:gd name="T63" fmla="*/ 301 h 342"/>
                  <a:gd name="T64" fmla="*/ 145 w 217"/>
                  <a:gd name="T65" fmla="*/ 294 h 342"/>
                  <a:gd name="T66" fmla="*/ 163 w 217"/>
                  <a:gd name="T67" fmla="*/ 280 h 342"/>
                  <a:gd name="T68" fmla="*/ 170 w 217"/>
                  <a:gd name="T69" fmla="*/ 267 h 342"/>
                  <a:gd name="T70" fmla="*/ 179 w 217"/>
                  <a:gd name="T71" fmla="*/ 205 h 342"/>
                  <a:gd name="T72" fmla="*/ 180 w 217"/>
                  <a:gd name="T73" fmla="*/ 164 h 342"/>
                  <a:gd name="T74" fmla="*/ 179 w 217"/>
                  <a:gd name="T75" fmla="*/ 4 h 342"/>
                  <a:gd name="T76" fmla="*/ 180 w 217"/>
                  <a:gd name="T7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7" h="342">
                    <a:moveTo>
                      <a:pt x="180" y="0"/>
                    </a:moveTo>
                    <a:lnTo>
                      <a:pt x="186" y="0"/>
                    </a:lnTo>
                    <a:lnTo>
                      <a:pt x="203" y="0"/>
                    </a:lnTo>
                    <a:lnTo>
                      <a:pt x="215" y="0"/>
                    </a:lnTo>
                    <a:lnTo>
                      <a:pt x="217" y="0"/>
                    </a:lnTo>
                    <a:lnTo>
                      <a:pt x="215" y="4"/>
                    </a:lnTo>
                    <a:lnTo>
                      <a:pt x="217" y="31"/>
                    </a:lnTo>
                    <a:lnTo>
                      <a:pt x="215" y="122"/>
                    </a:lnTo>
                    <a:lnTo>
                      <a:pt x="215" y="191"/>
                    </a:lnTo>
                    <a:lnTo>
                      <a:pt x="217" y="194"/>
                    </a:lnTo>
                    <a:lnTo>
                      <a:pt x="215" y="203"/>
                    </a:lnTo>
                    <a:lnTo>
                      <a:pt x="215" y="218"/>
                    </a:lnTo>
                    <a:lnTo>
                      <a:pt x="212" y="246"/>
                    </a:lnTo>
                    <a:lnTo>
                      <a:pt x="208" y="270"/>
                    </a:lnTo>
                    <a:lnTo>
                      <a:pt x="208" y="274"/>
                    </a:lnTo>
                    <a:lnTo>
                      <a:pt x="205" y="280"/>
                    </a:lnTo>
                    <a:lnTo>
                      <a:pt x="201" y="290"/>
                    </a:lnTo>
                    <a:lnTo>
                      <a:pt x="190" y="307"/>
                    </a:lnTo>
                    <a:lnTo>
                      <a:pt x="176" y="321"/>
                    </a:lnTo>
                    <a:lnTo>
                      <a:pt x="173" y="324"/>
                    </a:lnTo>
                    <a:lnTo>
                      <a:pt x="167" y="328"/>
                    </a:lnTo>
                    <a:lnTo>
                      <a:pt x="159" y="332"/>
                    </a:lnTo>
                    <a:lnTo>
                      <a:pt x="138" y="339"/>
                    </a:lnTo>
                    <a:lnTo>
                      <a:pt x="115" y="342"/>
                    </a:lnTo>
                    <a:lnTo>
                      <a:pt x="110" y="342"/>
                    </a:lnTo>
                    <a:lnTo>
                      <a:pt x="100" y="342"/>
                    </a:lnTo>
                    <a:lnTo>
                      <a:pt x="83" y="341"/>
                    </a:lnTo>
                    <a:lnTo>
                      <a:pt x="55" y="332"/>
                    </a:lnTo>
                    <a:lnTo>
                      <a:pt x="32" y="315"/>
                    </a:lnTo>
                    <a:lnTo>
                      <a:pt x="28" y="310"/>
                    </a:lnTo>
                    <a:lnTo>
                      <a:pt x="22" y="304"/>
                    </a:lnTo>
                    <a:lnTo>
                      <a:pt x="15" y="290"/>
                    </a:lnTo>
                    <a:lnTo>
                      <a:pt x="9" y="274"/>
                    </a:lnTo>
                    <a:lnTo>
                      <a:pt x="2" y="234"/>
                    </a:lnTo>
                    <a:lnTo>
                      <a:pt x="1" y="194"/>
                    </a:lnTo>
                    <a:lnTo>
                      <a:pt x="1" y="164"/>
                    </a:lnTo>
                    <a:lnTo>
                      <a:pt x="0" y="73"/>
                    </a:lnTo>
                    <a:lnTo>
                      <a:pt x="0" y="4"/>
                    </a:lnTo>
                    <a:lnTo>
                      <a:pt x="1" y="0"/>
                    </a:lnTo>
                    <a:lnTo>
                      <a:pt x="5" y="0"/>
                    </a:lnTo>
                    <a:lnTo>
                      <a:pt x="22" y="0"/>
                    </a:lnTo>
                    <a:lnTo>
                      <a:pt x="35" y="0"/>
                    </a:lnTo>
                    <a:lnTo>
                      <a:pt x="36" y="0"/>
                    </a:lnTo>
                    <a:lnTo>
                      <a:pt x="35" y="4"/>
                    </a:lnTo>
                    <a:lnTo>
                      <a:pt x="36" y="31"/>
                    </a:lnTo>
                    <a:lnTo>
                      <a:pt x="35" y="122"/>
                    </a:lnTo>
                    <a:lnTo>
                      <a:pt x="35" y="191"/>
                    </a:lnTo>
                    <a:lnTo>
                      <a:pt x="36" y="194"/>
                    </a:lnTo>
                    <a:lnTo>
                      <a:pt x="36" y="203"/>
                    </a:lnTo>
                    <a:lnTo>
                      <a:pt x="36" y="217"/>
                    </a:lnTo>
                    <a:lnTo>
                      <a:pt x="38" y="239"/>
                    </a:lnTo>
                    <a:lnTo>
                      <a:pt x="42" y="257"/>
                    </a:lnTo>
                    <a:lnTo>
                      <a:pt x="43" y="260"/>
                    </a:lnTo>
                    <a:lnTo>
                      <a:pt x="45" y="265"/>
                    </a:lnTo>
                    <a:lnTo>
                      <a:pt x="47" y="270"/>
                    </a:lnTo>
                    <a:lnTo>
                      <a:pt x="55" y="281"/>
                    </a:lnTo>
                    <a:lnTo>
                      <a:pt x="64" y="290"/>
                    </a:lnTo>
                    <a:lnTo>
                      <a:pt x="67" y="291"/>
                    </a:lnTo>
                    <a:lnTo>
                      <a:pt x="70" y="294"/>
                    </a:lnTo>
                    <a:lnTo>
                      <a:pt x="76" y="297"/>
                    </a:lnTo>
                    <a:lnTo>
                      <a:pt x="88" y="300"/>
                    </a:lnTo>
                    <a:lnTo>
                      <a:pt x="102" y="301"/>
                    </a:lnTo>
                    <a:lnTo>
                      <a:pt x="107" y="301"/>
                    </a:lnTo>
                    <a:lnTo>
                      <a:pt x="112" y="301"/>
                    </a:lnTo>
                    <a:lnTo>
                      <a:pt x="124" y="301"/>
                    </a:lnTo>
                    <a:lnTo>
                      <a:pt x="145" y="294"/>
                    </a:lnTo>
                    <a:lnTo>
                      <a:pt x="159" y="284"/>
                    </a:lnTo>
                    <a:lnTo>
                      <a:pt x="163" y="280"/>
                    </a:lnTo>
                    <a:lnTo>
                      <a:pt x="165" y="277"/>
                    </a:lnTo>
                    <a:lnTo>
                      <a:pt x="170" y="267"/>
                    </a:lnTo>
                    <a:lnTo>
                      <a:pt x="176" y="241"/>
                    </a:lnTo>
                    <a:lnTo>
                      <a:pt x="179" y="205"/>
                    </a:lnTo>
                    <a:lnTo>
                      <a:pt x="180" y="194"/>
                    </a:lnTo>
                    <a:lnTo>
                      <a:pt x="180" y="164"/>
                    </a:lnTo>
                    <a:lnTo>
                      <a:pt x="179" y="73"/>
                    </a:lnTo>
                    <a:lnTo>
                      <a:pt x="179" y="4"/>
                    </a:lnTo>
                    <a:lnTo>
                      <a:pt x="180" y="0"/>
                    </a:lnTo>
                    <a:lnTo>
                      <a:pt x="18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2" name="Freeform 387"/>
              <p:cNvSpPr>
                <a:spLocks/>
              </p:cNvSpPr>
              <p:nvPr/>
            </p:nvSpPr>
            <p:spPr bwMode="auto">
              <a:xfrm>
                <a:off x="3917" y="4177"/>
                <a:ext cx="56" cy="88"/>
              </a:xfrm>
              <a:custGeom>
                <a:avLst/>
                <a:gdLst>
                  <a:gd name="T0" fmla="*/ 20 w 167"/>
                  <a:gd name="T1" fmla="*/ 173 h 255"/>
                  <a:gd name="T2" fmla="*/ 34 w 167"/>
                  <a:gd name="T3" fmla="*/ 175 h 255"/>
                  <a:gd name="T4" fmla="*/ 48 w 167"/>
                  <a:gd name="T5" fmla="*/ 207 h 255"/>
                  <a:gd name="T6" fmla="*/ 57 w 167"/>
                  <a:gd name="T7" fmla="*/ 214 h 255"/>
                  <a:gd name="T8" fmla="*/ 86 w 167"/>
                  <a:gd name="T9" fmla="*/ 221 h 255"/>
                  <a:gd name="T10" fmla="*/ 108 w 167"/>
                  <a:gd name="T11" fmla="*/ 218 h 255"/>
                  <a:gd name="T12" fmla="*/ 122 w 167"/>
                  <a:gd name="T13" fmla="*/ 209 h 255"/>
                  <a:gd name="T14" fmla="*/ 129 w 167"/>
                  <a:gd name="T15" fmla="*/ 196 h 255"/>
                  <a:gd name="T16" fmla="*/ 130 w 167"/>
                  <a:gd name="T17" fmla="*/ 176 h 255"/>
                  <a:gd name="T18" fmla="*/ 122 w 167"/>
                  <a:gd name="T19" fmla="*/ 159 h 255"/>
                  <a:gd name="T20" fmla="*/ 99 w 167"/>
                  <a:gd name="T21" fmla="*/ 151 h 255"/>
                  <a:gd name="T22" fmla="*/ 68 w 167"/>
                  <a:gd name="T23" fmla="*/ 141 h 255"/>
                  <a:gd name="T24" fmla="*/ 34 w 167"/>
                  <a:gd name="T25" fmla="*/ 125 h 255"/>
                  <a:gd name="T26" fmla="*/ 20 w 167"/>
                  <a:gd name="T27" fmla="*/ 114 h 255"/>
                  <a:gd name="T28" fmla="*/ 13 w 167"/>
                  <a:gd name="T29" fmla="*/ 101 h 255"/>
                  <a:gd name="T30" fmla="*/ 6 w 167"/>
                  <a:gd name="T31" fmla="*/ 73 h 255"/>
                  <a:gd name="T32" fmla="*/ 6 w 167"/>
                  <a:gd name="T33" fmla="*/ 56 h 255"/>
                  <a:gd name="T34" fmla="*/ 26 w 167"/>
                  <a:gd name="T35" fmla="*/ 20 h 255"/>
                  <a:gd name="T36" fmla="*/ 54 w 167"/>
                  <a:gd name="T37" fmla="*/ 4 h 255"/>
                  <a:gd name="T38" fmla="*/ 92 w 167"/>
                  <a:gd name="T39" fmla="*/ 1 h 255"/>
                  <a:gd name="T40" fmla="*/ 120 w 167"/>
                  <a:gd name="T41" fmla="*/ 8 h 255"/>
                  <a:gd name="T42" fmla="*/ 144 w 167"/>
                  <a:gd name="T43" fmla="*/ 28 h 255"/>
                  <a:gd name="T44" fmla="*/ 154 w 167"/>
                  <a:gd name="T45" fmla="*/ 51 h 255"/>
                  <a:gd name="T46" fmla="*/ 154 w 167"/>
                  <a:gd name="T47" fmla="*/ 70 h 255"/>
                  <a:gd name="T48" fmla="*/ 126 w 167"/>
                  <a:gd name="T49" fmla="*/ 75 h 255"/>
                  <a:gd name="T50" fmla="*/ 116 w 167"/>
                  <a:gd name="T51" fmla="*/ 49 h 255"/>
                  <a:gd name="T52" fmla="*/ 88 w 167"/>
                  <a:gd name="T53" fmla="*/ 35 h 255"/>
                  <a:gd name="T54" fmla="*/ 71 w 167"/>
                  <a:gd name="T55" fmla="*/ 35 h 255"/>
                  <a:gd name="T56" fmla="*/ 50 w 167"/>
                  <a:gd name="T57" fmla="*/ 42 h 255"/>
                  <a:gd name="T58" fmla="*/ 40 w 167"/>
                  <a:gd name="T59" fmla="*/ 55 h 255"/>
                  <a:gd name="T60" fmla="*/ 38 w 167"/>
                  <a:gd name="T61" fmla="*/ 68 h 255"/>
                  <a:gd name="T62" fmla="*/ 47 w 167"/>
                  <a:gd name="T63" fmla="*/ 86 h 255"/>
                  <a:gd name="T64" fmla="*/ 58 w 167"/>
                  <a:gd name="T65" fmla="*/ 93 h 255"/>
                  <a:gd name="T66" fmla="*/ 92 w 167"/>
                  <a:gd name="T67" fmla="*/ 104 h 255"/>
                  <a:gd name="T68" fmla="*/ 137 w 167"/>
                  <a:gd name="T69" fmla="*/ 123 h 255"/>
                  <a:gd name="T70" fmla="*/ 153 w 167"/>
                  <a:gd name="T71" fmla="*/ 135 h 255"/>
                  <a:gd name="T72" fmla="*/ 162 w 167"/>
                  <a:gd name="T73" fmla="*/ 152 h 255"/>
                  <a:gd name="T74" fmla="*/ 167 w 167"/>
                  <a:gd name="T75" fmla="*/ 178 h 255"/>
                  <a:gd name="T76" fmla="*/ 158 w 167"/>
                  <a:gd name="T77" fmla="*/ 214 h 255"/>
                  <a:gd name="T78" fmla="*/ 140 w 167"/>
                  <a:gd name="T79" fmla="*/ 238 h 255"/>
                  <a:gd name="T80" fmla="*/ 89 w 167"/>
                  <a:gd name="T81" fmla="*/ 255 h 255"/>
                  <a:gd name="T82" fmla="*/ 51 w 167"/>
                  <a:gd name="T83" fmla="*/ 251 h 255"/>
                  <a:gd name="T84" fmla="*/ 9 w 167"/>
                  <a:gd name="T85" fmla="*/ 211 h 255"/>
                  <a:gd name="T86" fmla="*/ 0 w 167"/>
                  <a:gd name="T87" fmla="*/ 17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255">
                    <a:moveTo>
                      <a:pt x="0" y="176"/>
                    </a:moveTo>
                    <a:lnTo>
                      <a:pt x="5" y="176"/>
                    </a:lnTo>
                    <a:lnTo>
                      <a:pt x="20" y="173"/>
                    </a:lnTo>
                    <a:lnTo>
                      <a:pt x="33" y="172"/>
                    </a:lnTo>
                    <a:lnTo>
                      <a:pt x="34" y="170"/>
                    </a:lnTo>
                    <a:lnTo>
                      <a:pt x="34" y="175"/>
                    </a:lnTo>
                    <a:lnTo>
                      <a:pt x="36" y="183"/>
                    </a:lnTo>
                    <a:lnTo>
                      <a:pt x="40" y="196"/>
                    </a:lnTo>
                    <a:lnTo>
                      <a:pt x="48" y="207"/>
                    </a:lnTo>
                    <a:lnTo>
                      <a:pt x="51" y="209"/>
                    </a:lnTo>
                    <a:lnTo>
                      <a:pt x="53" y="211"/>
                    </a:lnTo>
                    <a:lnTo>
                      <a:pt x="57" y="214"/>
                    </a:lnTo>
                    <a:lnTo>
                      <a:pt x="68" y="220"/>
                    </a:lnTo>
                    <a:lnTo>
                      <a:pt x="82" y="221"/>
                    </a:lnTo>
                    <a:lnTo>
                      <a:pt x="86" y="221"/>
                    </a:lnTo>
                    <a:lnTo>
                      <a:pt x="89" y="221"/>
                    </a:lnTo>
                    <a:lnTo>
                      <a:pt x="96" y="221"/>
                    </a:lnTo>
                    <a:lnTo>
                      <a:pt x="108" y="218"/>
                    </a:lnTo>
                    <a:lnTo>
                      <a:pt x="117" y="213"/>
                    </a:lnTo>
                    <a:lnTo>
                      <a:pt x="120" y="210"/>
                    </a:lnTo>
                    <a:lnTo>
                      <a:pt x="122" y="209"/>
                    </a:lnTo>
                    <a:lnTo>
                      <a:pt x="124" y="204"/>
                    </a:lnTo>
                    <a:lnTo>
                      <a:pt x="127" y="200"/>
                    </a:lnTo>
                    <a:lnTo>
                      <a:pt x="129" y="196"/>
                    </a:lnTo>
                    <a:lnTo>
                      <a:pt x="130" y="185"/>
                    </a:lnTo>
                    <a:lnTo>
                      <a:pt x="131" y="182"/>
                    </a:lnTo>
                    <a:lnTo>
                      <a:pt x="130" y="176"/>
                    </a:lnTo>
                    <a:lnTo>
                      <a:pt x="129" y="172"/>
                    </a:lnTo>
                    <a:lnTo>
                      <a:pt x="126" y="165"/>
                    </a:lnTo>
                    <a:lnTo>
                      <a:pt x="122" y="159"/>
                    </a:lnTo>
                    <a:lnTo>
                      <a:pt x="116" y="158"/>
                    </a:lnTo>
                    <a:lnTo>
                      <a:pt x="112" y="155"/>
                    </a:lnTo>
                    <a:lnTo>
                      <a:pt x="99" y="151"/>
                    </a:lnTo>
                    <a:lnTo>
                      <a:pt x="88" y="147"/>
                    </a:lnTo>
                    <a:lnTo>
                      <a:pt x="81" y="145"/>
                    </a:lnTo>
                    <a:lnTo>
                      <a:pt x="68" y="141"/>
                    </a:lnTo>
                    <a:lnTo>
                      <a:pt x="50" y="134"/>
                    </a:lnTo>
                    <a:lnTo>
                      <a:pt x="36" y="128"/>
                    </a:lnTo>
                    <a:lnTo>
                      <a:pt x="34" y="125"/>
                    </a:lnTo>
                    <a:lnTo>
                      <a:pt x="31" y="124"/>
                    </a:lnTo>
                    <a:lnTo>
                      <a:pt x="27" y="121"/>
                    </a:lnTo>
                    <a:lnTo>
                      <a:pt x="20" y="114"/>
                    </a:lnTo>
                    <a:lnTo>
                      <a:pt x="14" y="106"/>
                    </a:lnTo>
                    <a:lnTo>
                      <a:pt x="14" y="103"/>
                    </a:lnTo>
                    <a:lnTo>
                      <a:pt x="13" y="101"/>
                    </a:lnTo>
                    <a:lnTo>
                      <a:pt x="10" y="96"/>
                    </a:lnTo>
                    <a:lnTo>
                      <a:pt x="7" y="85"/>
                    </a:lnTo>
                    <a:lnTo>
                      <a:pt x="6" y="73"/>
                    </a:lnTo>
                    <a:lnTo>
                      <a:pt x="6" y="70"/>
                    </a:lnTo>
                    <a:lnTo>
                      <a:pt x="6" y="66"/>
                    </a:lnTo>
                    <a:lnTo>
                      <a:pt x="6" y="56"/>
                    </a:lnTo>
                    <a:lnTo>
                      <a:pt x="12" y="38"/>
                    </a:lnTo>
                    <a:lnTo>
                      <a:pt x="22" y="24"/>
                    </a:lnTo>
                    <a:lnTo>
                      <a:pt x="26" y="20"/>
                    </a:lnTo>
                    <a:lnTo>
                      <a:pt x="29" y="17"/>
                    </a:lnTo>
                    <a:lnTo>
                      <a:pt x="37" y="13"/>
                    </a:lnTo>
                    <a:lnTo>
                      <a:pt x="54" y="4"/>
                    </a:lnTo>
                    <a:lnTo>
                      <a:pt x="75" y="1"/>
                    </a:lnTo>
                    <a:lnTo>
                      <a:pt x="82" y="0"/>
                    </a:lnTo>
                    <a:lnTo>
                      <a:pt x="92" y="1"/>
                    </a:lnTo>
                    <a:lnTo>
                      <a:pt x="105" y="4"/>
                    </a:lnTo>
                    <a:lnTo>
                      <a:pt x="116" y="8"/>
                    </a:lnTo>
                    <a:lnTo>
                      <a:pt x="120" y="8"/>
                    </a:lnTo>
                    <a:lnTo>
                      <a:pt x="127" y="14"/>
                    </a:lnTo>
                    <a:lnTo>
                      <a:pt x="137" y="21"/>
                    </a:lnTo>
                    <a:lnTo>
                      <a:pt x="144" y="28"/>
                    </a:lnTo>
                    <a:lnTo>
                      <a:pt x="147" y="30"/>
                    </a:lnTo>
                    <a:lnTo>
                      <a:pt x="150" y="38"/>
                    </a:lnTo>
                    <a:lnTo>
                      <a:pt x="154" y="51"/>
                    </a:lnTo>
                    <a:lnTo>
                      <a:pt x="158" y="66"/>
                    </a:lnTo>
                    <a:lnTo>
                      <a:pt x="160" y="69"/>
                    </a:lnTo>
                    <a:lnTo>
                      <a:pt x="154" y="70"/>
                    </a:lnTo>
                    <a:lnTo>
                      <a:pt x="139" y="73"/>
                    </a:lnTo>
                    <a:lnTo>
                      <a:pt x="126" y="75"/>
                    </a:lnTo>
                    <a:lnTo>
                      <a:pt x="126" y="75"/>
                    </a:lnTo>
                    <a:lnTo>
                      <a:pt x="124" y="69"/>
                    </a:lnTo>
                    <a:lnTo>
                      <a:pt x="120" y="58"/>
                    </a:lnTo>
                    <a:lnTo>
                      <a:pt x="116" y="49"/>
                    </a:lnTo>
                    <a:lnTo>
                      <a:pt x="109" y="42"/>
                    </a:lnTo>
                    <a:lnTo>
                      <a:pt x="99" y="37"/>
                    </a:lnTo>
                    <a:lnTo>
                      <a:pt x="88" y="35"/>
                    </a:lnTo>
                    <a:lnTo>
                      <a:pt x="82" y="34"/>
                    </a:lnTo>
                    <a:lnTo>
                      <a:pt x="78" y="35"/>
                    </a:lnTo>
                    <a:lnTo>
                      <a:pt x="71" y="35"/>
                    </a:lnTo>
                    <a:lnTo>
                      <a:pt x="60" y="38"/>
                    </a:lnTo>
                    <a:lnTo>
                      <a:pt x="51" y="42"/>
                    </a:lnTo>
                    <a:lnTo>
                      <a:pt x="50" y="42"/>
                    </a:lnTo>
                    <a:lnTo>
                      <a:pt x="47" y="45"/>
                    </a:lnTo>
                    <a:lnTo>
                      <a:pt x="44" y="48"/>
                    </a:lnTo>
                    <a:lnTo>
                      <a:pt x="40" y="55"/>
                    </a:lnTo>
                    <a:lnTo>
                      <a:pt x="38" y="63"/>
                    </a:lnTo>
                    <a:lnTo>
                      <a:pt x="38" y="65"/>
                    </a:lnTo>
                    <a:lnTo>
                      <a:pt x="38" y="68"/>
                    </a:lnTo>
                    <a:lnTo>
                      <a:pt x="38" y="72"/>
                    </a:lnTo>
                    <a:lnTo>
                      <a:pt x="41" y="80"/>
                    </a:lnTo>
                    <a:lnTo>
                      <a:pt x="47" y="86"/>
                    </a:lnTo>
                    <a:lnTo>
                      <a:pt x="50" y="87"/>
                    </a:lnTo>
                    <a:lnTo>
                      <a:pt x="54" y="90"/>
                    </a:lnTo>
                    <a:lnTo>
                      <a:pt x="58" y="93"/>
                    </a:lnTo>
                    <a:lnTo>
                      <a:pt x="72" y="97"/>
                    </a:lnTo>
                    <a:lnTo>
                      <a:pt x="86" y="101"/>
                    </a:lnTo>
                    <a:lnTo>
                      <a:pt x="92" y="104"/>
                    </a:lnTo>
                    <a:lnTo>
                      <a:pt x="105" y="108"/>
                    </a:lnTo>
                    <a:lnTo>
                      <a:pt x="124" y="116"/>
                    </a:lnTo>
                    <a:lnTo>
                      <a:pt x="137" y="123"/>
                    </a:lnTo>
                    <a:lnTo>
                      <a:pt x="140" y="123"/>
                    </a:lnTo>
                    <a:lnTo>
                      <a:pt x="146" y="128"/>
                    </a:lnTo>
                    <a:lnTo>
                      <a:pt x="153" y="135"/>
                    </a:lnTo>
                    <a:lnTo>
                      <a:pt x="158" y="144"/>
                    </a:lnTo>
                    <a:lnTo>
                      <a:pt x="160" y="145"/>
                    </a:lnTo>
                    <a:lnTo>
                      <a:pt x="162" y="152"/>
                    </a:lnTo>
                    <a:lnTo>
                      <a:pt x="165" y="163"/>
                    </a:lnTo>
                    <a:lnTo>
                      <a:pt x="165" y="175"/>
                    </a:lnTo>
                    <a:lnTo>
                      <a:pt x="167" y="178"/>
                    </a:lnTo>
                    <a:lnTo>
                      <a:pt x="165" y="183"/>
                    </a:lnTo>
                    <a:lnTo>
                      <a:pt x="165" y="194"/>
                    </a:lnTo>
                    <a:lnTo>
                      <a:pt x="158" y="214"/>
                    </a:lnTo>
                    <a:lnTo>
                      <a:pt x="147" y="231"/>
                    </a:lnTo>
                    <a:lnTo>
                      <a:pt x="144" y="234"/>
                    </a:lnTo>
                    <a:lnTo>
                      <a:pt x="140" y="238"/>
                    </a:lnTo>
                    <a:lnTo>
                      <a:pt x="131" y="244"/>
                    </a:lnTo>
                    <a:lnTo>
                      <a:pt x="112" y="252"/>
                    </a:lnTo>
                    <a:lnTo>
                      <a:pt x="89" y="255"/>
                    </a:lnTo>
                    <a:lnTo>
                      <a:pt x="84" y="255"/>
                    </a:lnTo>
                    <a:lnTo>
                      <a:pt x="71" y="255"/>
                    </a:lnTo>
                    <a:lnTo>
                      <a:pt x="51" y="251"/>
                    </a:lnTo>
                    <a:lnTo>
                      <a:pt x="34" y="242"/>
                    </a:lnTo>
                    <a:lnTo>
                      <a:pt x="20" y="228"/>
                    </a:lnTo>
                    <a:lnTo>
                      <a:pt x="9" y="211"/>
                    </a:lnTo>
                    <a:lnTo>
                      <a:pt x="2" y="189"/>
                    </a:lnTo>
                    <a:lnTo>
                      <a:pt x="0" y="176"/>
                    </a:lnTo>
                    <a:lnTo>
                      <a:pt x="0" y="1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3" name="Freeform 388"/>
              <p:cNvSpPr>
                <a:spLocks noEditPoints="1"/>
              </p:cNvSpPr>
              <p:nvPr/>
            </p:nvSpPr>
            <p:spPr bwMode="auto">
              <a:xfrm>
                <a:off x="3982" y="4177"/>
                <a:ext cx="62" cy="88"/>
              </a:xfrm>
              <a:custGeom>
                <a:avLst/>
                <a:gdLst>
                  <a:gd name="T0" fmla="*/ 152 w 185"/>
                  <a:gd name="T1" fmla="*/ 172 h 255"/>
                  <a:gd name="T2" fmla="*/ 182 w 185"/>
                  <a:gd name="T3" fmla="*/ 176 h 255"/>
                  <a:gd name="T4" fmla="*/ 180 w 185"/>
                  <a:gd name="T5" fmla="*/ 183 h 255"/>
                  <a:gd name="T6" fmla="*/ 168 w 185"/>
                  <a:gd name="T7" fmla="*/ 216 h 255"/>
                  <a:gd name="T8" fmla="*/ 151 w 185"/>
                  <a:gd name="T9" fmla="*/ 235 h 255"/>
                  <a:gd name="T10" fmla="*/ 138 w 185"/>
                  <a:gd name="T11" fmla="*/ 244 h 255"/>
                  <a:gd name="T12" fmla="*/ 99 w 185"/>
                  <a:gd name="T13" fmla="*/ 255 h 255"/>
                  <a:gd name="T14" fmla="*/ 87 w 185"/>
                  <a:gd name="T15" fmla="*/ 255 h 255"/>
                  <a:gd name="T16" fmla="*/ 51 w 185"/>
                  <a:gd name="T17" fmla="*/ 245 h 255"/>
                  <a:gd name="T18" fmla="*/ 27 w 185"/>
                  <a:gd name="T19" fmla="*/ 223 h 255"/>
                  <a:gd name="T20" fmla="*/ 14 w 185"/>
                  <a:gd name="T21" fmla="*/ 206 h 255"/>
                  <a:gd name="T22" fmla="*/ 0 w 185"/>
                  <a:gd name="T23" fmla="*/ 141 h 255"/>
                  <a:gd name="T24" fmla="*/ 0 w 185"/>
                  <a:gd name="T25" fmla="*/ 120 h 255"/>
                  <a:gd name="T26" fmla="*/ 8 w 185"/>
                  <a:gd name="T27" fmla="*/ 66 h 255"/>
                  <a:gd name="T28" fmla="*/ 27 w 185"/>
                  <a:gd name="T29" fmla="*/ 34 h 255"/>
                  <a:gd name="T30" fmla="*/ 39 w 185"/>
                  <a:gd name="T31" fmla="*/ 20 h 255"/>
                  <a:gd name="T32" fmla="*/ 86 w 185"/>
                  <a:gd name="T33" fmla="*/ 1 h 255"/>
                  <a:gd name="T34" fmla="*/ 99 w 185"/>
                  <a:gd name="T35" fmla="*/ 1 h 255"/>
                  <a:gd name="T36" fmla="*/ 134 w 185"/>
                  <a:gd name="T37" fmla="*/ 11 h 255"/>
                  <a:gd name="T38" fmla="*/ 158 w 185"/>
                  <a:gd name="T39" fmla="*/ 32 h 255"/>
                  <a:gd name="T40" fmla="*/ 169 w 185"/>
                  <a:gd name="T41" fmla="*/ 52 h 255"/>
                  <a:gd name="T42" fmla="*/ 183 w 185"/>
                  <a:gd name="T43" fmla="*/ 117 h 255"/>
                  <a:gd name="T44" fmla="*/ 185 w 185"/>
                  <a:gd name="T45" fmla="*/ 130 h 255"/>
                  <a:gd name="T46" fmla="*/ 183 w 185"/>
                  <a:gd name="T47" fmla="*/ 138 h 255"/>
                  <a:gd name="T48" fmla="*/ 180 w 185"/>
                  <a:gd name="T49" fmla="*/ 139 h 255"/>
                  <a:gd name="T50" fmla="*/ 90 w 185"/>
                  <a:gd name="T51" fmla="*/ 138 h 255"/>
                  <a:gd name="T52" fmla="*/ 35 w 185"/>
                  <a:gd name="T53" fmla="*/ 138 h 255"/>
                  <a:gd name="T54" fmla="*/ 37 w 185"/>
                  <a:gd name="T55" fmla="*/ 158 h 255"/>
                  <a:gd name="T56" fmla="*/ 51 w 185"/>
                  <a:gd name="T57" fmla="*/ 197 h 255"/>
                  <a:gd name="T58" fmla="*/ 56 w 185"/>
                  <a:gd name="T59" fmla="*/ 204 h 255"/>
                  <a:gd name="T60" fmla="*/ 76 w 185"/>
                  <a:gd name="T61" fmla="*/ 218 h 255"/>
                  <a:gd name="T62" fmla="*/ 96 w 185"/>
                  <a:gd name="T63" fmla="*/ 221 h 255"/>
                  <a:gd name="T64" fmla="*/ 113 w 185"/>
                  <a:gd name="T65" fmla="*/ 218 h 255"/>
                  <a:gd name="T66" fmla="*/ 131 w 185"/>
                  <a:gd name="T67" fmla="*/ 204 h 255"/>
                  <a:gd name="T68" fmla="*/ 145 w 185"/>
                  <a:gd name="T69" fmla="*/ 179 h 255"/>
                  <a:gd name="T70" fmla="*/ 147 w 185"/>
                  <a:gd name="T71" fmla="*/ 170 h 255"/>
                  <a:gd name="T72" fmla="*/ 148 w 185"/>
                  <a:gd name="T73" fmla="*/ 170 h 255"/>
                  <a:gd name="T74" fmla="*/ 53 w 185"/>
                  <a:gd name="T75" fmla="*/ 104 h 255"/>
                  <a:gd name="T76" fmla="*/ 145 w 185"/>
                  <a:gd name="T77" fmla="*/ 104 h 255"/>
                  <a:gd name="T78" fmla="*/ 147 w 185"/>
                  <a:gd name="T79" fmla="*/ 100 h 255"/>
                  <a:gd name="T80" fmla="*/ 142 w 185"/>
                  <a:gd name="T81" fmla="*/ 73 h 255"/>
                  <a:gd name="T82" fmla="*/ 135 w 185"/>
                  <a:gd name="T83" fmla="*/ 56 h 255"/>
                  <a:gd name="T84" fmla="*/ 125 w 185"/>
                  <a:gd name="T85" fmla="*/ 48 h 255"/>
                  <a:gd name="T86" fmla="*/ 96 w 185"/>
                  <a:gd name="T87" fmla="*/ 35 h 255"/>
                  <a:gd name="T88" fmla="*/ 89 w 185"/>
                  <a:gd name="T89" fmla="*/ 35 h 255"/>
                  <a:gd name="T90" fmla="*/ 68 w 185"/>
                  <a:gd name="T91" fmla="*/ 41 h 255"/>
                  <a:gd name="T92" fmla="*/ 55 w 185"/>
                  <a:gd name="T93" fmla="*/ 53 h 255"/>
                  <a:gd name="T94" fmla="*/ 46 w 185"/>
                  <a:gd name="T95" fmla="*/ 65 h 255"/>
                  <a:gd name="T96" fmla="*/ 37 w 185"/>
                  <a:gd name="T97" fmla="*/ 100 h 255"/>
                  <a:gd name="T98" fmla="*/ 35 w 185"/>
                  <a:gd name="T99" fmla="*/ 104 h 255"/>
                  <a:gd name="T100" fmla="*/ 37 w 185"/>
                  <a:gd name="T101"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255">
                    <a:moveTo>
                      <a:pt x="148" y="170"/>
                    </a:moveTo>
                    <a:lnTo>
                      <a:pt x="152" y="172"/>
                    </a:lnTo>
                    <a:lnTo>
                      <a:pt x="169" y="175"/>
                    </a:lnTo>
                    <a:lnTo>
                      <a:pt x="182" y="176"/>
                    </a:lnTo>
                    <a:lnTo>
                      <a:pt x="183" y="176"/>
                    </a:lnTo>
                    <a:lnTo>
                      <a:pt x="180" y="183"/>
                    </a:lnTo>
                    <a:lnTo>
                      <a:pt x="178" y="194"/>
                    </a:lnTo>
                    <a:lnTo>
                      <a:pt x="168" y="216"/>
                    </a:lnTo>
                    <a:lnTo>
                      <a:pt x="154" y="233"/>
                    </a:lnTo>
                    <a:lnTo>
                      <a:pt x="151" y="235"/>
                    </a:lnTo>
                    <a:lnTo>
                      <a:pt x="147" y="240"/>
                    </a:lnTo>
                    <a:lnTo>
                      <a:pt x="138" y="244"/>
                    </a:lnTo>
                    <a:lnTo>
                      <a:pt x="120" y="252"/>
                    </a:lnTo>
                    <a:lnTo>
                      <a:pt x="99" y="255"/>
                    </a:lnTo>
                    <a:lnTo>
                      <a:pt x="94" y="255"/>
                    </a:lnTo>
                    <a:lnTo>
                      <a:pt x="87" y="255"/>
                    </a:lnTo>
                    <a:lnTo>
                      <a:pt x="73" y="254"/>
                    </a:lnTo>
                    <a:lnTo>
                      <a:pt x="51" y="245"/>
                    </a:lnTo>
                    <a:lnTo>
                      <a:pt x="31" y="228"/>
                    </a:lnTo>
                    <a:lnTo>
                      <a:pt x="27" y="223"/>
                    </a:lnTo>
                    <a:lnTo>
                      <a:pt x="21" y="218"/>
                    </a:lnTo>
                    <a:lnTo>
                      <a:pt x="14" y="206"/>
                    </a:lnTo>
                    <a:lnTo>
                      <a:pt x="4" y="176"/>
                    </a:lnTo>
                    <a:lnTo>
                      <a:pt x="0" y="141"/>
                    </a:lnTo>
                    <a:lnTo>
                      <a:pt x="0" y="130"/>
                    </a:lnTo>
                    <a:lnTo>
                      <a:pt x="0" y="120"/>
                    </a:lnTo>
                    <a:lnTo>
                      <a:pt x="1" y="100"/>
                    </a:lnTo>
                    <a:lnTo>
                      <a:pt x="8" y="66"/>
                    </a:lnTo>
                    <a:lnTo>
                      <a:pt x="21" y="39"/>
                    </a:lnTo>
                    <a:lnTo>
                      <a:pt x="27" y="34"/>
                    </a:lnTo>
                    <a:lnTo>
                      <a:pt x="31" y="30"/>
                    </a:lnTo>
                    <a:lnTo>
                      <a:pt x="39" y="20"/>
                    </a:lnTo>
                    <a:lnTo>
                      <a:pt x="61" y="7"/>
                    </a:lnTo>
                    <a:lnTo>
                      <a:pt x="86" y="1"/>
                    </a:lnTo>
                    <a:lnTo>
                      <a:pt x="93" y="0"/>
                    </a:lnTo>
                    <a:lnTo>
                      <a:pt x="99" y="1"/>
                    </a:lnTo>
                    <a:lnTo>
                      <a:pt x="111" y="3"/>
                    </a:lnTo>
                    <a:lnTo>
                      <a:pt x="134" y="11"/>
                    </a:lnTo>
                    <a:lnTo>
                      <a:pt x="152" y="28"/>
                    </a:lnTo>
                    <a:lnTo>
                      <a:pt x="158" y="32"/>
                    </a:lnTo>
                    <a:lnTo>
                      <a:pt x="162" y="39"/>
                    </a:lnTo>
                    <a:lnTo>
                      <a:pt x="169" y="52"/>
                    </a:lnTo>
                    <a:lnTo>
                      <a:pt x="179" y="82"/>
                    </a:lnTo>
                    <a:lnTo>
                      <a:pt x="183" y="117"/>
                    </a:lnTo>
                    <a:lnTo>
                      <a:pt x="185" y="127"/>
                    </a:lnTo>
                    <a:lnTo>
                      <a:pt x="185" y="130"/>
                    </a:lnTo>
                    <a:lnTo>
                      <a:pt x="183" y="134"/>
                    </a:lnTo>
                    <a:lnTo>
                      <a:pt x="183" y="138"/>
                    </a:lnTo>
                    <a:lnTo>
                      <a:pt x="185" y="138"/>
                    </a:lnTo>
                    <a:lnTo>
                      <a:pt x="180" y="139"/>
                    </a:lnTo>
                    <a:lnTo>
                      <a:pt x="161" y="138"/>
                    </a:lnTo>
                    <a:lnTo>
                      <a:pt x="90" y="138"/>
                    </a:lnTo>
                    <a:lnTo>
                      <a:pt x="38" y="138"/>
                    </a:lnTo>
                    <a:lnTo>
                      <a:pt x="35" y="138"/>
                    </a:lnTo>
                    <a:lnTo>
                      <a:pt x="35" y="145"/>
                    </a:lnTo>
                    <a:lnTo>
                      <a:pt x="37" y="158"/>
                    </a:lnTo>
                    <a:lnTo>
                      <a:pt x="42" y="179"/>
                    </a:lnTo>
                    <a:lnTo>
                      <a:pt x="51" y="197"/>
                    </a:lnTo>
                    <a:lnTo>
                      <a:pt x="53" y="200"/>
                    </a:lnTo>
                    <a:lnTo>
                      <a:pt x="56" y="204"/>
                    </a:lnTo>
                    <a:lnTo>
                      <a:pt x="62" y="210"/>
                    </a:lnTo>
                    <a:lnTo>
                      <a:pt x="76" y="218"/>
                    </a:lnTo>
                    <a:lnTo>
                      <a:pt x="92" y="221"/>
                    </a:lnTo>
                    <a:lnTo>
                      <a:pt x="96" y="221"/>
                    </a:lnTo>
                    <a:lnTo>
                      <a:pt x="101" y="221"/>
                    </a:lnTo>
                    <a:lnTo>
                      <a:pt x="113" y="218"/>
                    </a:lnTo>
                    <a:lnTo>
                      <a:pt x="123" y="213"/>
                    </a:lnTo>
                    <a:lnTo>
                      <a:pt x="131" y="204"/>
                    </a:lnTo>
                    <a:lnTo>
                      <a:pt x="138" y="193"/>
                    </a:lnTo>
                    <a:lnTo>
                      <a:pt x="145" y="179"/>
                    </a:lnTo>
                    <a:lnTo>
                      <a:pt x="148" y="170"/>
                    </a:lnTo>
                    <a:lnTo>
                      <a:pt x="147" y="170"/>
                    </a:lnTo>
                    <a:lnTo>
                      <a:pt x="148" y="170"/>
                    </a:lnTo>
                    <a:lnTo>
                      <a:pt x="148" y="170"/>
                    </a:lnTo>
                    <a:close/>
                    <a:moveTo>
                      <a:pt x="37" y="104"/>
                    </a:moveTo>
                    <a:lnTo>
                      <a:pt x="53" y="104"/>
                    </a:lnTo>
                    <a:lnTo>
                      <a:pt x="106" y="104"/>
                    </a:lnTo>
                    <a:lnTo>
                      <a:pt x="145" y="104"/>
                    </a:lnTo>
                    <a:lnTo>
                      <a:pt x="148" y="104"/>
                    </a:lnTo>
                    <a:lnTo>
                      <a:pt x="147" y="100"/>
                    </a:lnTo>
                    <a:lnTo>
                      <a:pt x="145" y="90"/>
                    </a:lnTo>
                    <a:lnTo>
                      <a:pt x="142" y="73"/>
                    </a:lnTo>
                    <a:lnTo>
                      <a:pt x="137" y="61"/>
                    </a:lnTo>
                    <a:lnTo>
                      <a:pt x="135" y="56"/>
                    </a:lnTo>
                    <a:lnTo>
                      <a:pt x="131" y="53"/>
                    </a:lnTo>
                    <a:lnTo>
                      <a:pt x="125" y="48"/>
                    </a:lnTo>
                    <a:lnTo>
                      <a:pt x="111" y="38"/>
                    </a:lnTo>
                    <a:lnTo>
                      <a:pt x="96" y="35"/>
                    </a:lnTo>
                    <a:lnTo>
                      <a:pt x="93" y="34"/>
                    </a:lnTo>
                    <a:lnTo>
                      <a:pt x="89" y="35"/>
                    </a:lnTo>
                    <a:lnTo>
                      <a:pt x="82" y="35"/>
                    </a:lnTo>
                    <a:lnTo>
                      <a:pt x="68" y="41"/>
                    </a:lnTo>
                    <a:lnTo>
                      <a:pt x="56" y="51"/>
                    </a:lnTo>
                    <a:lnTo>
                      <a:pt x="55" y="53"/>
                    </a:lnTo>
                    <a:lnTo>
                      <a:pt x="52" y="58"/>
                    </a:lnTo>
                    <a:lnTo>
                      <a:pt x="46" y="65"/>
                    </a:lnTo>
                    <a:lnTo>
                      <a:pt x="39" y="80"/>
                    </a:lnTo>
                    <a:lnTo>
                      <a:pt x="37" y="100"/>
                    </a:lnTo>
                    <a:lnTo>
                      <a:pt x="37" y="104"/>
                    </a:lnTo>
                    <a:lnTo>
                      <a:pt x="35" y="104"/>
                    </a:lnTo>
                    <a:lnTo>
                      <a:pt x="37" y="104"/>
                    </a:lnTo>
                    <a:lnTo>
                      <a:pt x="37" y="1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4" name="Freeform 389"/>
              <p:cNvSpPr>
                <a:spLocks noEditPoints="1"/>
              </p:cNvSpPr>
              <p:nvPr/>
            </p:nvSpPr>
            <p:spPr bwMode="auto">
              <a:xfrm>
                <a:off x="4092" y="4151"/>
                <a:ext cx="14" cy="112"/>
              </a:xfrm>
              <a:custGeom>
                <a:avLst/>
                <a:gdLst>
                  <a:gd name="T0" fmla="*/ 2 w 35"/>
                  <a:gd name="T1" fmla="*/ 47 h 336"/>
                  <a:gd name="T2" fmla="*/ 2 w 35"/>
                  <a:gd name="T3" fmla="*/ 40 h 336"/>
                  <a:gd name="T4" fmla="*/ 0 w 35"/>
                  <a:gd name="T5" fmla="*/ 18 h 336"/>
                  <a:gd name="T6" fmla="*/ 0 w 35"/>
                  <a:gd name="T7" fmla="*/ 1 h 336"/>
                  <a:gd name="T8" fmla="*/ 2 w 35"/>
                  <a:gd name="T9" fmla="*/ 0 h 336"/>
                  <a:gd name="T10" fmla="*/ 6 w 35"/>
                  <a:gd name="T11" fmla="*/ 0 h 336"/>
                  <a:gd name="T12" fmla="*/ 21 w 35"/>
                  <a:gd name="T13" fmla="*/ 0 h 336"/>
                  <a:gd name="T14" fmla="*/ 34 w 35"/>
                  <a:gd name="T15" fmla="*/ 0 h 336"/>
                  <a:gd name="T16" fmla="*/ 35 w 35"/>
                  <a:gd name="T17" fmla="*/ 0 h 336"/>
                  <a:gd name="T18" fmla="*/ 35 w 35"/>
                  <a:gd name="T19" fmla="*/ 8 h 336"/>
                  <a:gd name="T20" fmla="*/ 34 w 35"/>
                  <a:gd name="T21" fmla="*/ 31 h 336"/>
                  <a:gd name="T22" fmla="*/ 34 w 35"/>
                  <a:gd name="T23" fmla="*/ 47 h 336"/>
                  <a:gd name="T24" fmla="*/ 35 w 35"/>
                  <a:gd name="T25" fmla="*/ 47 h 336"/>
                  <a:gd name="T26" fmla="*/ 30 w 35"/>
                  <a:gd name="T27" fmla="*/ 47 h 336"/>
                  <a:gd name="T28" fmla="*/ 14 w 35"/>
                  <a:gd name="T29" fmla="*/ 47 h 336"/>
                  <a:gd name="T30" fmla="*/ 2 w 35"/>
                  <a:gd name="T31" fmla="*/ 47 h 336"/>
                  <a:gd name="T32" fmla="*/ 2 w 35"/>
                  <a:gd name="T33" fmla="*/ 47 h 336"/>
                  <a:gd name="T34" fmla="*/ 0 w 35"/>
                  <a:gd name="T35" fmla="*/ 47 h 336"/>
                  <a:gd name="T36" fmla="*/ 2 w 35"/>
                  <a:gd name="T37" fmla="*/ 47 h 336"/>
                  <a:gd name="T38" fmla="*/ 2 w 35"/>
                  <a:gd name="T39" fmla="*/ 47 h 336"/>
                  <a:gd name="T40" fmla="*/ 2 w 35"/>
                  <a:gd name="T41" fmla="*/ 336 h 336"/>
                  <a:gd name="T42" fmla="*/ 0 w 35"/>
                  <a:gd name="T43" fmla="*/ 332 h 336"/>
                  <a:gd name="T44" fmla="*/ 2 w 35"/>
                  <a:gd name="T45" fmla="*/ 298 h 336"/>
                  <a:gd name="T46" fmla="*/ 0 w 35"/>
                  <a:gd name="T47" fmla="*/ 186 h 336"/>
                  <a:gd name="T48" fmla="*/ 0 w 35"/>
                  <a:gd name="T49" fmla="*/ 98 h 336"/>
                  <a:gd name="T50" fmla="*/ 2 w 35"/>
                  <a:gd name="T51" fmla="*/ 93 h 336"/>
                  <a:gd name="T52" fmla="*/ 6 w 35"/>
                  <a:gd name="T53" fmla="*/ 93 h 336"/>
                  <a:gd name="T54" fmla="*/ 21 w 35"/>
                  <a:gd name="T55" fmla="*/ 93 h 336"/>
                  <a:gd name="T56" fmla="*/ 34 w 35"/>
                  <a:gd name="T57" fmla="*/ 93 h 336"/>
                  <a:gd name="T58" fmla="*/ 35 w 35"/>
                  <a:gd name="T59" fmla="*/ 93 h 336"/>
                  <a:gd name="T60" fmla="*/ 34 w 35"/>
                  <a:gd name="T61" fmla="*/ 98 h 336"/>
                  <a:gd name="T62" fmla="*/ 35 w 35"/>
                  <a:gd name="T63" fmla="*/ 132 h 336"/>
                  <a:gd name="T64" fmla="*/ 34 w 35"/>
                  <a:gd name="T65" fmla="*/ 245 h 336"/>
                  <a:gd name="T66" fmla="*/ 34 w 35"/>
                  <a:gd name="T67" fmla="*/ 332 h 336"/>
                  <a:gd name="T68" fmla="*/ 35 w 35"/>
                  <a:gd name="T69" fmla="*/ 336 h 336"/>
                  <a:gd name="T70" fmla="*/ 30 w 35"/>
                  <a:gd name="T71" fmla="*/ 336 h 336"/>
                  <a:gd name="T72" fmla="*/ 14 w 35"/>
                  <a:gd name="T73" fmla="*/ 336 h 336"/>
                  <a:gd name="T74" fmla="*/ 2 w 35"/>
                  <a:gd name="T75" fmla="*/ 336 h 336"/>
                  <a:gd name="T76" fmla="*/ 2 w 35"/>
                  <a:gd name="T77" fmla="*/ 336 h 336"/>
                  <a:gd name="T78" fmla="*/ 0 w 35"/>
                  <a:gd name="T79" fmla="*/ 336 h 336"/>
                  <a:gd name="T80" fmla="*/ 2 w 35"/>
                  <a:gd name="T81" fmla="*/ 336 h 336"/>
                  <a:gd name="T82" fmla="*/ 2 w 35"/>
                  <a:gd name="T8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36">
                    <a:moveTo>
                      <a:pt x="2" y="47"/>
                    </a:moveTo>
                    <a:lnTo>
                      <a:pt x="2" y="40"/>
                    </a:lnTo>
                    <a:lnTo>
                      <a:pt x="0" y="18"/>
                    </a:lnTo>
                    <a:lnTo>
                      <a:pt x="0" y="1"/>
                    </a:lnTo>
                    <a:lnTo>
                      <a:pt x="2" y="0"/>
                    </a:lnTo>
                    <a:lnTo>
                      <a:pt x="6" y="0"/>
                    </a:lnTo>
                    <a:lnTo>
                      <a:pt x="21" y="0"/>
                    </a:lnTo>
                    <a:lnTo>
                      <a:pt x="34" y="0"/>
                    </a:lnTo>
                    <a:lnTo>
                      <a:pt x="35" y="0"/>
                    </a:lnTo>
                    <a:lnTo>
                      <a:pt x="35" y="8"/>
                    </a:lnTo>
                    <a:lnTo>
                      <a:pt x="34" y="31"/>
                    </a:lnTo>
                    <a:lnTo>
                      <a:pt x="34" y="47"/>
                    </a:lnTo>
                    <a:lnTo>
                      <a:pt x="35" y="47"/>
                    </a:lnTo>
                    <a:lnTo>
                      <a:pt x="30" y="47"/>
                    </a:lnTo>
                    <a:lnTo>
                      <a:pt x="14" y="47"/>
                    </a:lnTo>
                    <a:lnTo>
                      <a:pt x="2" y="47"/>
                    </a:lnTo>
                    <a:lnTo>
                      <a:pt x="2" y="47"/>
                    </a:lnTo>
                    <a:lnTo>
                      <a:pt x="0" y="47"/>
                    </a:lnTo>
                    <a:lnTo>
                      <a:pt x="2" y="47"/>
                    </a:lnTo>
                    <a:lnTo>
                      <a:pt x="2" y="47"/>
                    </a:lnTo>
                    <a:close/>
                    <a:moveTo>
                      <a:pt x="2" y="336"/>
                    </a:moveTo>
                    <a:lnTo>
                      <a:pt x="0" y="332"/>
                    </a:lnTo>
                    <a:lnTo>
                      <a:pt x="2" y="298"/>
                    </a:lnTo>
                    <a:lnTo>
                      <a:pt x="0" y="186"/>
                    </a:lnTo>
                    <a:lnTo>
                      <a:pt x="0" y="98"/>
                    </a:lnTo>
                    <a:lnTo>
                      <a:pt x="2" y="93"/>
                    </a:lnTo>
                    <a:lnTo>
                      <a:pt x="6" y="93"/>
                    </a:lnTo>
                    <a:lnTo>
                      <a:pt x="21" y="93"/>
                    </a:lnTo>
                    <a:lnTo>
                      <a:pt x="34" y="93"/>
                    </a:lnTo>
                    <a:lnTo>
                      <a:pt x="35" y="93"/>
                    </a:lnTo>
                    <a:lnTo>
                      <a:pt x="34" y="98"/>
                    </a:lnTo>
                    <a:lnTo>
                      <a:pt x="35" y="132"/>
                    </a:lnTo>
                    <a:lnTo>
                      <a:pt x="34" y="245"/>
                    </a:lnTo>
                    <a:lnTo>
                      <a:pt x="34" y="332"/>
                    </a:lnTo>
                    <a:lnTo>
                      <a:pt x="35" y="336"/>
                    </a:lnTo>
                    <a:lnTo>
                      <a:pt x="30" y="336"/>
                    </a:lnTo>
                    <a:lnTo>
                      <a:pt x="14" y="336"/>
                    </a:lnTo>
                    <a:lnTo>
                      <a:pt x="2" y="336"/>
                    </a:lnTo>
                    <a:lnTo>
                      <a:pt x="2" y="336"/>
                    </a:lnTo>
                    <a:lnTo>
                      <a:pt x="0"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5" name="Freeform 390"/>
              <p:cNvSpPr>
                <a:spLocks/>
              </p:cNvSpPr>
              <p:nvPr/>
            </p:nvSpPr>
            <p:spPr bwMode="auto">
              <a:xfrm>
                <a:off x="4124" y="4177"/>
                <a:ext cx="55" cy="86"/>
              </a:xfrm>
              <a:custGeom>
                <a:avLst/>
                <a:gdLst>
                  <a:gd name="T0" fmla="*/ 0 w 164"/>
                  <a:gd name="T1" fmla="*/ 245 h 249"/>
                  <a:gd name="T2" fmla="*/ 0 w 164"/>
                  <a:gd name="T3" fmla="*/ 99 h 249"/>
                  <a:gd name="T4" fmla="*/ 2 w 164"/>
                  <a:gd name="T5" fmla="*/ 6 h 249"/>
                  <a:gd name="T6" fmla="*/ 20 w 164"/>
                  <a:gd name="T7" fmla="*/ 6 h 249"/>
                  <a:gd name="T8" fmla="*/ 31 w 164"/>
                  <a:gd name="T9" fmla="*/ 6 h 249"/>
                  <a:gd name="T10" fmla="*/ 30 w 164"/>
                  <a:gd name="T11" fmla="*/ 28 h 249"/>
                  <a:gd name="T12" fmla="*/ 31 w 164"/>
                  <a:gd name="T13" fmla="*/ 41 h 249"/>
                  <a:gd name="T14" fmla="*/ 37 w 164"/>
                  <a:gd name="T15" fmla="*/ 32 h 249"/>
                  <a:gd name="T16" fmla="*/ 57 w 164"/>
                  <a:gd name="T17" fmla="*/ 13 h 249"/>
                  <a:gd name="T18" fmla="*/ 61 w 164"/>
                  <a:gd name="T19" fmla="*/ 8 h 249"/>
                  <a:gd name="T20" fmla="*/ 79 w 164"/>
                  <a:gd name="T21" fmla="*/ 3 h 249"/>
                  <a:gd name="T22" fmla="*/ 96 w 164"/>
                  <a:gd name="T23" fmla="*/ 0 h 249"/>
                  <a:gd name="T24" fmla="*/ 113 w 164"/>
                  <a:gd name="T25" fmla="*/ 3 h 249"/>
                  <a:gd name="T26" fmla="*/ 126 w 164"/>
                  <a:gd name="T27" fmla="*/ 7 h 249"/>
                  <a:gd name="T28" fmla="*/ 131 w 164"/>
                  <a:gd name="T29" fmla="*/ 11 h 249"/>
                  <a:gd name="T30" fmla="*/ 144 w 164"/>
                  <a:gd name="T31" fmla="*/ 21 h 249"/>
                  <a:gd name="T32" fmla="*/ 150 w 164"/>
                  <a:gd name="T33" fmla="*/ 28 h 249"/>
                  <a:gd name="T34" fmla="*/ 158 w 164"/>
                  <a:gd name="T35" fmla="*/ 48 h 249"/>
                  <a:gd name="T36" fmla="*/ 160 w 164"/>
                  <a:gd name="T37" fmla="*/ 53 h 249"/>
                  <a:gd name="T38" fmla="*/ 162 w 164"/>
                  <a:gd name="T39" fmla="*/ 76 h 249"/>
                  <a:gd name="T40" fmla="*/ 164 w 164"/>
                  <a:gd name="T41" fmla="*/ 100 h 249"/>
                  <a:gd name="T42" fmla="*/ 164 w 164"/>
                  <a:gd name="T43" fmla="*/ 124 h 249"/>
                  <a:gd name="T44" fmla="*/ 162 w 164"/>
                  <a:gd name="T45" fmla="*/ 247 h 249"/>
                  <a:gd name="T46" fmla="*/ 158 w 164"/>
                  <a:gd name="T47" fmla="*/ 249 h 249"/>
                  <a:gd name="T48" fmla="*/ 130 w 164"/>
                  <a:gd name="T49" fmla="*/ 249 h 249"/>
                  <a:gd name="T50" fmla="*/ 130 w 164"/>
                  <a:gd name="T51" fmla="*/ 227 h 249"/>
                  <a:gd name="T52" fmla="*/ 128 w 164"/>
                  <a:gd name="T53" fmla="*/ 106 h 249"/>
                  <a:gd name="T54" fmla="*/ 128 w 164"/>
                  <a:gd name="T55" fmla="*/ 97 h 249"/>
                  <a:gd name="T56" fmla="*/ 127 w 164"/>
                  <a:gd name="T57" fmla="*/ 76 h 249"/>
                  <a:gd name="T58" fmla="*/ 126 w 164"/>
                  <a:gd name="T59" fmla="*/ 62 h 249"/>
                  <a:gd name="T60" fmla="*/ 117 w 164"/>
                  <a:gd name="T61" fmla="*/ 49 h 249"/>
                  <a:gd name="T62" fmla="*/ 112 w 164"/>
                  <a:gd name="T63" fmla="*/ 42 h 249"/>
                  <a:gd name="T64" fmla="*/ 99 w 164"/>
                  <a:gd name="T65" fmla="*/ 37 h 249"/>
                  <a:gd name="T66" fmla="*/ 89 w 164"/>
                  <a:gd name="T67" fmla="*/ 35 h 249"/>
                  <a:gd name="T68" fmla="*/ 76 w 164"/>
                  <a:gd name="T69" fmla="*/ 37 h 249"/>
                  <a:gd name="T70" fmla="*/ 51 w 164"/>
                  <a:gd name="T71" fmla="*/ 52 h 249"/>
                  <a:gd name="T72" fmla="*/ 47 w 164"/>
                  <a:gd name="T73" fmla="*/ 58 h 249"/>
                  <a:gd name="T74" fmla="*/ 37 w 164"/>
                  <a:gd name="T75" fmla="*/ 85 h 249"/>
                  <a:gd name="T76" fmla="*/ 35 w 164"/>
                  <a:gd name="T77" fmla="*/ 116 h 249"/>
                  <a:gd name="T78" fmla="*/ 34 w 164"/>
                  <a:gd name="T79" fmla="*/ 200 h 249"/>
                  <a:gd name="T80" fmla="*/ 35 w 164"/>
                  <a:gd name="T81" fmla="*/ 249 h 249"/>
                  <a:gd name="T82" fmla="*/ 14 w 164"/>
                  <a:gd name="T83" fmla="*/ 249 h 249"/>
                  <a:gd name="T84" fmla="*/ 2 w 164"/>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249">
                    <a:moveTo>
                      <a:pt x="2" y="249"/>
                    </a:moveTo>
                    <a:lnTo>
                      <a:pt x="0" y="245"/>
                    </a:lnTo>
                    <a:lnTo>
                      <a:pt x="2" y="211"/>
                    </a:lnTo>
                    <a:lnTo>
                      <a:pt x="0" y="99"/>
                    </a:lnTo>
                    <a:lnTo>
                      <a:pt x="0" y="11"/>
                    </a:lnTo>
                    <a:lnTo>
                      <a:pt x="2" y="6"/>
                    </a:lnTo>
                    <a:lnTo>
                      <a:pt x="6" y="6"/>
                    </a:lnTo>
                    <a:lnTo>
                      <a:pt x="20" y="6"/>
                    </a:lnTo>
                    <a:lnTo>
                      <a:pt x="30" y="6"/>
                    </a:lnTo>
                    <a:lnTo>
                      <a:pt x="31" y="6"/>
                    </a:lnTo>
                    <a:lnTo>
                      <a:pt x="31" y="11"/>
                    </a:lnTo>
                    <a:lnTo>
                      <a:pt x="30" y="28"/>
                    </a:lnTo>
                    <a:lnTo>
                      <a:pt x="30" y="41"/>
                    </a:lnTo>
                    <a:lnTo>
                      <a:pt x="31" y="41"/>
                    </a:lnTo>
                    <a:lnTo>
                      <a:pt x="33" y="38"/>
                    </a:lnTo>
                    <a:lnTo>
                      <a:pt x="37" y="32"/>
                    </a:lnTo>
                    <a:lnTo>
                      <a:pt x="45" y="21"/>
                    </a:lnTo>
                    <a:lnTo>
                      <a:pt x="57" y="13"/>
                    </a:lnTo>
                    <a:lnTo>
                      <a:pt x="59" y="10"/>
                    </a:lnTo>
                    <a:lnTo>
                      <a:pt x="61" y="8"/>
                    </a:lnTo>
                    <a:lnTo>
                      <a:pt x="66" y="6"/>
                    </a:lnTo>
                    <a:lnTo>
                      <a:pt x="79" y="3"/>
                    </a:lnTo>
                    <a:lnTo>
                      <a:pt x="92" y="1"/>
                    </a:lnTo>
                    <a:lnTo>
                      <a:pt x="96" y="0"/>
                    </a:lnTo>
                    <a:lnTo>
                      <a:pt x="103" y="1"/>
                    </a:lnTo>
                    <a:lnTo>
                      <a:pt x="113" y="3"/>
                    </a:lnTo>
                    <a:lnTo>
                      <a:pt x="123" y="7"/>
                    </a:lnTo>
                    <a:lnTo>
                      <a:pt x="126" y="7"/>
                    </a:lnTo>
                    <a:lnTo>
                      <a:pt x="127" y="8"/>
                    </a:lnTo>
                    <a:lnTo>
                      <a:pt x="131" y="11"/>
                    </a:lnTo>
                    <a:lnTo>
                      <a:pt x="138" y="15"/>
                    </a:lnTo>
                    <a:lnTo>
                      <a:pt x="144" y="21"/>
                    </a:lnTo>
                    <a:lnTo>
                      <a:pt x="147" y="22"/>
                    </a:lnTo>
                    <a:lnTo>
                      <a:pt x="150" y="28"/>
                    </a:lnTo>
                    <a:lnTo>
                      <a:pt x="154" y="37"/>
                    </a:lnTo>
                    <a:lnTo>
                      <a:pt x="158" y="48"/>
                    </a:lnTo>
                    <a:lnTo>
                      <a:pt x="160" y="49"/>
                    </a:lnTo>
                    <a:lnTo>
                      <a:pt x="160" y="53"/>
                    </a:lnTo>
                    <a:lnTo>
                      <a:pt x="161" y="59"/>
                    </a:lnTo>
                    <a:lnTo>
                      <a:pt x="162" y="76"/>
                    </a:lnTo>
                    <a:lnTo>
                      <a:pt x="162" y="96"/>
                    </a:lnTo>
                    <a:lnTo>
                      <a:pt x="164" y="100"/>
                    </a:lnTo>
                    <a:lnTo>
                      <a:pt x="162" y="104"/>
                    </a:lnTo>
                    <a:lnTo>
                      <a:pt x="164" y="124"/>
                    </a:lnTo>
                    <a:lnTo>
                      <a:pt x="162" y="194"/>
                    </a:lnTo>
                    <a:lnTo>
                      <a:pt x="162" y="247"/>
                    </a:lnTo>
                    <a:lnTo>
                      <a:pt x="164" y="249"/>
                    </a:lnTo>
                    <a:lnTo>
                      <a:pt x="158" y="249"/>
                    </a:lnTo>
                    <a:lnTo>
                      <a:pt x="143" y="249"/>
                    </a:lnTo>
                    <a:lnTo>
                      <a:pt x="130" y="249"/>
                    </a:lnTo>
                    <a:lnTo>
                      <a:pt x="130" y="249"/>
                    </a:lnTo>
                    <a:lnTo>
                      <a:pt x="130" y="227"/>
                    </a:lnTo>
                    <a:lnTo>
                      <a:pt x="128" y="158"/>
                    </a:lnTo>
                    <a:lnTo>
                      <a:pt x="128" y="106"/>
                    </a:lnTo>
                    <a:lnTo>
                      <a:pt x="130" y="101"/>
                    </a:lnTo>
                    <a:lnTo>
                      <a:pt x="128" y="97"/>
                    </a:lnTo>
                    <a:lnTo>
                      <a:pt x="128" y="89"/>
                    </a:lnTo>
                    <a:lnTo>
                      <a:pt x="127" y="76"/>
                    </a:lnTo>
                    <a:lnTo>
                      <a:pt x="126" y="65"/>
                    </a:lnTo>
                    <a:lnTo>
                      <a:pt x="126" y="62"/>
                    </a:lnTo>
                    <a:lnTo>
                      <a:pt x="123" y="56"/>
                    </a:lnTo>
                    <a:lnTo>
                      <a:pt x="117" y="49"/>
                    </a:lnTo>
                    <a:lnTo>
                      <a:pt x="112" y="44"/>
                    </a:lnTo>
                    <a:lnTo>
                      <a:pt x="112" y="42"/>
                    </a:lnTo>
                    <a:lnTo>
                      <a:pt x="106" y="39"/>
                    </a:lnTo>
                    <a:lnTo>
                      <a:pt x="99" y="37"/>
                    </a:lnTo>
                    <a:lnTo>
                      <a:pt x="90" y="37"/>
                    </a:lnTo>
                    <a:lnTo>
                      <a:pt x="89" y="35"/>
                    </a:lnTo>
                    <a:lnTo>
                      <a:pt x="85" y="37"/>
                    </a:lnTo>
                    <a:lnTo>
                      <a:pt x="76" y="37"/>
                    </a:lnTo>
                    <a:lnTo>
                      <a:pt x="62" y="42"/>
                    </a:lnTo>
                    <a:lnTo>
                      <a:pt x="51" y="52"/>
                    </a:lnTo>
                    <a:lnTo>
                      <a:pt x="50" y="53"/>
                    </a:lnTo>
                    <a:lnTo>
                      <a:pt x="47" y="58"/>
                    </a:lnTo>
                    <a:lnTo>
                      <a:pt x="42" y="65"/>
                    </a:lnTo>
                    <a:lnTo>
                      <a:pt x="37" y="85"/>
                    </a:lnTo>
                    <a:lnTo>
                      <a:pt x="35" y="110"/>
                    </a:lnTo>
                    <a:lnTo>
                      <a:pt x="35" y="116"/>
                    </a:lnTo>
                    <a:lnTo>
                      <a:pt x="35" y="137"/>
                    </a:lnTo>
                    <a:lnTo>
                      <a:pt x="34" y="200"/>
                    </a:lnTo>
                    <a:lnTo>
                      <a:pt x="34" y="248"/>
                    </a:lnTo>
                    <a:lnTo>
                      <a:pt x="35"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6" name="Freeform 391"/>
              <p:cNvSpPr>
                <a:spLocks noEditPoints="1"/>
              </p:cNvSpPr>
              <p:nvPr/>
            </p:nvSpPr>
            <p:spPr bwMode="auto">
              <a:xfrm>
                <a:off x="4229" y="4151"/>
                <a:ext cx="70" cy="112"/>
              </a:xfrm>
              <a:custGeom>
                <a:avLst/>
                <a:gdLst>
                  <a:gd name="T0" fmla="*/ 2 w 210"/>
                  <a:gd name="T1" fmla="*/ 284 h 336"/>
                  <a:gd name="T2" fmla="*/ 2 w 210"/>
                  <a:gd name="T3" fmla="*/ 0 h 336"/>
                  <a:gd name="T4" fmla="*/ 103 w 210"/>
                  <a:gd name="T5" fmla="*/ 0 h 336"/>
                  <a:gd name="T6" fmla="*/ 120 w 210"/>
                  <a:gd name="T7" fmla="*/ 1 h 336"/>
                  <a:gd name="T8" fmla="*/ 156 w 210"/>
                  <a:gd name="T9" fmla="*/ 9 h 336"/>
                  <a:gd name="T10" fmla="*/ 174 w 210"/>
                  <a:gd name="T11" fmla="*/ 25 h 336"/>
                  <a:gd name="T12" fmla="*/ 187 w 210"/>
                  <a:gd name="T13" fmla="*/ 45 h 336"/>
                  <a:gd name="T14" fmla="*/ 196 w 210"/>
                  <a:gd name="T15" fmla="*/ 83 h 336"/>
                  <a:gd name="T16" fmla="*/ 196 w 210"/>
                  <a:gd name="T17" fmla="*/ 98 h 336"/>
                  <a:gd name="T18" fmla="*/ 188 w 210"/>
                  <a:gd name="T19" fmla="*/ 128 h 336"/>
                  <a:gd name="T20" fmla="*/ 172 w 210"/>
                  <a:gd name="T21" fmla="*/ 148 h 336"/>
                  <a:gd name="T22" fmla="*/ 170 w 210"/>
                  <a:gd name="T23" fmla="*/ 163 h 336"/>
                  <a:gd name="T24" fmla="*/ 196 w 210"/>
                  <a:gd name="T25" fmla="*/ 187 h 336"/>
                  <a:gd name="T26" fmla="*/ 208 w 210"/>
                  <a:gd name="T27" fmla="*/ 215 h 336"/>
                  <a:gd name="T28" fmla="*/ 209 w 210"/>
                  <a:gd name="T29" fmla="*/ 245 h 336"/>
                  <a:gd name="T30" fmla="*/ 199 w 210"/>
                  <a:gd name="T31" fmla="*/ 290 h 336"/>
                  <a:gd name="T32" fmla="*/ 191 w 210"/>
                  <a:gd name="T33" fmla="*/ 304 h 336"/>
                  <a:gd name="T34" fmla="*/ 165 w 210"/>
                  <a:gd name="T35" fmla="*/ 325 h 336"/>
                  <a:gd name="T36" fmla="*/ 134 w 210"/>
                  <a:gd name="T37" fmla="*/ 335 h 336"/>
                  <a:gd name="T38" fmla="*/ 91 w 210"/>
                  <a:gd name="T39" fmla="*/ 336 h 336"/>
                  <a:gd name="T40" fmla="*/ 2 w 210"/>
                  <a:gd name="T41" fmla="*/ 336 h 336"/>
                  <a:gd name="T42" fmla="*/ 2 w 210"/>
                  <a:gd name="T43" fmla="*/ 336 h 336"/>
                  <a:gd name="T44" fmla="*/ 75 w 210"/>
                  <a:gd name="T45" fmla="*/ 142 h 336"/>
                  <a:gd name="T46" fmla="*/ 102 w 210"/>
                  <a:gd name="T47" fmla="*/ 142 h 336"/>
                  <a:gd name="T48" fmla="*/ 129 w 210"/>
                  <a:gd name="T49" fmla="*/ 139 h 336"/>
                  <a:gd name="T50" fmla="*/ 137 w 210"/>
                  <a:gd name="T51" fmla="*/ 136 h 336"/>
                  <a:gd name="T52" fmla="*/ 154 w 210"/>
                  <a:gd name="T53" fmla="*/ 122 h 336"/>
                  <a:gd name="T54" fmla="*/ 160 w 210"/>
                  <a:gd name="T55" fmla="*/ 95 h 336"/>
                  <a:gd name="T56" fmla="*/ 158 w 210"/>
                  <a:gd name="T57" fmla="*/ 73 h 336"/>
                  <a:gd name="T58" fmla="*/ 153 w 210"/>
                  <a:gd name="T59" fmla="*/ 59 h 336"/>
                  <a:gd name="T60" fmla="*/ 137 w 210"/>
                  <a:gd name="T61" fmla="*/ 46 h 336"/>
                  <a:gd name="T62" fmla="*/ 123 w 210"/>
                  <a:gd name="T63" fmla="*/ 42 h 336"/>
                  <a:gd name="T64" fmla="*/ 85 w 210"/>
                  <a:gd name="T65" fmla="*/ 39 h 336"/>
                  <a:gd name="T66" fmla="*/ 39 w 210"/>
                  <a:gd name="T67" fmla="*/ 39 h 336"/>
                  <a:gd name="T68" fmla="*/ 37 w 210"/>
                  <a:gd name="T69" fmla="*/ 140 h 336"/>
                  <a:gd name="T70" fmla="*/ 39 w 210"/>
                  <a:gd name="T71" fmla="*/ 142 h 336"/>
                  <a:gd name="T72" fmla="*/ 48 w 210"/>
                  <a:gd name="T73" fmla="*/ 297 h 336"/>
                  <a:gd name="T74" fmla="*/ 108 w 210"/>
                  <a:gd name="T75" fmla="*/ 297 h 336"/>
                  <a:gd name="T76" fmla="*/ 130 w 210"/>
                  <a:gd name="T77" fmla="*/ 296 h 336"/>
                  <a:gd name="T78" fmla="*/ 148 w 210"/>
                  <a:gd name="T79" fmla="*/ 290 h 336"/>
                  <a:gd name="T80" fmla="*/ 165 w 210"/>
                  <a:gd name="T81" fmla="*/ 273 h 336"/>
                  <a:gd name="T82" fmla="*/ 171 w 210"/>
                  <a:gd name="T83" fmla="*/ 255 h 336"/>
                  <a:gd name="T84" fmla="*/ 171 w 210"/>
                  <a:gd name="T85" fmla="*/ 231 h 336"/>
                  <a:gd name="T86" fmla="*/ 165 w 210"/>
                  <a:gd name="T87" fmla="*/ 207 h 336"/>
                  <a:gd name="T88" fmla="*/ 146 w 210"/>
                  <a:gd name="T89" fmla="*/ 188 h 336"/>
                  <a:gd name="T90" fmla="*/ 130 w 210"/>
                  <a:gd name="T91" fmla="*/ 184 h 336"/>
                  <a:gd name="T92" fmla="*/ 92 w 210"/>
                  <a:gd name="T93" fmla="*/ 181 h 336"/>
                  <a:gd name="T94" fmla="*/ 39 w 210"/>
                  <a:gd name="T95" fmla="*/ 181 h 336"/>
                  <a:gd name="T96" fmla="*/ 37 w 210"/>
                  <a:gd name="T97" fmla="*/ 296 h 336"/>
                  <a:gd name="T98" fmla="*/ 39 w 210"/>
                  <a:gd name="T99" fmla="*/ 2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336">
                    <a:moveTo>
                      <a:pt x="2" y="336"/>
                    </a:moveTo>
                    <a:lnTo>
                      <a:pt x="0" y="331"/>
                    </a:lnTo>
                    <a:lnTo>
                      <a:pt x="2" y="284"/>
                    </a:lnTo>
                    <a:lnTo>
                      <a:pt x="0" y="126"/>
                    </a:lnTo>
                    <a:lnTo>
                      <a:pt x="0" y="7"/>
                    </a:lnTo>
                    <a:lnTo>
                      <a:pt x="2" y="0"/>
                    </a:lnTo>
                    <a:lnTo>
                      <a:pt x="17" y="0"/>
                    </a:lnTo>
                    <a:lnTo>
                      <a:pt x="67" y="0"/>
                    </a:lnTo>
                    <a:lnTo>
                      <a:pt x="103" y="0"/>
                    </a:lnTo>
                    <a:lnTo>
                      <a:pt x="106" y="0"/>
                    </a:lnTo>
                    <a:lnTo>
                      <a:pt x="110" y="1"/>
                    </a:lnTo>
                    <a:lnTo>
                      <a:pt x="120" y="1"/>
                    </a:lnTo>
                    <a:lnTo>
                      <a:pt x="137" y="4"/>
                    </a:lnTo>
                    <a:lnTo>
                      <a:pt x="151" y="9"/>
                    </a:lnTo>
                    <a:lnTo>
                      <a:pt x="156" y="9"/>
                    </a:lnTo>
                    <a:lnTo>
                      <a:pt x="158" y="12"/>
                    </a:lnTo>
                    <a:lnTo>
                      <a:pt x="164" y="16"/>
                    </a:lnTo>
                    <a:lnTo>
                      <a:pt x="174" y="25"/>
                    </a:lnTo>
                    <a:lnTo>
                      <a:pt x="182" y="38"/>
                    </a:lnTo>
                    <a:lnTo>
                      <a:pt x="185" y="40"/>
                    </a:lnTo>
                    <a:lnTo>
                      <a:pt x="187" y="45"/>
                    </a:lnTo>
                    <a:lnTo>
                      <a:pt x="189" y="52"/>
                    </a:lnTo>
                    <a:lnTo>
                      <a:pt x="195" y="66"/>
                    </a:lnTo>
                    <a:lnTo>
                      <a:pt x="196" y="83"/>
                    </a:lnTo>
                    <a:lnTo>
                      <a:pt x="198" y="86"/>
                    </a:lnTo>
                    <a:lnTo>
                      <a:pt x="196" y="90"/>
                    </a:lnTo>
                    <a:lnTo>
                      <a:pt x="196" y="98"/>
                    </a:lnTo>
                    <a:lnTo>
                      <a:pt x="194" y="112"/>
                    </a:lnTo>
                    <a:lnTo>
                      <a:pt x="188" y="125"/>
                    </a:lnTo>
                    <a:lnTo>
                      <a:pt x="188" y="128"/>
                    </a:lnTo>
                    <a:lnTo>
                      <a:pt x="185" y="132"/>
                    </a:lnTo>
                    <a:lnTo>
                      <a:pt x="181" y="138"/>
                    </a:lnTo>
                    <a:lnTo>
                      <a:pt x="172" y="148"/>
                    </a:lnTo>
                    <a:lnTo>
                      <a:pt x="161" y="156"/>
                    </a:lnTo>
                    <a:lnTo>
                      <a:pt x="158" y="157"/>
                    </a:lnTo>
                    <a:lnTo>
                      <a:pt x="170" y="163"/>
                    </a:lnTo>
                    <a:lnTo>
                      <a:pt x="182" y="173"/>
                    </a:lnTo>
                    <a:lnTo>
                      <a:pt x="194" y="184"/>
                    </a:lnTo>
                    <a:lnTo>
                      <a:pt x="196" y="187"/>
                    </a:lnTo>
                    <a:lnTo>
                      <a:pt x="198" y="191"/>
                    </a:lnTo>
                    <a:lnTo>
                      <a:pt x="202" y="198"/>
                    </a:lnTo>
                    <a:lnTo>
                      <a:pt x="208" y="215"/>
                    </a:lnTo>
                    <a:lnTo>
                      <a:pt x="209" y="235"/>
                    </a:lnTo>
                    <a:lnTo>
                      <a:pt x="210" y="239"/>
                    </a:lnTo>
                    <a:lnTo>
                      <a:pt x="209" y="245"/>
                    </a:lnTo>
                    <a:lnTo>
                      <a:pt x="209" y="255"/>
                    </a:lnTo>
                    <a:lnTo>
                      <a:pt x="205" y="273"/>
                    </a:lnTo>
                    <a:lnTo>
                      <a:pt x="199" y="290"/>
                    </a:lnTo>
                    <a:lnTo>
                      <a:pt x="198" y="293"/>
                    </a:lnTo>
                    <a:lnTo>
                      <a:pt x="195" y="297"/>
                    </a:lnTo>
                    <a:lnTo>
                      <a:pt x="191" y="304"/>
                    </a:lnTo>
                    <a:lnTo>
                      <a:pt x="181" y="315"/>
                    </a:lnTo>
                    <a:lnTo>
                      <a:pt x="168" y="324"/>
                    </a:lnTo>
                    <a:lnTo>
                      <a:pt x="165" y="325"/>
                    </a:lnTo>
                    <a:lnTo>
                      <a:pt x="161" y="328"/>
                    </a:lnTo>
                    <a:lnTo>
                      <a:pt x="153" y="331"/>
                    </a:lnTo>
                    <a:lnTo>
                      <a:pt x="134" y="335"/>
                    </a:lnTo>
                    <a:lnTo>
                      <a:pt x="113" y="336"/>
                    </a:lnTo>
                    <a:lnTo>
                      <a:pt x="108" y="336"/>
                    </a:lnTo>
                    <a:lnTo>
                      <a:pt x="91" y="336"/>
                    </a:lnTo>
                    <a:lnTo>
                      <a:pt x="41" y="336"/>
                    </a:lnTo>
                    <a:lnTo>
                      <a:pt x="3" y="336"/>
                    </a:lnTo>
                    <a:lnTo>
                      <a:pt x="2" y="336"/>
                    </a:lnTo>
                    <a:lnTo>
                      <a:pt x="0" y="336"/>
                    </a:lnTo>
                    <a:lnTo>
                      <a:pt x="2" y="336"/>
                    </a:lnTo>
                    <a:lnTo>
                      <a:pt x="2" y="336"/>
                    </a:lnTo>
                    <a:close/>
                    <a:moveTo>
                      <a:pt x="39" y="142"/>
                    </a:moveTo>
                    <a:lnTo>
                      <a:pt x="47" y="142"/>
                    </a:lnTo>
                    <a:lnTo>
                      <a:pt x="75" y="142"/>
                    </a:lnTo>
                    <a:lnTo>
                      <a:pt x="98" y="142"/>
                    </a:lnTo>
                    <a:lnTo>
                      <a:pt x="99" y="142"/>
                    </a:lnTo>
                    <a:lnTo>
                      <a:pt x="102" y="142"/>
                    </a:lnTo>
                    <a:lnTo>
                      <a:pt x="109" y="142"/>
                    </a:lnTo>
                    <a:lnTo>
                      <a:pt x="120" y="140"/>
                    </a:lnTo>
                    <a:lnTo>
                      <a:pt x="129" y="139"/>
                    </a:lnTo>
                    <a:lnTo>
                      <a:pt x="132" y="138"/>
                    </a:lnTo>
                    <a:lnTo>
                      <a:pt x="133" y="138"/>
                    </a:lnTo>
                    <a:lnTo>
                      <a:pt x="137" y="136"/>
                    </a:lnTo>
                    <a:lnTo>
                      <a:pt x="146" y="131"/>
                    </a:lnTo>
                    <a:lnTo>
                      <a:pt x="151" y="125"/>
                    </a:lnTo>
                    <a:lnTo>
                      <a:pt x="154" y="122"/>
                    </a:lnTo>
                    <a:lnTo>
                      <a:pt x="157" y="117"/>
                    </a:lnTo>
                    <a:lnTo>
                      <a:pt x="160" y="107"/>
                    </a:lnTo>
                    <a:lnTo>
                      <a:pt x="160" y="95"/>
                    </a:lnTo>
                    <a:lnTo>
                      <a:pt x="161" y="91"/>
                    </a:lnTo>
                    <a:lnTo>
                      <a:pt x="160" y="83"/>
                    </a:lnTo>
                    <a:lnTo>
                      <a:pt x="158" y="73"/>
                    </a:lnTo>
                    <a:lnTo>
                      <a:pt x="154" y="63"/>
                    </a:lnTo>
                    <a:lnTo>
                      <a:pt x="154" y="60"/>
                    </a:lnTo>
                    <a:lnTo>
                      <a:pt x="153" y="59"/>
                    </a:lnTo>
                    <a:lnTo>
                      <a:pt x="150" y="56"/>
                    </a:lnTo>
                    <a:lnTo>
                      <a:pt x="144" y="50"/>
                    </a:lnTo>
                    <a:lnTo>
                      <a:pt x="137" y="46"/>
                    </a:lnTo>
                    <a:lnTo>
                      <a:pt x="136" y="45"/>
                    </a:lnTo>
                    <a:lnTo>
                      <a:pt x="129" y="43"/>
                    </a:lnTo>
                    <a:lnTo>
                      <a:pt x="123" y="42"/>
                    </a:lnTo>
                    <a:lnTo>
                      <a:pt x="108" y="40"/>
                    </a:lnTo>
                    <a:lnTo>
                      <a:pt x="95" y="39"/>
                    </a:lnTo>
                    <a:lnTo>
                      <a:pt x="85" y="39"/>
                    </a:lnTo>
                    <a:lnTo>
                      <a:pt x="60" y="39"/>
                    </a:lnTo>
                    <a:lnTo>
                      <a:pt x="39" y="39"/>
                    </a:lnTo>
                    <a:lnTo>
                      <a:pt x="39" y="39"/>
                    </a:lnTo>
                    <a:lnTo>
                      <a:pt x="39" y="56"/>
                    </a:lnTo>
                    <a:lnTo>
                      <a:pt x="37" y="104"/>
                    </a:lnTo>
                    <a:lnTo>
                      <a:pt x="37" y="140"/>
                    </a:lnTo>
                    <a:lnTo>
                      <a:pt x="39" y="142"/>
                    </a:lnTo>
                    <a:lnTo>
                      <a:pt x="37" y="142"/>
                    </a:lnTo>
                    <a:lnTo>
                      <a:pt x="39" y="142"/>
                    </a:lnTo>
                    <a:lnTo>
                      <a:pt x="39" y="142"/>
                    </a:lnTo>
                    <a:close/>
                    <a:moveTo>
                      <a:pt x="39" y="297"/>
                    </a:moveTo>
                    <a:lnTo>
                      <a:pt x="48" y="297"/>
                    </a:lnTo>
                    <a:lnTo>
                      <a:pt x="81" y="297"/>
                    </a:lnTo>
                    <a:lnTo>
                      <a:pt x="106" y="297"/>
                    </a:lnTo>
                    <a:lnTo>
                      <a:pt x="108" y="297"/>
                    </a:lnTo>
                    <a:lnTo>
                      <a:pt x="110" y="297"/>
                    </a:lnTo>
                    <a:lnTo>
                      <a:pt x="117" y="297"/>
                    </a:lnTo>
                    <a:lnTo>
                      <a:pt x="130" y="296"/>
                    </a:lnTo>
                    <a:lnTo>
                      <a:pt x="139" y="294"/>
                    </a:lnTo>
                    <a:lnTo>
                      <a:pt x="141" y="293"/>
                    </a:lnTo>
                    <a:lnTo>
                      <a:pt x="148" y="290"/>
                    </a:lnTo>
                    <a:lnTo>
                      <a:pt x="157" y="283"/>
                    </a:lnTo>
                    <a:lnTo>
                      <a:pt x="163" y="276"/>
                    </a:lnTo>
                    <a:lnTo>
                      <a:pt x="165" y="273"/>
                    </a:lnTo>
                    <a:lnTo>
                      <a:pt x="165" y="272"/>
                    </a:lnTo>
                    <a:lnTo>
                      <a:pt x="168" y="266"/>
                    </a:lnTo>
                    <a:lnTo>
                      <a:pt x="171" y="255"/>
                    </a:lnTo>
                    <a:lnTo>
                      <a:pt x="171" y="243"/>
                    </a:lnTo>
                    <a:lnTo>
                      <a:pt x="172" y="239"/>
                    </a:lnTo>
                    <a:lnTo>
                      <a:pt x="171" y="231"/>
                    </a:lnTo>
                    <a:lnTo>
                      <a:pt x="170" y="219"/>
                    </a:lnTo>
                    <a:lnTo>
                      <a:pt x="165" y="210"/>
                    </a:lnTo>
                    <a:lnTo>
                      <a:pt x="165" y="207"/>
                    </a:lnTo>
                    <a:lnTo>
                      <a:pt x="160" y="201"/>
                    </a:lnTo>
                    <a:lnTo>
                      <a:pt x="153" y="194"/>
                    </a:lnTo>
                    <a:lnTo>
                      <a:pt x="146" y="188"/>
                    </a:lnTo>
                    <a:lnTo>
                      <a:pt x="144" y="187"/>
                    </a:lnTo>
                    <a:lnTo>
                      <a:pt x="136" y="186"/>
                    </a:lnTo>
                    <a:lnTo>
                      <a:pt x="130" y="184"/>
                    </a:lnTo>
                    <a:lnTo>
                      <a:pt x="116" y="183"/>
                    </a:lnTo>
                    <a:lnTo>
                      <a:pt x="103" y="181"/>
                    </a:lnTo>
                    <a:lnTo>
                      <a:pt x="92" y="181"/>
                    </a:lnTo>
                    <a:lnTo>
                      <a:pt x="62" y="181"/>
                    </a:lnTo>
                    <a:lnTo>
                      <a:pt x="39" y="181"/>
                    </a:lnTo>
                    <a:lnTo>
                      <a:pt x="39" y="181"/>
                    </a:lnTo>
                    <a:lnTo>
                      <a:pt x="39" y="200"/>
                    </a:lnTo>
                    <a:lnTo>
                      <a:pt x="37" y="255"/>
                    </a:lnTo>
                    <a:lnTo>
                      <a:pt x="37" y="296"/>
                    </a:lnTo>
                    <a:lnTo>
                      <a:pt x="39" y="297"/>
                    </a:lnTo>
                    <a:lnTo>
                      <a:pt x="37" y="297"/>
                    </a:lnTo>
                    <a:lnTo>
                      <a:pt x="39" y="297"/>
                    </a:lnTo>
                    <a:lnTo>
                      <a:pt x="39" y="2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7" name="Freeform 392"/>
              <p:cNvSpPr>
                <a:spLocks/>
              </p:cNvSpPr>
              <p:nvPr/>
            </p:nvSpPr>
            <p:spPr bwMode="auto">
              <a:xfrm>
                <a:off x="4314" y="4177"/>
                <a:ext cx="36" cy="86"/>
              </a:xfrm>
              <a:custGeom>
                <a:avLst/>
                <a:gdLst>
                  <a:gd name="T0" fmla="*/ 2 w 110"/>
                  <a:gd name="T1" fmla="*/ 249 h 249"/>
                  <a:gd name="T2" fmla="*/ 0 w 110"/>
                  <a:gd name="T3" fmla="*/ 245 h 249"/>
                  <a:gd name="T4" fmla="*/ 2 w 110"/>
                  <a:gd name="T5" fmla="*/ 211 h 249"/>
                  <a:gd name="T6" fmla="*/ 0 w 110"/>
                  <a:gd name="T7" fmla="*/ 99 h 249"/>
                  <a:gd name="T8" fmla="*/ 0 w 110"/>
                  <a:gd name="T9" fmla="*/ 11 h 249"/>
                  <a:gd name="T10" fmla="*/ 2 w 110"/>
                  <a:gd name="T11" fmla="*/ 6 h 249"/>
                  <a:gd name="T12" fmla="*/ 6 w 110"/>
                  <a:gd name="T13" fmla="*/ 6 h 249"/>
                  <a:gd name="T14" fmla="*/ 20 w 110"/>
                  <a:gd name="T15" fmla="*/ 6 h 249"/>
                  <a:gd name="T16" fmla="*/ 31 w 110"/>
                  <a:gd name="T17" fmla="*/ 6 h 249"/>
                  <a:gd name="T18" fmla="*/ 33 w 110"/>
                  <a:gd name="T19" fmla="*/ 6 h 249"/>
                  <a:gd name="T20" fmla="*/ 33 w 110"/>
                  <a:gd name="T21" fmla="*/ 13 h 249"/>
                  <a:gd name="T22" fmla="*/ 31 w 110"/>
                  <a:gd name="T23" fmla="*/ 30 h 249"/>
                  <a:gd name="T24" fmla="*/ 31 w 110"/>
                  <a:gd name="T25" fmla="*/ 42 h 249"/>
                  <a:gd name="T26" fmla="*/ 33 w 110"/>
                  <a:gd name="T27" fmla="*/ 42 h 249"/>
                  <a:gd name="T28" fmla="*/ 34 w 110"/>
                  <a:gd name="T29" fmla="*/ 39 h 249"/>
                  <a:gd name="T30" fmla="*/ 37 w 110"/>
                  <a:gd name="T31" fmla="*/ 31 h 249"/>
                  <a:gd name="T32" fmla="*/ 44 w 110"/>
                  <a:gd name="T33" fmla="*/ 20 h 249"/>
                  <a:gd name="T34" fmla="*/ 51 w 110"/>
                  <a:gd name="T35" fmla="*/ 11 h 249"/>
                  <a:gd name="T36" fmla="*/ 54 w 110"/>
                  <a:gd name="T37" fmla="*/ 8 h 249"/>
                  <a:gd name="T38" fmla="*/ 58 w 110"/>
                  <a:gd name="T39" fmla="*/ 6 h 249"/>
                  <a:gd name="T40" fmla="*/ 65 w 110"/>
                  <a:gd name="T41" fmla="*/ 3 h 249"/>
                  <a:gd name="T42" fmla="*/ 74 w 110"/>
                  <a:gd name="T43" fmla="*/ 1 h 249"/>
                  <a:gd name="T44" fmla="*/ 76 w 110"/>
                  <a:gd name="T45" fmla="*/ 0 h 249"/>
                  <a:gd name="T46" fmla="*/ 85 w 110"/>
                  <a:gd name="T47" fmla="*/ 1 h 249"/>
                  <a:gd name="T48" fmla="*/ 89 w 110"/>
                  <a:gd name="T49" fmla="*/ 3 h 249"/>
                  <a:gd name="T50" fmla="*/ 102 w 110"/>
                  <a:gd name="T51" fmla="*/ 8 h 249"/>
                  <a:gd name="T52" fmla="*/ 110 w 110"/>
                  <a:gd name="T53" fmla="*/ 14 h 249"/>
                  <a:gd name="T54" fmla="*/ 107 w 110"/>
                  <a:gd name="T55" fmla="*/ 21 h 249"/>
                  <a:gd name="T56" fmla="*/ 103 w 110"/>
                  <a:gd name="T57" fmla="*/ 38 h 249"/>
                  <a:gd name="T58" fmla="*/ 99 w 110"/>
                  <a:gd name="T59" fmla="*/ 52 h 249"/>
                  <a:gd name="T60" fmla="*/ 99 w 110"/>
                  <a:gd name="T61" fmla="*/ 52 h 249"/>
                  <a:gd name="T62" fmla="*/ 96 w 110"/>
                  <a:gd name="T63" fmla="*/ 51 h 249"/>
                  <a:gd name="T64" fmla="*/ 92 w 110"/>
                  <a:gd name="T65" fmla="*/ 48 h 249"/>
                  <a:gd name="T66" fmla="*/ 83 w 110"/>
                  <a:gd name="T67" fmla="*/ 45 h 249"/>
                  <a:gd name="T68" fmla="*/ 76 w 110"/>
                  <a:gd name="T69" fmla="*/ 44 h 249"/>
                  <a:gd name="T70" fmla="*/ 75 w 110"/>
                  <a:gd name="T71" fmla="*/ 42 h 249"/>
                  <a:gd name="T72" fmla="*/ 68 w 110"/>
                  <a:gd name="T73" fmla="*/ 44 h 249"/>
                  <a:gd name="T74" fmla="*/ 65 w 110"/>
                  <a:gd name="T75" fmla="*/ 45 h 249"/>
                  <a:gd name="T76" fmla="*/ 59 w 110"/>
                  <a:gd name="T77" fmla="*/ 48 h 249"/>
                  <a:gd name="T78" fmla="*/ 55 w 110"/>
                  <a:gd name="T79" fmla="*/ 51 h 249"/>
                  <a:gd name="T80" fmla="*/ 52 w 110"/>
                  <a:gd name="T81" fmla="*/ 52 h 249"/>
                  <a:gd name="T82" fmla="*/ 50 w 110"/>
                  <a:gd name="T83" fmla="*/ 55 h 249"/>
                  <a:gd name="T84" fmla="*/ 45 w 110"/>
                  <a:gd name="T85" fmla="*/ 62 h 249"/>
                  <a:gd name="T86" fmla="*/ 42 w 110"/>
                  <a:gd name="T87" fmla="*/ 70 h 249"/>
                  <a:gd name="T88" fmla="*/ 42 w 110"/>
                  <a:gd name="T89" fmla="*/ 72 h 249"/>
                  <a:gd name="T90" fmla="*/ 41 w 110"/>
                  <a:gd name="T91" fmla="*/ 76 h 249"/>
                  <a:gd name="T92" fmla="*/ 38 w 110"/>
                  <a:gd name="T93" fmla="*/ 85 h 249"/>
                  <a:gd name="T94" fmla="*/ 35 w 110"/>
                  <a:gd name="T95" fmla="*/ 101 h 249"/>
                  <a:gd name="T96" fmla="*/ 35 w 110"/>
                  <a:gd name="T97" fmla="*/ 118 h 249"/>
                  <a:gd name="T98" fmla="*/ 35 w 110"/>
                  <a:gd name="T99" fmla="*/ 121 h 249"/>
                  <a:gd name="T100" fmla="*/ 35 w 110"/>
                  <a:gd name="T101" fmla="*/ 142 h 249"/>
                  <a:gd name="T102" fmla="*/ 34 w 110"/>
                  <a:gd name="T103" fmla="*/ 202 h 249"/>
                  <a:gd name="T104" fmla="*/ 34 w 110"/>
                  <a:gd name="T105" fmla="*/ 248 h 249"/>
                  <a:gd name="T106" fmla="*/ 35 w 110"/>
                  <a:gd name="T107" fmla="*/ 249 h 249"/>
                  <a:gd name="T108" fmla="*/ 30 w 110"/>
                  <a:gd name="T109" fmla="*/ 249 h 249"/>
                  <a:gd name="T110" fmla="*/ 14 w 110"/>
                  <a:gd name="T111" fmla="*/ 249 h 249"/>
                  <a:gd name="T112" fmla="*/ 2 w 110"/>
                  <a:gd name="T113" fmla="*/ 249 h 249"/>
                  <a:gd name="T114" fmla="*/ 2 w 110"/>
                  <a:gd name="T115" fmla="*/ 249 h 249"/>
                  <a:gd name="T116" fmla="*/ 2 w 110"/>
                  <a:gd name="T11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 h="249">
                    <a:moveTo>
                      <a:pt x="2" y="249"/>
                    </a:moveTo>
                    <a:lnTo>
                      <a:pt x="0" y="245"/>
                    </a:lnTo>
                    <a:lnTo>
                      <a:pt x="2" y="211"/>
                    </a:lnTo>
                    <a:lnTo>
                      <a:pt x="0" y="99"/>
                    </a:lnTo>
                    <a:lnTo>
                      <a:pt x="0" y="11"/>
                    </a:lnTo>
                    <a:lnTo>
                      <a:pt x="2" y="6"/>
                    </a:lnTo>
                    <a:lnTo>
                      <a:pt x="6" y="6"/>
                    </a:lnTo>
                    <a:lnTo>
                      <a:pt x="20" y="6"/>
                    </a:lnTo>
                    <a:lnTo>
                      <a:pt x="31" y="6"/>
                    </a:lnTo>
                    <a:lnTo>
                      <a:pt x="33" y="6"/>
                    </a:lnTo>
                    <a:lnTo>
                      <a:pt x="33" y="13"/>
                    </a:lnTo>
                    <a:lnTo>
                      <a:pt x="31" y="30"/>
                    </a:lnTo>
                    <a:lnTo>
                      <a:pt x="31" y="42"/>
                    </a:lnTo>
                    <a:lnTo>
                      <a:pt x="33" y="42"/>
                    </a:lnTo>
                    <a:lnTo>
                      <a:pt x="34" y="39"/>
                    </a:lnTo>
                    <a:lnTo>
                      <a:pt x="37" y="31"/>
                    </a:lnTo>
                    <a:lnTo>
                      <a:pt x="44" y="20"/>
                    </a:lnTo>
                    <a:lnTo>
                      <a:pt x="51" y="11"/>
                    </a:lnTo>
                    <a:lnTo>
                      <a:pt x="54" y="8"/>
                    </a:lnTo>
                    <a:lnTo>
                      <a:pt x="58" y="6"/>
                    </a:lnTo>
                    <a:lnTo>
                      <a:pt x="65" y="3"/>
                    </a:lnTo>
                    <a:lnTo>
                      <a:pt x="74" y="1"/>
                    </a:lnTo>
                    <a:lnTo>
                      <a:pt x="76" y="0"/>
                    </a:lnTo>
                    <a:lnTo>
                      <a:pt x="85" y="1"/>
                    </a:lnTo>
                    <a:lnTo>
                      <a:pt x="89" y="3"/>
                    </a:lnTo>
                    <a:lnTo>
                      <a:pt x="102" y="8"/>
                    </a:lnTo>
                    <a:lnTo>
                      <a:pt x="110" y="14"/>
                    </a:lnTo>
                    <a:lnTo>
                      <a:pt x="107" y="21"/>
                    </a:lnTo>
                    <a:lnTo>
                      <a:pt x="103" y="38"/>
                    </a:lnTo>
                    <a:lnTo>
                      <a:pt x="99" y="52"/>
                    </a:lnTo>
                    <a:lnTo>
                      <a:pt x="99" y="52"/>
                    </a:lnTo>
                    <a:lnTo>
                      <a:pt x="96" y="51"/>
                    </a:lnTo>
                    <a:lnTo>
                      <a:pt x="92" y="48"/>
                    </a:lnTo>
                    <a:lnTo>
                      <a:pt x="83" y="45"/>
                    </a:lnTo>
                    <a:lnTo>
                      <a:pt x="76" y="44"/>
                    </a:lnTo>
                    <a:lnTo>
                      <a:pt x="75" y="42"/>
                    </a:lnTo>
                    <a:lnTo>
                      <a:pt x="68" y="44"/>
                    </a:lnTo>
                    <a:lnTo>
                      <a:pt x="65" y="45"/>
                    </a:lnTo>
                    <a:lnTo>
                      <a:pt x="59" y="48"/>
                    </a:lnTo>
                    <a:lnTo>
                      <a:pt x="55" y="51"/>
                    </a:lnTo>
                    <a:lnTo>
                      <a:pt x="52" y="52"/>
                    </a:lnTo>
                    <a:lnTo>
                      <a:pt x="50" y="55"/>
                    </a:lnTo>
                    <a:lnTo>
                      <a:pt x="45" y="62"/>
                    </a:lnTo>
                    <a:lnTo>
                      <a:pt x="42" y="70"/>
                    </a:lnTo>
                    <a:lnTo>
                      <a:pt x="42" y="72"/>
                    </a:lnTo>
                    <a:lnTo>
                      <a:pt x="41" y="76"/>
                    </a:lnTo>
                    <a:lnTo>
                      <a:pt x="38" y="85"/>
                    </a:lnTo>
                    <a:lnTo>
                      <a:pt x="35" y="101"/>
                    </a:lnTo>
                    <a:lnTo>
                      <a:pt x="35" y="118"/>
                    </a:lnTo>
                    <a:lnTo>
                      <a:pt x="35" y="121"/>
                    </a:lnTo>
                    <a:lnTo>
                      <a:pt x="35" y="142"/>
                    </a:lnTo>
                    <a:lnTo>
                      <a:pt x="34" y="202"/>
                    </a:lnTo>
                    <a:lnTo>
                      <a:pt x="34" y="248"/>
                    </a:lnTo>
                    <a:lnTo>
                      <a:pt x="35" y="249"/>
                    </a:lnTo>
                    <a:lnTo>
                      <a:pt x="30" y="249"/>
                    </a:lnTo>
                    <a:lnTo>
                      <a:pt x="14"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8" name="Freeform 393"/>
              <p:cNvSpPr>
                <a:spLocks noEditPoints="1"/>
              </p:cNvSpPr>
              <p:nvPr/>
            </p:nvSpPr>
            <p:spPr bwMode="auto">
              <a:xfrm>
                <a:off x="4356" y="4151"/>
                <a:ext cx="12" cy="112"/>
              </a:xfrm>
              <a:custGeom>
                <a:avLst/>
                <a:gdLst>
                  <a:gd name="T0" fmla="*/ 2 w 36"/>
                  <a:gd name="T1" fmla="*/ 47 h 336"/>
                  <a:gd name="T2" fmla="*/ 2 w 36"/>
                  <a:gd name="T3" fmla="*/ 40 h 336"/>
                  <a:gd name="T4" fmla="*/ 0 w 36"/>
                  <a:gd name="T5" fmla="*/ 18 h 336"/>
                  <a:gd name="T6" fmla="*/ 0 w 36"/>
                  <a:gd name="T7" fmla="*/ 1 h 336"/>
                  <a:gd name="T8" fmla="*/ 2 w 36"/>
                  <a:gd name="T9" fmla="*/ 0 h 336"/>
                  <a:gd name="T10" fmla="*/ 6 w 36"/>
                  <a:gd name="T11" fmla="*/ 0 h 336"/>
                  <a:gd name="T12" fmla="*/ 22 w 36"/>
                  <a:gd name="T13" fmla="*/ 0 h 336"/>
                  <a:gd name="T14" fmla="*/ 34 w 36"/>
                  <a:gd name="T15" fmla="*/ 0 h 336"/>
                  <a:gd name="T16" fmla="*/ 36 w 36"/>
                  <a:gd name="T17" fmla="*/ 0 h 336"/>
                  <a:gd name="T18" fmla="*/ 36 w 36"/>
                  <a:gd name="T19" fmla="*/ 8 h 336"/>
                  <a:gd name="T20" fmla="*/ 34 w 36"/>
                  <a:gd name="T21" fmla="*/ 31 h 336"/>
                  <a:gd name="T22" fmla="*/ 34 w 36"/>
                  <a:gd name="T23" fmla="*/ 47 h 336"/>
                  <a:gd name="T24" fmla="*/ 36 w 36"/>
                  <a:gd name="T25" fmla="*/ 47 h 336"/>
                  <a:gd name="T26" fmla="*/ 30 w 36"/>
                  <a:gd name="T27" fmla="*/ 47 h 336"/>
                  <a:gd name="T28" fmla="*/ 15 w 36"/>
                  <a:gd name="T29" fmla="*/ 47 h 336"/>
                  <a:gd name="T30" fmla="*/ 2 w 36"/>
                  <a:gd name="T31" fmla="*/ 47 h 336"/>
                  <a:gd name="T32" fmla="*/ 2 w 36"/>
                  <a:gd name="T33" fmla="*/ 47 h 336"/>
                  <a:gd name="T34" fmla="*/ 0 w 36"/>
                  <a:gd name="T35" fmla="*/ 47 h 336"/>
                  <a:gd name="T36" fmla="*/ 2 w 36"/>
                  <a:gd name="T37" fmla="*/ 47 h 336"/>
                  <a:gd name="T38" fmla="*/ 2 w 36"/>
                  <a:gd name="T39" fmla="*/ 47 h 336"/>
                  <a:gd name="T40" fmla="*/ 2 w 36"/>
                  <a:gd name="T41" fmla="*/ 336 h 336"/>
                  <a:gd name="T42" fmla="*/ 0 w 36"/>
                  <a:gd name="T43" fmla="*/ 332 h 336"/>
                  <a:gd name="T44" fmla="*/ 2 w 36"/>
                  <a:gd name="T45" fmla="*/ 298 h 336"/>
                  <a:gd name="T46" fmla="*/ 0 w 36"/>
                  <a:gd name="T47" fmla="*/ 186 h 336"/>
                  <a:gd name="T48" fmla="*/ 0 w 36"/>
                  <a:gd name="T49" fmla="*/ 98 h 336"/>
                  <a:gd name="T50" fmla="*/ 2 w 36"/>
                  <a:gd name="T51" fmla="*/ 93 h 336"/>
                  <a:gd name="T52" fmla="*/ 6 w 36"/>
                  <a:gd name="T53" fmla="*/ 93 h 336"/>
                  <a:gd name="T54" fmla="*/ 22 w 36"/>
                  <a:gd name="T55" fmla="*/ 93 h 336"/>
                  <a:gd name="T56" fmla="*/ 34 w 36"/>
                  <a:gd name="T57" fmla="*/ 93 h 336"/>
                  <a:gd name="T58" fmla="*/ 36 w 36"/>
                  <a:gd name="T59" fmla="*/ 93 h 336"/>
                  <a:gd name="T60" fmla="*/ 34 w 36"/>
                  <a:gd name="T61" fmla="*/ 98 h 336"/>
                  <a:gd name="T62" fmla="*/ 36 w 36"/>
                  <a:gd name="T63" fmla="*/ 132 h 336"/>
                  <a:gd name="T64" fmla="*/ 34 w 36"/>
                  <a:gd name="T65" fmla="*/ 245 h 336"/>
                  <a:gd name="T66" fmla="*/ 34 w 36"/>
                  <a:gd name="T67" fmla="*/ 332 h 336"/>
                  <a:gd name="T68" fmla="*/ 36 w 36"/>
                  <a:gd name="T69" fmla="*/ 336 h 336"/>
                  <a:gd name="T70" fmla="*/ 30 w 36"/>
                  <a:gd name="T71" fmla="*/ 336 h 336"/>
                  <a:gd name="T72" fmla="*/ 15 w 36"/>
                  <a:gd name="T73" fmla="*/ 336 h 336"/>
                  <a:gd name="T74" fmla="*/ 2 w 36"/>
                  <a:gd name="T75" fmla="*/ 336 h 336"/>
                  <a:gd name="T76" fmla="*/ 2 w 36"/>
                  <a:gd name="T77" fmla="*/ 336 h 336"/>
                  <a:gd name="T78" fmla="*/ 0 w 36"/>
                  <a:gd name="T79" fmla="*/ 336 h 336"/>
                  <a:gd name="T80" fmla="*/ 2 w 36"/>
                  <a:gd name="T81" fmla="*/ 336 h 336"/>
                  <a:gd name="T82" fmla="*/ 2 w 36"/>
                  <a:gd name="T8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336">
                    <a:moveTo>
                      <a:pt x="2" y="47"/>
                    </a:moveTo>
                    <a:lnTo>
                      <a:pt x="2" y="40"/>
                    </a:lnTo>
                    <a:lnTo>
                      <a:pt x="0" y="18"/>
                    </a:lnTo>
                    <a:lnTo>
                      <a:pt x="0" y="1"/>
                    </a:lnTo>
                    <a:lnTo>
                      <a:pt x="2" y="0"/>
                    </a:lnTo>
                    <a:lnTo>
                      <a:pt x="6" y="0"/>
                    </a:lnTo>
                    <a:lnTo>
                      <a:pt x="22" y="0"/>
                    </a:lnTo>
                    <a:lnTo>
                      <a:pt x="34" y="0"/>
                    </a:lnTo>
                    <a:lnTo>
                      <a:pt x="36" y="0"/>
                    </a:lnTo>
                    <a:lnTo>
                      <a:pt x="36" y="8"/>
                    </a:lnTo>
                    <a:lnTo>
                      <a:pt x="34" y="31"/>
                    </a:lnTo>
                    <a:lnTo>
                      <a:pt x="34" y="47"/>
                    </a:lnTo>
                    <a:lnTo>
                      <a:pt x="36" y="47"/>
                    </a:lnTo>
                    <a:lnTo>
                      <a:pt x="30" y="47"/>
                    </a:lnTo>
                    <a:lnTo>
                      <a:pt x="15" y="47"/>
                    </a:lnTo>
                    <a:lnTo>
                      <a:pt x="2" y="47"/>
                    </a:lnTo>
                    <a:lnTo>
                      <a:pt x="2" y="47"/>
                    </a:lnTo>
                    <a:lnTo>
                      <a:pt x="0" y="47"/>
                    </a:lnTo>
                    <a:lnTo>
                      <a:pt x="2" y="47"/>
                    </a:lnTo>
                    <a:lnTo>
                      <a:pt x="2" y="47"/>
                    </a:lnTo>
                    <a:close/>
                    <a:moveTo>
                      <a:pt x="2" y="336"/>
                    </a:moveTo>
                    <a:lnTo>
                      <a:pt x="0" y="332"/>
                    </a:lnTo>
                    <a:lnTo>
                      <a:pt x="2" y="298"/>
                    </a:lnTo>
                    <a:lnTo>
                      <a:pt x="0" y="186"/>
                    </a:lnTo>
                    <a:lnTo>
                      <a:pt x="0" y="98"/>
                    </a:lnTo>
                    <a:lnTo>
                      <a:pt x="2" y="93"/>
                    </a:lnTo>
                    <a:lnTo>
                      <a:pt x="6" y="93"/>
                    </a:lnTo>
                    <a:lnTo>
                      <a:pt x="22" y="93"/>
                    </a:lnTo>
                    <a:lnTo>
                      <a:pt x="34" y="93"/>
                    </a:lnTo>
                    <a:lnTo>
                      <a:pt x="36" y="93"/>
                    </a:lnTo>
                    <a:lnTo>
                      <a:pt x="34" y="98"/>
                    </a:lnTo>
                    <a:lnTo>
                      <a:pt x="36" y="132"/>
                    </a:lnTo>
                    <a:lnTo>
                      <a:pt x="34" y="245"/>
                    </a:lnTo>
                    <a:lnTo>
                      <a:pt x="34" y="332"/>
                    </a:lnTo>
                    <a:lnTo>
                      <a:pt x="36" y="336"/>
                    </a:lnTo>
                    <a:lnTo>
                      <a:pt x="30" y="336"/>
                    </a:lnTo>
                    <a:lnTo>
                      <a:pt x="15" y="336"/>
                    </a:lnTo>
                    <a:lnTo>
                      <a:pt x="2" y="336"/>
                    </a:lnTo>
                    <a:lnTo>
                      <a:pt x="2" y="336"/>
                    </a:lnTo>
                    <a:lnTo>
                      <a:pt x="0"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9" name="Freeform 394"/>
              <p:cNvSpPr>
                <a:spLocks/>
              </p:cNvSpPr>
              <p:nvPr/>
            </p:nvSpPr>
            <p:spPr bwMode="auto">
              <a:xfrm>
                <a:off x="4380" y="4154"/>
                <a:ext cx="35" cy="110"/>
              </a:xfrm>
              <a:custGeom>
                <a:avLst/>
                <a:gdLst>
                  <a:gd name="T0" fmla="*/ 93 w 98"/>
                  <a:gd name="T1" fmla="*/ 293 h 331"/>
                  <a:gd name="T2" fmla="*/ 95 w 98"/>
                  <a:gd name="T3" fmla="*/ 316 h 331"/>
                  <a:gd name="T4" fmla="*/ 98 w 98"/>
                  <a:gd name="T5" fmla="*/ 328 h 331"/>
                  <a:gd name="T6" fmla="*/ 90 w 98"/>
                  <a:gd name="T7" fmla="*/ 330 h 331"/>
                  <a:gd name="T8" fmla="*/ 74 w 98"/>
                  <a:gd name="T9" fmla="*/ 331 h 331"/>
                  <a:gd name="T10" fmla="*/ 69 w 98"/>
                  <a:gd name="T11" fmla="*/ 331 h 331"/>
                  <a:gd name="T12" fmla="*/ 53 w 98"/>
                  <a:gd name="T13" fmla="*/ 330 h 331"/>
                  <a:gd name="T14" fmla="*/ 45 w 98"/>
                  <a:gd name="T15" fmla="*/ 324 h 331"/>
                  <a:gd name="T16" fmla="*/ 35 w 98"/>
                  <a:gd name="T17" fmla="*/ 319 h 331"/>
                  <a:gd name="T18" fmla="*/ 29 w 98"/>
                  <a:gd name="T19" fmla="*/ 306 h 331"/>
                  <a:gd name="T20" fmla="*/ 26 w 98"/>
                  <a:gd name="T21" fmla="*/ 292 h 331"/>
                  <a:gd name="T22" fmla="*/ 25 w 98"/>
                  <a:gd name="T23" fmla="*/ 257 h 331"/>
                  <a:gd name="T24" fmla="*/ 24 w 98"/>
                  <a:gd name="T25" fmla="*/ 171 h 331"/>
                  <a:gd name="T26" fmla="*/ 25 w 98"/>
                  <a:gd name="T27" fmla="*/ 117 h 331"/>
                  <a:gd name="T28" fmla="*/ 9 w 98"/>
                  <a:gd name="T29" fmla="*/ 117 h 331"/>
                  <a:gd name="T30" fmla="*/ 1 w 98"/>
                  <a:gd name="T31" fmla="*/ 117 h 331"/>
                  <a:gd name="T32" fmla="*/ 0 w 98"/>
                  <a:gd name="T33" fmla="*/ 97 h 331"/>
                  <a:gd name="T34" fmla="*/ 1 w 98"/>
                  <a:gd name="T35" fmla="*/ 85 h 331"/>
                  <a:gd name="T36" fmla="*/ 15 w 98"/>
                  <a:gd name="T37" fmla="*/ 85 h 331"/>
                  <a:gd name="T38" fmla="*/ 25 w 98"/>
                  <a:gd name="T39" fmla="*/ 85 h 331"/>
                  <a:gd name="T40" fmla="*/ 24 w 98"/>
                  <a:gd name="T41" fmla="*/ 48 h 331"/>
                  <a:gd name="T42" fmla="*/ 25 w 98"/>
                  <a:gd name="T43" fmla="*/ 24 h 331"/>
                  <a:gd name="T44" fmla="*/ 45 w 98"/>
                  <a:gd name="T45" fmla="*/ 10 h 331"/>
                  <a:gd name="T46" fmla="*/ 59 w 98"/>
                  <a:gd name="T47" fmla="*/ 0 h 331"/>
                  <a:gd name="T48" fmla="*/ 57 w 98"/>
                  <a:gd name="T49" fmla="*/ 54 h 331"/>
                  <a:gd name="T50" fmla="*/ 59 w 98"/>
                  <a:gd name="T51" fmla="*/ 85 h 331"/>
                  <a:gd name="T52" fmla="*/ 79 w 98"/>
                  <a:gd name="T53" fmla="*/ 85 h 331"/>
                  <a:gd name="T54" fmla="*/ 93 w 98"/>
                  <a:gd name="T55" fmla="*/ 85 h 331"/>
                  <a:gd name="T56" fmla="*/ 91 w 98"/>
                  <a:gd name="T57" fmla="*/ 106 h 331"/>
                  <a:gd name="T58" fmla="*/ 93 w 98"/>
                  <a:gd name="T59" fmla="*/ 117 h 331"/>
                  <a:gd name="T60" fmla="*/ 71 w 98"/>
                  <a:gd name="T61" fmla="*/ 117 h 331"/>
                  <a:gd name="T62" fmla="*/ 59 w 98"/>
                  <a:gd name="T63" fmla="*/ 117 h 331"/>
                  <a:gd name="T64" fmla="*/ 57 w 98"/>
                  <a:gd name="T65" fmla="*/ 207 h 331"/>
                  <a:gd name="T66" fmla="*/ 59 w 98"/>
                  <a:gd name="T67" fmla="*/ 259 h 331"/>
                  <a:gd name="T68" fmla="*/ 59 w 98"/>
                  <a:gd name="T69" fmla="*/ 269 h 331"/>
                  <a:gd name="T70" fmla="*/ 60 w 98"/>
                  <a:gd name="T71" fmla="*/ 285 h 331"/>
                  <a:gd name="T72" fmla="*/ 63 w 98"/>
                  <a:gd name="T73" fmla="*/ 289 h 331"/>
                  <a:gd name="T74" fmla="*/ 69 w 98"/>
                  <a:gd name="T75" fmla="*/ 292 h 331"/>
                  <a:gd name="T76" fmla="*/ 76 w 98"/>
                  <a:gd name="T77" fmla="*/ 293 h 331"/>
                  <a:gd name="T78" fmla="*/ 81 w 98"/>
                  <a:gd name="T79" fmla="*/ 293 h 331"/>
                  <a:gd name="T80" fmla="*/ 91 w 98"/>
                  <a:gd name="T81" fmla="*/ 293 h 331"/>
                  <a:gd name="T82" fmla="*/ 93 w 98"/>
                  <a:gd name="T83" fmla="*/ 29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331">
                    <a:moveTo>
                      <a:pt x="93" y="292"/>
                    </a:moveTo>
                    <a:lnTo>
                      <a:pt x="93" y="293"/>
                    </a:lnTo>
                    <a:lnTo>
                      <a:pt x="93" y="299"/>
                    </a:lnTo>
                    <a:lnTo>
                      <a:pt x="95" y="316"/>
                    </a:lnTo>
                    <a:lnTo>
                      <a:pt x="97" y="328"/>
                    </a:lnTo>
                    <a:lnTo>
                      <a:pt x="98" y="328"/>
                    </a:lnTo>
                    <a:lnTo>
                      <a:pt x="95" y="330"/>
                    </a:lnTo>
                    <a:lnTo>
                      <a:pt x="90" y="330"/>
                    </a:lnTo>
                    <a:lnTo>
                      <a:pt x="81" y="331"/>
                    </a:lnTo>
                    <a:lnTo>
                      <a:pt x="74" y="331"/>
                    </a:lnTo>
                    <a:lnTo>
                      <a:pt x="73" y="331"/>
                    </a:lnTo>
                    <a:lnTo>
                      <a:pt x="69" y="331"/>
                    </a:lnTo>
                    <a:lnTo>
                      <a:pt x="63" y="331"/>
                    </a:lnTo>
                    <a:lnTo>
                      <a:pt x="53" y="330"/>
                    </a:lnTo>
                    <a:lnTo>
                      <a:pt x="46" y="326"/>
                    </a:lnTo>
                    <a:lnTo>
                      <a:pt x="45" y="324"/>
                    </a:lnTo>
                    <a:lnTo>
                      <a:pt x="39" y="321"/>
                    </a:lnTo>
                    <a:lnTo>
                      <a:pt x="35" y="319"/>
                    </a:lnTo>
                    <a:lnTo>
                      <a:pt x="31" y="312"/>
                    </a:lnTo>
                    <a:lnTo>
                      <a:pt x="29" y="306"/>
                    </a:lnTo>
                    <a:lnTo>
                      <a:pt x="26" y="299"/>
                    </a:lnTo>
                    <a:lnTo>
                      <a:pt x="26" y="292"/>
                    </a:lnTo>
                    <a:lnTo>
                      <a:pt x="25" y="273"/>
                    </a:lnTo>
                    <a:lnTo>
                      <a:pt x="25" y="257"/>
                    </a:lnTo>
                    <a:lnTo>
                      <a:pt x="25" y="235"/>
                    </a:lnTo>
                    <a:lnTo>
                      <a:pt x="24" y="171"/>
                    </a:lnTo>
                    <a:lnTo>
                      <a:pt x="24" y="120"/>
                    </a:lnTo>
                    <a:lnTo>
                      <a:pt x="25" y="117"/>
                    </a:lnTo>
                    <a:lnTo>
                      <a:pt x="21" y="117"/>
                    </a:lnTo>
                    <a:lnTo>
                      <a:pt x="9" y="117"/>
                    </a:lnTo>
                    <a:lnTo>
                      <a:pt x="1" y="117"/>
                    </a:lnTo>
                    <a:lnTo>
                      <a:pt x="1" y="117"/>
                    </a:lnTo>
                    <a:lnTo>
                      <a:pt x="1" y="113"/>
                    </a:lnTo>
                    <a:lnTo>
                      <a:pt x="0" y="97"/>
                    </a:lnTo>
                    <a:lnTo>
                      <a:pt x="0" y="86"/>
                    </a:lnTo>
                    <a:lnTo>
                      <a:pt x="1" y="85"/>
                    </a:lnTo>
                    <a:lnTo>
                      <a:pt x="4" y="85"/>
                    </a:lnTo>
                    <a:lnTo>
                      <a:pt x="15" y="85"/>
                    </a:lnTo>
                    <a:lnTo>
                      <a:pt x="24" y="85"/>
                    </a:lnTo>
                    <a:lnTo>
                      <a:pt x="25" y="85"/>
                    </a:lnTo>
                    <a:lnTo>
                      <a:pt x="25" y="76"/>
                    </a:lnTo>
                    <a:lnTo>
                      <a:pt x="24" y="48"/>
                    </a:lnTo>
                    <a:lnTo>
                      <a:pt x="24" y="25"/>
                    </a:lnTo>
                    <a:lnTo>
                      <a:pt x="25" y="24"/>
                    </a:lnTo>
                    <a:lnTo>
                      <a:pt x="29" y="21"/>
                    </a:lnTo>
                    <a:lnTo>
                      <a:pt x="45" y="10"/>
                    </a:lnTo>
                    <a:lnTo>
                      <a:pt x="57" y="1"/>
                    </a:lnTo>
                    <a:lnTo>
                      <a:pt x="59" y="0"/>
                    </a:lnTo>
                    <a:lnTo>
                      <a:pt x="59" y="14"/>
                    </a:lnTo>
                    <a:lnTo>
                      <a:pt x="57" y="54"/>
                    </a:lnTo>
                    <a:lnTo>
                      <a:pt x="57" y="83"/>
                    </a:lnTo>
                    <a:lnTo>
                      <a:pt x="59" y="85"/>
                    </a:lnTo>
                    <a:lnTo>
                      <a:pt x="63" y="85"/>
                    </a:lnTo>
                    <a:lnTo>
                      <a:pt x="79" y="85"/>
                    </a:lnTo>
                    <a:lnTo>
                      <a:pt x="91" y="85"/>
                    </a:lnTo>
                    <a:lnTo>
                      <a:pt x="93" y="85"/>
                    </a:lnTo>
                    <a:lnTo>
                      <a:pt x="93" y="90"/>
                    </a:lnTo>
                    <a:lnTo>
                      <a:pt x="91" y="106"/>
                    </a:lnTo>
                    <a:lnTo>
                      <a:pt x="91" y="117"/>
                    </a:lnTo>
                    <a:lnTo>
                      <a:pt x="93" y="117"/>
                    </a:lnTo>
                    <a:lnTo>
                      <a:pt x="87" y="117"/>
                    </a:lnTo>
                    <a:lnTo>
                      <a:pt x="71" y="117"/>
                    </a:lnTo>
                    <a:lnTo>
                      <a:pt x="59" y="117"/>
                    </a:lnTo>
                    <a:lnTo>
                      <a:pt x="59" y="117"/>
                    </a:lnTo>
                    <a:lnTo>
                      <a:pt x="59" y="140"/>
                    </a:lnTo>
                    <a:lnTo>
                      <a:pt x="57" y="207"/>
                    </a:lnTo>
                    <a:lnTo>
                      <a:pt x="57" y="258"/>
                    </a:lnTo>
                    <a:lnTo>
                      <a:pt x="59" y="259"/>
                    </a:lnTo>
                    <a:lnTo>
                      <a:pt x="59" y="264"/>
                    </a:lnTo>
                    <a:lnTo>
                      <a:pt x="59" y="269"/>
                    </a:lnTo>
                    <a:lnTo>
                      <a:pt x="59" y="278"/>
                    </a:lnTo>
                    <a:lnTo>
                      <a:pt x="60" y="285"/>
                    </a:lnTo>
                    <a:lnTo>
                      <a:pt x="62" y="285"/>
                    </a:lnTo>
                    <a:lnTo>
                      <a:pt x="63" y="289"/>
                    </a:lnTo>
                    <a:lnTo>
                      <a:pt x="66" y="290"/>
                    </a:lnTo>
                    <a:lnTo>
                      <a:pt x="69" y="292"/>
                    </a:lnTo>
                    <a:lnTo>
                      <a:pt x="71" y="293"/>
                    </a:lnTo>
                    <a:lnTo>
                      <a:pt x="76" y="293"/>
                    </a:lnTo>
                    <a:lnTo>
                      <a:pt x="79" y="293"/>
                    </a:lnTo>
                    <a:lnTo>
                      <a:pt x="81" y="293"/>
                    </a:lnTo>
                    <a:lnTo>
                      <a:pt x="86" y="293"/>
                    </a:lnTo>
                    <a:lnTo>
                      <a:pt x="91" y="293"/>
                    </a:lnTo>
                    <a:lnTo>
                      <a:pt x="93" y="292"/>
                    </a:lnTo>
                    <a:lnTo>
                      <a:pt x="93" y="2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0" name="Freeform 395"/>
              <p:cNvSpPr>
                <a:spLocks noEditPoints="1"/>
              </p:cNvSpPr>
              <p:nvPr/>
            </p:nvSpPr>
            <p:spPr bwMode="auto">
              <a:xfrm>
                <a:off x="4421" y="4151"/>
                <a:ext cx="12" cy="112"/>
              </a:xfrm>
              <a:custGeom>
                <a:avLst/>
                <a:gdLst>
                  <a:gd name="T0" fmla="*/ 1 w 35"/>
                  <a:gd name="T1" fmla="*/ 47 h 336"/>
                  <a:gd name="T2" fmla="*/ 1 w 35"/>
                  <a:gd name="T3" fmla="*/ 40 h 336"/>
                  <a:gd name="T4" fmla="*/ 0 w 35"/>
                  <a:gd name="T5" fmla="*/ 18 h 336"/>
                  <a:gd name="T6" fmla="*/ 0 w 35"/>
                  <a:gd name="T7" fmla="*/ 1 h 336"/>
                  <a:gd name="T8" fmla="*/ 1 w 35"/>
                  <a:gd name="T9" fmla="*/ 0 h 336"/>
                  <a:gd name="T10" fmla="*/ 5 w 35"/>
                  <a:gd name="T11" fmla="*/ 0 h 336"/>
                  <a:gd name="T12" fmla="*/ 21 w 35"/>
                  <a:gd name="T13" fmla="*/ 0 h 336"/>
                  <a:gd name="T14" fmla="*/ 33 w 35"/>
                  <a:gd name="T15" fmla="*/ 0 h 336"/>
                  <a:gd name="T16" fmla="*/ 35 w 35"/>
                  <a:gd name="T17" fmla="*/ 0 h 336"/>
                  <a:gd name="T18" fmla="*/ 35 w 35"/>
                  <a:gd name="T19" fmla="*/ 8 h 336"/>
                  <a:gd name="T20" fmla="*/ 33 w 35"/>
                  <a:gd name="T21" fmla="*/ 31 h 336"/>
                  <a:gd name="T22" fmla="*/ 33 w 35"/>
                  <a:gd name="T23" fmla="*/ 47 h 336"/>
                  <a:gd name="T24" fmla="*/ 35 w 35"/>
                  <a:gd name="T25" fmla="*/ 47 h 336"/>
                  <a:gd name="T26" fmla="*/ 29 w 35"/>
                  <a:gd name="T27" fmla="*/ 47 h 336"/>
                  <a:gd name="T28" fmla="*/ 14 w 35"/>
                  <a:gd name="T29" fmla="*/ 47 h 336"/>
                  <a:gd name="T30" fmla="*/ 1 w 35"/>
                  <a:gd name="T31" fmla="*/ 47 h 336"/>
                  <a:gd name="T32" fmla="*/ 1 w 35"/>
                  <a:gd name="T33" fmla="*/ 47 h 336"/>
                  <a:gd name="T34" fmla="*/ 0 w 35"/>
                  <a:gd name="T35" fmla="*/ 47 h 336"/>
                  <a:gd name="T36" fmla="*/ 1 w 35"/>
                  <a:gd name="T37" fmla="*/ 47 h 336"/>
                  <a:gd name="T38" fmla="*/ 1 w 35"/>
                  <a:gd name="T39" fmla="*/ 47 h 336"/>
                  <a:gd name="T40" fmla="*/ 1 w 35"/>
                  <a:gd name="T41" fmla="*/ 336 h 336"/>
                  <a:gd name="T42" fmla="*/ 0 w 35"/>
                  <a:gd name="T43" fmla="*/ 332 h 336"/>
                  <a:gd name="T44" fmla="*/ 1 w 35"/>
                  <a:gd name="T45" fmla="*/ 298 h 336"/>
                  <a:gd name="T46" fmla="*/ 0 w 35"/>
                  <a:gd name="T47" fmla="*/ 186 h 336"/>
                  <a:gd name="T48" fmla="*/ 0 w 35"/>
                  <a:gd name="T49" fmla="*/ 98 h 336"/>
                  <a:gd name="T50" fmla="*/ 1 w 35"/>
                  <a:gd name="T51" fmla="*/ 93 h 336"/>
                  <a:gd name="T52" fmla="*/ 5 w 35"/>
                  <a:gd name="T53" fmla="*/ 93 h 336"/>
                  <a:gd name="T54" fmla="*/ 21 w 35"/>
                  <a:gd name="T55" fmla="*/ 93 h 336"/>
                  <a:gd name="T56" fmla="*/ 33 w 35"/>
                  <a:gd name="T57" fmla="*/ 93 h 336"/>
                  <a:gd name="T58" fmla="*/ 35 w 35"/>
                  <a:gd name="T59" fmla="*/ 93 h 336"/>
                  <a:gd name="T60" fmla="*/ 33 w 35"/>
                  <a:gd name="T61" fmla="*/ 98 h 336"/>
                  <a:gd name="T62" fmla="*/ 35 w 35"/>
                  <a:gd name="T63" fmla="*/ 132 h 336"/>
                  <a:gd name="T64" fmla="*/ 33 w 35"/>
                  <a:gd name="T65" fmla="*/ 245 h 336"/>
                  <a:gd name="T66" fmla="*/ 33 w 35"/>
                  <a:gd name="T67" fmla="*/ 332 h 336"/>
                  <a:gd name="T68" fmla="*/ 35 w 35"/>
                  <a:gd name="T69" fmla="*/ 336 h 336"/>
                  <a:gd name="T70" fmla="*/ 29 w 35"/>
                  <a:gd name="T71" fmla="*/ 336 h 336"/>
                  <a:gd name="T72" fmla="*/ 14 w 35"/>
                  <a:gd name="T73" fmla="*/ 336 h 336"/>
                  <a:gd name="T74" fmla="*/ 1 w 35"/>
                  <a:gd name="T75" fmla="*/ 336 h 336"/>
                  <a:gd name="T76" fmla="*/ 1 w 35"/>
                  <a:gd name="T77" fmla="*/ 336 h 336"/>
                  <a:gd name="T78" fmla="*/ 0 w 35"/>
                  <a:gd name="T79" fmla="*/ 336 h 336"/>
                  <a:gd name="T80" fmla="*/ 1 w 35"/>
                  <a:gd name="T81" fmla="*/ 336 h 336"/>
                  <a:gd name="T82" fmla="*/ 1 w 35"/>
                  <a:gd name="T8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36">
                    <a:moveTo>
                      <a:pt x="1" y="47"/>
                    </a:moveTo>
                    <a:lnTo>
                      <a:pt x="1" y="40"/>
                    </a:lnTo>
                    <a:lnTo>
                      <a:pt x="0" y="18"/>
                    </a:lnTo>
                    <a:lnTo>
                      <a:pt x="0" y="1"/>
                    </a:lnTo>
                    <a:lnTo>
                      <a:pt x="1" y="0"/>
                    </a:lnTo>
                    <a:lnTo>
                      <a:pt x="5" y="0"/>
                    </a:lnTo>
                    <a:lnTo>
                      <a:pt x="21" y="0"/>
                    </a:lnTo>
                    <a:lnTo>
                      <a:pt x="33" y="0"/>
                    </a:lnTo>
                    <a:lnTo>
                      <a:pt x="35" y="0"/>
                    </a:lnTo>
                    <a:lnTo>
                      <a:pt x="35" y="8"/>
                    </a:lnTo>
                    <a:lnTo>
                      <a:pt x="33" y="31"/>
                    </a:lnTo>
                    <a:lnTo>
                      <a:pt x="33" y="47"/>
                    </a:lnTo>
                    <a:lnTo>
                      <a:pt x="35" y="47"/>
                    </a:lnTo>
                    <a:lnTo>
                      <a:pt x="29" y="47"/>
                    </a:lnTo>
                    <a:lnTo>
                      <a:pt x="14" y="47"/>
                    </a:lnTo>
                    <a:lnTo>
                      <a:pt x="1" y="47"/>
                    </a:lnTo>
                    <a:lnTo>
                      <a:pt x="1" y="47"/>
                    </a:lnTo>
                    <a:lnTo>
                      <a:pt x="0" y="47"/>
                    </a:lnTo>
                    <a:lnTo>
                      <a:pt x="1" y="47"/>
                    </a:lnTo>
                    <a:lnTo>
                      <a:pt x="1" y="47"/>
                    </a:lnTo>
                    <a:close/>
                    <a:moveTo>
                      <a:pt x="1" y="336"/>
                    </a:moveTo>
                    <a:lnTo>
                      <a:pt x="0" y="332"/>
                    </a:lnTo>
                    <a:lnTo>
                      <a:pt x="1" y="298"/>
                    </a:lnTo>
                    <a:lnTo>
                      <a:pt x="0" y="186"/>
                    </a:lnTo>
                    <a:lnTo>
                      <a:pt x="0" y="98"/>
                    </a:lnTo>
                    <a:lnTo>
                      <a:pt x="1" y="93"/>
                    </a:lnTo>
                    <a:lnTo>
                      <a:pt x="5" y="93"/>
                    </a:lnTo>
                    <a:lnTo>
                      <a:pt x="21" y="93"/>
                    </a:lnTo>
                    <a:lnTo>
                      <a:pt x="33" y="93"/>
                    </a:lnTo>
                    <a:lnTo>
                      <a:pt x="35" y="93"/>
                    </a:lnTo>
                    <a:lnTo>
                      <a:pt x="33" y="98"/>
                    </a:lnTo>
                    <a:lnTo>
                      <a:pt x="35" y="132"/>
                    </a:lnTo>
                    <a:lnTo>
                      <a:pt x="33" y="245"/>
                    </a:lnTo>
                    <a:lnTo>
                      <a:pt x="33" y="332"/>
                    </a:lnTo>
                    <a:lnTo>
                      <a:pt x="35" y="336"/>
                    </a:lnTo>
                    <a:lnTo>
                      <a:pt x="29" y="336"/>
                    </a:lnTo>
                    <a:lnTo>
                      <a:pt x="14" y="336"/>
                    </a:lnTo>
                    <a:lnTo>
                      <a:pt x="1" y="336"/>
                    </a:lnTo>
                    <a:lnTo>
                      <a:pt x="1" y="336"/>
                    </a:lnTo>
                    <a:lnTo>
                      <a:pt x="0" y="336"/>
                    </a:lnTo>
                    <a:lnTo>
                      <a:pt x="1" y="336"/>
                    </a:lnTo>
                    <a:lnTo>
                      <a:pt x="1"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1" name="Freeform 396"/>
              <p:cNvSpPr>
                <a:spLocks/>
              </p:cNvSpPr>
              <p:nvPr/>
            </p:nvSpPr>
            <p:spPr bwMode="auto">
              <a:xfrm>
                <a:off x="4445" y="4177"/>
                <a:ext cx="56" cy="88"/>
              </a:xfrm>
              <a:custGeom>
                <a:avLst/>
                <a:gdLst>
                  <a:gd name="T0" fmla="*/ 20 w 166"/>
                  <a:gd name="T1" fmla="*/ 173 h 255"/>
                  <a:gd name="T2" fmla="*/ 34 w 166"/>
                  <a:gd name="T3" fmla="*/ 175 h 255"/>
                  <a:gd name="T4" fmla="*/ 48 w 166"/>
                  <a:gd name="T5" fmla="*/ 207 h 255"/>
                  <a:gd name="T6" fmla="*/ 56 w 166"/>
                  <a:gd name="T7" fmla="*/ 214 h 255"/>
                  <a:gd name="T8" fmla="*/ 86 w 166"/>
                  <a:gd name="T9" fmla="*/ 221 h 255"/>
                  <a:gd name="T10" fmla="*/ 107 w 166"/>
                  <a:gd name="T11" fmla="*/ 218 h 255"/>
                  <a:gd name="T12" fmla="*/ 121 w 166"/>
                  <a:gd name="T13" fmla="*/ 209 h 255"/>
                  <a:gd name="T14" fmla="*/ 131 w 166"/>
                  <a:gd name="T15" fmla="*/ 185 h 255"/>
                  <a:gd name="T16" fmla="*/ 130 w 166"/>
                  <a:gd name="T17" fmla="*/ 172 h 255"/>
                  <a:gd name="T18" fmla="*/ 116 w 166"/>
                  <a:gd name="T19" fmla="*/ 158 h 255"/>
                  <a:gd name="T20" fmla="*/ 87 w 166"/>
                  <a:gd name="T21" fmla="*/ 147 h 255"/>
                  <a:gd name="T22" fmla="*/ 49 w 166"/>
                  <a:gd name="T23" fmla="*/ 134 h 255"/>
                  <a:gd name="T24" fmla="*/ 31 w 166"/>
                  <a:gd name="T25" fmla="*/ 124 h 255"/>
                  <a:gd name="T26" fmla="*/ 14 w 166"/>
                  <a:gd name="T27" fmla="*/ 106 h 255"/>
                  <a:gd name="T28" fmla="*/ 10 w 166"/>
                  <a:gd name="T29" fmla="*/ 96 h 255"/>
                  <a:gd name="T30" fmla="*/ 7 w 166"/>
                  <a:gd name="T31" fmla="*/ 70 h 255"/>
                  <a:gd name="T32" fmla="*/ 13 w 166"/>
                  <a:gd name="T33" fmla="*/ 38 h 255"/>
                  <a:gd name="T34" fmla="*/ 30 w 166"/>
                  <a:gd name="T35" fmla="*/ 17 h 255"/>
                  <a:gd name="T36" fmla="*/ 75 w 166"/>
                  <a:gd name="T37" fmla="*/ 1 h 255"/>
                  <a:gd name="T38" fmla="*/ 106 w 166"/>
                  <a:gd name="T39" fmla="*/ 4 h 255"/>
                  <a:gd name="T40" fmla="*/ 128 w 166"/>
                  <a:gd name="T41" fmla="*/ 14 h 255"/>
                  <a:gd name="T42" fmla="*/ 147 w 166"/>
                  <a:gd name="T43" fmla="*/ 30 h 255"/>
                  <a:gd name="T44" fmla="*/ 158 w 166"/>
                  <a:gd name="T45" fmla="*/ 66 h 255"/>
                  <a:gd name="T46" fmla="*/ 138 w 166"/>
                  <a:gd name="T47" fmla="*/ 73 h 255"/>
                  <a:gd name="T48" fmla="*/ 124 w 166"/>
                  <a:gd name="T49" fmla="*/ 69 h 255"/>
                  <a:gd name="T50" fmla="*/ 108 w 166"/>
                  <a:gd name="T51" fmla="*/ 42 h 255"/>
                  <a:gd name="T52" fmla="*/ 83 w 166"/>
                  <a:gd name="T53" fmla="*/ 34 h 255"/>
                  <a:gd name="T54" fmla="*/ 59 w 166"/>
                  <a:gd name="T55" fmla="*/ 38 h 255"/>
                  <a:gd name="T56" fmla="*/ 46 w 166"/>
                  <a:gd name="T57" fmla="*/ 45 h 255"/>
                  <a:gd name="T58" fmla="*/ 39 w 166"/>
                  <a:gd name="T59" fmla="*/ 63 h 255"/>
                  <a:gd name="T60" fmla="*/ 39 w 166"/>
                  <a:gd name="T61" fmla="*/ 72 h 255"/>
                  <a:gd name="T62" fmla="*/ 49 w 166"/>
                  <a:gd name="T63" fmla="*/ 87 h 255"/>
                  <a:gd name="T64" fmla="*/ 72 w 166"/>
                  <a:gd name="T65" fmla="*/ 97 h 255"/>
                  <a:gd name="T66" fmla="*/ 104 w 166"/>
                  <a:gd name="T67" fmla="*/ 108 h 255"/>
                  <a:gd name="T68" fmla="*/ 141 w 166"/>
                  <a:gd name="T69" fmla="*/ 123 h 255"/>
                  <a:gd name="T70" fmla="*/ 158 w 166"/>
                  <a:gd name="T71" fmla="*/ 144 h 255"/>
                  <a:gd name="T72" fmla="*/ 165 w 166"/>
                  <a:gd name="T73" fmla="*/ 163 h 255"/>
                  <a:gd name="T74" fmla="*/ 165 w 166"/>
                  <a:gd name="T75" fmla="*/ 183 h 255"/>
                  <a:gd name="T76" fmla="*/ 147 w 166"/>
                  <a:gd name="T77" fmla="*/ 231 h 255"/>
                  <a:gd name="T78" fmla="*/ 131 w 166"/>
                  <a:gd name="T79" fmla="*/ 244 h 255"/>
                  <a:gd name="T80" fmla="*/ 85 w 166"/>
                  <a:gd name="T81" fmla="*/ 255 h 255"/>
                  <a:gd name="T82" fmla="*/ 34 w 166"/>
                  <a:gd name="T83" fmla="*/ 242 h 255"/>
                  <a:gd name="T84" fmla="*/ 1 w 166"/>
                  <a:gd name="T85" fmla="*/ 18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255">
                    <a:moveTo>
                      <a:pt x="0" y="176"/>
                    </a:moveTo>
                    <a:lnTo>
                      <a:pt x="4" y="176"/>
                    </a:lnTo>
                    <a:lnTo>
                      <a:pt x="20" y="173"/>
                    </a:lnTo>
                    <a:lnTo>
                      <a:pt x="32" y="172"/>
                    </a:lnTo>
                    <a:lnTo>
                      <a:pt x="34" y="170"/>
                    </a:lnTo>
                    <a:lnTo>
                      <a:pt x="34" y="175"/>
                    </a:lnTo>
                    <a:lnTo>
                      <a:pt x="35" y="183"/>
                    </a:lnTo>
                    <a:lnTo>
                      <a:pt x="41" y="196"/>
                    </a:lnTo>
                    <a:lnTo>
                      <a:pt x="48" y="207"/>
                    </a:lnTo>
                    <a:lnTo>
                      <a:pt x="51" y="209"/>
                    </a:lnTo>
                    <a:lnTo>
                      <a:pt x="52" y="211"/>
                    </a:lnTo>
                    <a:lnTo>
                      <a:pt x="56" y="214"/>
                    </a:lnTo>
                    <a:lnTo>
                      <a:pt x="68" y="220"/>
                    </a:lnTo>
                    <a:lnTo>
                      <a:pt x="82" y="221"/>
                    </a:lnTo>
                    <a:lnTo>
                      <a:pt x="86" y="221"/>
                    </a:lnTo>
                    <a:lnTo>
                      <a:pt x="89" y="221"/>
                    </a:lnTo>
                    <a:lnTo>
                      <a:pt x="96" y="221"/>
                    </a:lnTo>
                    <a:lnTo>
                      <a:pt x="107" y="218"/>
                    </a:lnTo>
                    <a:lnTo>
                      <a:pt x="117" y="213"/>
                    </a:lnTo>
                    <a:lnTo>
                      <a:pt x="120" y="210"/>
                    </a:lnTo>
                    <a:lnTo>
                      <a:pt x="121" y="209"/>
                    </a:lnTo>
                    <a:lnTo>
                      <a:pt x="124" y="204"/>
                    </a:lnTo>
                    <a:lnTo>
                      <a:pt x="130" y="196"/>
                    </a:lnTo>
                    <a:lnTo>
                      <a:pt x="131" y="185"/>
                    </a:lnTo>
                    <a:lnTo>
                      <a:pt x="132" y="182"/>
                    </a:lnTo>
                    <a:lnTo>
                      <a:pt x="131" y="176"/>
                    </a:lnTo>
                    <a:lnTo>
                      <a:pt x="130" y="172"/>
                    </a:lnTo>
                    <a:lnTo>
                      <a:pt x="125" y="165"/>
                    </a:lnTo>
                    <a:lnTo>
                      <a:pt x="121" y="159"/>
                    </a:lnTo>
                    <a:lnTo>
                      <a:pt x="116" y="158"/>
                    </a:lnTo>
                    <a:lnTo>
                      <a:pt x="111" y="155"/>
                    </a:lnTo>
                    <a:lnTo>
                      <a:pt x="99" y="151"/>
                    </a:lnTo>
                    <a:lnTo>
                      <a:pt x="87" y="147"/>
                    </a:lnTo>
                    <a:lnTo>
                      <a:pt x="80" y="145"/>
                    </a:lnTo>
                    <a:lnTo>
                      <a:pt x="69" y="141"/>
                    </a:lnTo>
                    <a:lnTo>
                      <a:pt x="49" y="134"/>
                    </a:lnTo>
                    <a:lnTo>
                      <a:pt x="35" y="128"/>
                    </a:lnTo>
                    <a:lnTo>
                      <a:pt x="34" y="125"/>
                    </a:lnTo>
                    <a:lnTo>
                      <a:pt x="31" y="124"/>
                    </a:lnTo>
                    <a:lnTo>
                      <a:pt x="27" y="121"/>
                    </a:lnTo>
                    <a:lnTo>
                      <a:pt x="20" y="114"/>
                    </a:lnTo>
                    <a:lnTo>
                      <a:pt x="14" y="106"/>
                    </a:lnTo>
                    <a:lnTo>
                      <a:pt x="14" y="103"/>
                    </a:lnTo>
                    <a:lnTo>
                      <a:pt x="13" y="101"/>
                    </a:lnTo>
                    <a:lnTo>
                      <a:pt x="10" y="96"/>
                    </a:lnTo>
                    <a:lnTo>
                      <a:pt x="7" y="85"/>
                    </a:lnTo>
                    <a:lnTo>
                      <a:pt x="7" y="73"/>
                    </a:lnTo>
                    <a:lnTo>
                      <a:pt x="7" y="70"/>
                    </a:lnTo>
                    <a:lnTo>
                      <a:pt x="7" y="66"/>
                    </a:lnTo>
                    <a:lnTo>
                      <a:pt x="7" y="56"/>
                    </a:lnTo>
                    <a:lnTo>
                      <a:pt x="13" y="38"/>
                    </a:lnTo>
                    <a:lnTo>
                      <a:pt x="22" y="24"/>
                    </a:lnTo>
                    <a:lnTo>
                      <a:pt x="27" y="20"/>
                    </a:lnTo>
                    <a:lnTo>
                      <a:pt x="30" y="17"/>
                    </a:lnTo>
                    <a:lnTo>
                      <a:pt x="37" y="13"/>
                    </a:lnTo>
                    <a:lnTo>
                      <a:pt x="53" y="4"/>
                    </a:lnTo>
                    <a:lnTo>
                      <a:pt x="75" y="1"/>
                    </a:lnTo>
                    <a:lnTo>
                      <a:pt x="82" y="0"/>
                    </a:lnTo>
                    <a:lnTo>
                      <a:pt x="92" y="1"/>
                    </a:lnTo>
                    <a:lnTo>
                      <a:pt x="106" y="4"/>
                    </a:lnTo>
                    <a:lnTo>
                      <a:pt x="117" y="8"/>
                    </a:lnTo>
                    <a:lnTo>
                      <a:pt x="121" y="8"/>
                    </a:lnTo>
                    <a:lnTo>
                      <a:pt x="128" y="14"/>
                    </a:lnTo>
                    <a:lnTo>
                      <a:pt x="137" y="21"/>
                    </a:lnTo>
                    <a:lnTo>
                      <a:pt x="144" y="28"/>
                    </a:lnTo>
                    <a:lnTo>
                      <a:pt x="147" y="30"/>
                    </a:lnTo>
                    <a:lnTo>
                      <a:pt x="149" y="38"/>
                    </a:lnTo>
                    <a:lnTo>
                      <a:pt x="154" y="51"/>
                    </a:lnTo>
                    <a:lnTo>
                      <a:pt x="158" y="66"/>
                    </a:lnTo>
                    <a:lnTo>
                      <a:pt x="159" y="69"/>
                    </a:lnTo>
                    <a:lnTo>
                      <a:pt x="154" y="70"/>
                    </a:lnTo>
                    <a:lnTo>
                      <a:pt x="138" y="73"/>
                    </a:lnTo>
                    <a:lnTo>
                      <a:pt x="125" y="75"/>
                    </a:lnTo>
                    <a:lnTo>
                      <a:pt x="125" y="75"/>
                    </a:lnTo>
                    <a:lnTo>
                      <a:pt x="124" y="69"/>
                    </a:lnTo>
                    <a:lnTo>
                      <a:pt x="121" y="58"/>
                    </a:lnTo>
                    <a:lnTo>
                      <a:pt x="116" y="49"/>
                    </a:lnTo>
                    <a:lnTo>
                      <a:pt x="108" y="42"/>
                    </a:lnTo>
                    <a:lnTo>
                      <a:pt x="99" y="37"/>
                    </a:lnTo>
                    <a:lnTo>
                      <a:pt x="89" y="35"/>
                    </a:lnTo>
                    <a:lnTo>
                      <a:pt x="83" y="34"/>
                    </a:lnTo>
                    <a:lnTo>
                      <a:pt x="79" y="35"/>
                    </a:lnTo>
                    <a:lnTo>
                      <a:pt x="72" y="35"/>
                    </a:lnTo>
                    <a:lnTo>
                      <a:pt x="59" y="38"/>
                    </a:lnTo>
                    <a:lnTo>
                      <a:pt x="51" y="42"/>
                    </a:lnTo>
                    <a:lnTo>
                      <a:pt x="49" y="42"/>
                    </a:lnTo>
                    <a:lnTo>
                      <a:pt x="46" y="45"/>
                    </a:lnTo>
                    <a:lnTo>
                      <a:pt x="44" y="48"/>
                    </a:lnTo>
                    <a:lnTo>
                      <a:pt x="41" y="55"/>
                    </a:lnTo>
                    <a:lnTo>
                      <a:pt x="39" y="63"/>
                    </a:lnTo>
                    <a:lnTo>
                      <a:pt x="39" y="65"/>
                    </a:lnTo>
                    <a:lnTo>
                      <a:pt x="39" y="68"/>
                    </a:lnTo>
                    <a:lnTo>
                      <a:pt x="39" y="72"/>
                    </a:lnTo>
                    <a:lnTo>
                      <a:pt x="42" y="80"/>
                    </a:lnTo>
                    <a:lnTo>
                      <a:pt x="46" y="86"/>
                    </a:lnTo>
                    <a:lnTo>
                      <a:pt x="49" y="87"/>
                    </a:lnTo>
                    <a:lnTo>
                      <a:pt x="53" y="90"/>
                    </a:lnTo>
                    <a:lnTo>
                      <a:pt x="58" y="93"/>
                    </a:lnTo>
                    <a:lnTo>
                      <a:pt x="72" y="97"/>
                    </a:lnTo>
                    <a:lnTo>
                      <a:pt x="86" y="101"/>
                    </a:lnTo>
                    <a:lnTo>
                      <a:pt x="92" y="104"/>
                    </a:lnTo>
                    <a:lnTo>
                      <a:pt x="104" y="108"/>
                    </a:lnTo>
                    <a:lnTo>
                      <a:pt x="124" y="116"/>
                    </a:lnTo>
                    <a:lnTo>
                      <a:pt x="138" y="123"/>
                    </a:lnTo>
                    <a:lnTo>
                      <a:pt x="141" y="123"/>
                    </a:lnTo>
                    <a:lnTo>
                      <a:pt x="145" y="128"/>
                    </a:lnTo>
                    <a:lnTo>
                      <a:pt x="152" y="135"/>
                    </a:lnTo>
                    <a:lnTo>
                      <a:pt x="158" y="144"/>
                    </a:lnTo>
                    <a:lnTo>
                      <a:pt x="159" y="145"/>
                    </a:lnTo>
                    <a:lnTo>
                      <a:pt x="162" y="152"/>
                    </a:lnTo>
                    <a:lnTo>
                      <a:pt x="165" y="163"/>
                    </a:lnTo>
                    <a:lnTo>
                      <a:pt x="165" y="175"/>
                    </a:lnTo>
                    <a:lnTo>
                      <a:pt x="166" y="178"/>
                    </a:lnTo>
                    <a:lnTo>
                      <a:pt x="165" y="183"/>
                    </a:lnTo>
                    <a:lnTo>
                      <a:pt x="165" y="194"/>
                    </a:lnTo>
                    <a:lnTo>
                      <a:pt x="158" y="214"/>
                    </a:lnTo>
                    <a:lnTo>
                      <a:pt x="147" y="231"/>
                    </a:lnTo>
                    <a:lnTo>
                      <a:pt x="144" y="234"/>
                    </a:lnTo>
                    <a:lnTo>
                      <a:pt x="139" y="238"/>
                    </a:lnTo>
                    <a:lnTo>
                      <a:pt x="131" y="244"/>
                    </a:lnTo>
                    <a:lnTo>
                      <a:pt x="113" y="252"/>
                    </a:lnTo>
                    <a:lnTo>
                      <a:pt x="90" y="255"/>
                    </a:lnTo>
                    <a:lnTo>
                      <a:pt x="85" y="255"/>
                    </a:lnTo>
                    <a:lnTo>
                      <a:pt x="72" y="255"/>
                    </a:lnTo>
                    <a:lnTo>
                      <a:pt x="52" y="251"/>
                    </a:lnTo>
                    <a:lnTo>
                      <a:pt x="34" y="242"/>
                    </a:lnTo>
                    <a:lnTo>
                      <a:pt x="20" y="228"/>
                    </a:lnTo>
                    <a:lnTo>
                      <a:pt x="10" y="211"/>
                    </a:lnTo>
                    <a:lnTo>
                      <a:pt x="1" y="189"/>
                    </a:lnTo>
                    <a:lnTo>
                      <a:pt x="0" y="176"/>
                    </a:lnTo>
                    <a:lnTo>
                      <a:pt x="0" y="1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2" name="Freeform 397"/>
              <p:cNvSpPr>
                <a:spLocks/>
              </p:cNvSpPr>
              <p:nvPr/>
            </p:nvSpPr>
            <p:spPr bwMode="auto">
              <a:xfrm>
                <a:off x="4513" y="4151"/>
                <a:ext cx="55" cy="112"/>
              </a:xfrm>
              <a:custGeom>
                <a:avLst/>
                <a:gdLst>
                  <a:gd name="T0" fmla="*/ 0 w 165"/>
                  <a:gd name="T1" fmla="*/ 331 h 336"/>
                  <a:gd name="T2" fmla="*/ 0 w 165"/>
                  <a:gd name="T3" fmla="*/ 126 h 336"/>
                  <a:gd name="T4" fmla="*/ 2 w 165"/>
                  <a:gd name="T5" fmla="*/ 0 h 336"/>
                  <a:gd name="T6" fmla="*/ 21 w 165"/>
                  <a:gd name="T7" fmla="*/ 0 h 336"/>
                  <a:gd name="T8" fmla="*/ 36 w 165"/>
                  <a:gd name="T9" fmla="*/ 0 h 336"/>
                  <a:gd name="T10" fmla="*/ 34 w 165"/>
                  <a:gd name="T11" fmla="*/ 76 h 336"/>
                  <a:gd name="T12" fmla="*/ 36 w 165"/>
                  <a:gd name="T13" fmla="*/ 121 h 336"/>
                  <a:gd name="T14" fmla="*/ 41 w 165"/>
                  <a:gd name="T15" fmla="*/ 114 h 336"/>
                  <a:gd name="T16" fmla="*/ 60 w 165"/>
                  <a:gd name="T17" fmla="*/ 98 h 336"/>
                  <a:gd name="T18" fmla="*/ 69 w 165"/>
                  <a:gd name="T19" fmla="*/ 93 h 336"/>
                  <a:gd name="T20" fmla="*/ 92 w 165"/>
                  <a:gd name="T21" fmla="*/ 88 h 336"/>
                  <a:gd name="T22" fmla="*/ 100 w 165"/>
                  <a:gd name="T23" fmla="*/ 88 h 336"/>
                  <a:gd name="T24" fmla="*/ 129 w 165"/>
                  <a:gd name="T25" fmla="*/ 95 h 336"/>
                  <a:gd name="T26" fmla="*/ 147 w 165"/>
                  <a:gd name="T27" fmla="*/ 108 h 336"/>
                  <a:gd name="T28" fmla="*/ 154 w 165"/>
                  <a:gd name="T29" fmla="*/ 121 h 336"/>
                  <a:gd name="T30" fmla="*/ 164 w 165"/>
                  <a:gd name="T31" fmla="*/ 157 h 336"/>
                  <a:gd name="T32" fmla="*/ 164 w 165"/>
                  <a:gd name="T33" fmla="*/ 186 h 336"/>
                  <a:gd name="T34" fmla="*/ 164 w 165"/>
                  <a:gd name="T35" fmla="*/ 279 h 336"/>
                  <a:gd name="T36" fmla="*/ 165 w 165"/>
                  <a:gd name="T37" fmla="*/ 336 h 336"/>
                  <a:gd name="T38" fmla="*/ 144 w 165"/>
                  <a:gd name="T39" fmla="*/ 336 h 336"/>
                  <a:gd name="T40" fmla="*/ 131 w 165"/>
                  <a:gd name="T41" fmla="*/ 336 h 336"/>
                  <a:gd name="T42" fmla="*/ 130 w 165"/>
                  <a:gd name="T43" fmla="*/ 241 h 336"/>
                  <a:gd name="T44" fmla="*/ 131 w 165"/>
                  <a:gd name="T45" fmla="*/ 181 h 336"/>
                  <a:gd name="T46" fmla="*/ 130 w 165"/>
                  <a:gd name="T47" fmla="*/ 167 h 336"/>
                  <a:gd name="T48" fmla="*/ 122 w 165"/>
                  <a:gd name="T49" fmla="*/ 139 h 336"/>
                  <a:gd name="T50" fmla="*/ 117 w 165"/>
                  <a:gd name="T51" fmla="*/ 135 h 336"/>
                  <a:gd name="T52" fmla="*/ 103 w 165"/>
                  <a:gd name="T53" fmla="*/ 125 h 336"/>
                  <a:gd name="T54" fmla="*/ 89 w 165"/>
                  <a:gd name="T55" fmla="*/ 122 h 336"/>
                  <a:gd name="T56" fmla="*/ 78 w 165"/>
                  <a:gd name="T57" fmla="*/ 124 h 336"/>
                  <a:gd name="T58" fmla="*/ 54 w 165"/>
                  <a:gd name="T59" fmla="*/ 139 h 336"/>
                  <a:gd name="T60" fmla="*/ 48 w 165"/>
                  <a:gd name="T61" fmla="*/ 145 h 336"/>
                  <a:gd name="T62" fmla="*/ 40 w 165"/>
                  <a:gd name="T63" fmla="*/ 160 h 336"/>
                  <a:gd name="T64" fmla="*/ 36 w 165"/>
                  <a:gd name="T65" fmla="*/ 203 h 336"/>
                  <a:gd name="T66" fmla="*/ 34 w 165"/>
                  <a:gd name="T67" fmla="*/ 287 h 336"/>
                  <a:gd name="T68" fmla="*/ 36 w 165"/>
                  <a:gd name="T69" fmla="*/ 336 h 336"/>
                  <a:gd name="T70" fmla="*/ 14 w 165"/>
                  <a:gd name="T71" fmla="*/ 336 h 336"/>
                  <a:gd name="T72" fmla="*/ 2 w 165"/>
                  <a:gd name="T7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336">
                    <a:moveTo>
                      <a:pt x="2" y="336"/>
                    </a:moveTo>
                    <a:lnTo>
                      <a:pt x="0" y="331"/>
                    </a:lnTo>
                    <a:lnTo>
                      <a:pt x="2" y="284"/>
                    </a:lnTo>
                    <a:lnTo>
                      <a:pt x="0" y="126"/>
                    </a:lnTo>
                    <a:lnTo>
                      <a:pt x="0" y="7"/>
                    </a:lnTo>
                    <a:lnTo>
                      <a:pt x="2" y="0"/>
                    </a:lnTo>
                    <a:lnTo>
                      <a:pt x="6" y="0"/>
                    </a:lnTo>
                    <a:lnTo>
                      <a:pt x="21" y="0"/>
                    </a:lnTo>
                    <a:lnTo>
                      <a:pt x="34" y="0"/>
                    </a:lnTo>
                    <a:lnTo>
                      <a:pt x="36" y="0"/>
                    </a:lnTo>
                    <a:lnTo>
                      <a:pt x="36" y="19"/>
                    </a:lnTo>
                    <a:lnTo>
                      <a:pt x="34" y="76"/>
                    </a:lnTo>
                    <a:lnTo>
                      <a:pt x="34" y="119"/>
                    </a:lnTo>
                    <a:lnTo>
                      <a:pt x="36" y="121"/>
                    </a:lnTo>
                    <a:lnTo>
                      <a:pt x="37" y="119"/>
                    </a:lnTo>
                    <a:lnTo>
                      <a:pt x="41" y="114"/>
                    </a:lnTo>
                    <a:lnTo>
                      <a:pt x="50" y="105"/>
                    </a:lnTo>
                    <a:lnTo>
                      <a:pt x="60" y="98"/>
                    </a:lnTo>
                    <a:lnTo>
                      <a:pt x="62" y="95"/>
                    </a:lnTo>
                    <a:lnTo>
                      <a:pt x="69" y="93"/>
                    </a:lnTo>
                    <a:lnTo>
                      <a:pt x="81" y="90"/>
                    </a:lnTo>
                    <a:lnTo>
                      <a:pt x="92" y="88"/>
                    </a:lnTo>
                    <a:lnTo>
                      <a:pt x="96" y="87"/>
                    </a:lnTo>
                    <a:lnTo>
                      <a:pt x="100" y="88"/>
                    </a:lnTo>
                    <a:lnTo>
                      <a:pt x="110" y="88"/>
                    </a:lnTo>
                    <a:lnTo>
                      <a:pt x="129" y="95"/>
                    </a:lnTo>
                    <a:lnTo>
                      <a:pt x="143" y="105"/>
                    </a:lnTo>
                    <a:lnTo>
                      <a:pt x="147" y="108"/>
                    </a:lnTo>
                    <a:lnTo>
                      <a:pt x="148" y="112"/>
                    </a:lnTo>
                    <a:lnTo>
                      <a:pt x="154" y="121"/>
                    </a:lnTo>
                    <a:lnTo>
                      <a:pt x="158" y="131"/>
                    </a:lnTo>
                    <a:lnTo>
                      <a:pt x="164" y="157"/>
                    </a:lnTo>
                    <a:lnTo>
                      <a:pt x="165" y="181"/>
                    </a:lnTo>
                    <a:lnTo>
                      <a:pt x="164" y="186"/>
                    </a:lnTo>
                    <a:lnTo>
                      <a:pt x="165" y="207"/>
                    </a:lnTo>
                    <a:lnTo>
                      <a:pt x="164" y="279"/>
                    </a:lnTo>
                    <a:lnTo>
                      <a:pt x="164" y="334"/>
                    </a:lnTo>
                    <a:lnTo>
                      <a:pt x="165" y="336"/>
                    </a:lnTo>
                    <a:lnTo>
                      <a:pt x="160" y="336"/>
                    </a:lnTo>
                    <a:lnTo>
                      <a:pt x="144" y="336"/>
                    </a:lnTo>
                    <a:lnTo>
                      <a:pt x="131" y="336"/>
                    </a:lnTo>
                    <a:lnTo>
                      <a:pt x="131" y="336"/>
                    </a:lnTo>
                    <a:lnTo>
                      <a:pt x="131" y="312"/>
                    </a:lnTo>
                    <a:lnTo>
                      <a:pt x="130" y="241"/>
                    </a:lnTo>
                    <a:lnTo>
                      <a:pt x="130" y="186"/>
                    </a:lnTo>
                    <a:lnTo>
                      <a:pt x="131" y="181"/>
                    </a:lnTo>
                    <a:lnTo>
                      <a:pt x="130" y="177"/>
                    </a:lnTo>
                    <a:lnTo>
                      <a:pt x="130" y="167"/>
                    </a:lnTo>
                    <a:lnTo>
                      <a:pt x="127" y="152"/>
                    </a:lnTo>
                    <a:lnTo>
                      <a:pt x="122" y="139"/>
                    </a:lnTo>
                    <a:lnTo>
                      <a:pt x="120" y="136"/>
                    </a:lnTo>
                    <a:lnTo>
                      <a:pt x="117" y="135"/>
                    </a:lnTo>
                    <a:lnTo>
                      <a:pt x="113" y="131"/>
                    </a:lnTo>
                    <a:lnTo>
                      <a:pt x="103" y="125"/>
                    </a:lnTo>
                    <a:lnTo>
                      <a:pt x="92" y="124"/>
                    </a:lnTo>
                    <a:lnTo>
                      <a:pt x="89" y="122"/>
                    </a:lnTo>
                    <a:lnTo>
                      <a:pt x="85" y="124"/>
                    </a:lnTo>
                    <a:lnTo>
                      <a:pt x="78" y="124"/>
                    </a:lnTo>
                    <a:lnTo>
                      <a:pt x="65" y="129"/>
                    </a:lnTo>
                    <a:lnTo>
                      <a:pt x="54" y="139"/>
                    </a:lnTo>
                    <a:lnTo>
                      <a:pt x="51" y="140"/>
                    </a:lnTo>
                    <a:lnTo>
                      <a:pt x="48" y="145"/>
                    </a:lnTo>
                    <a:lnTo>
                      <a:pt x="44" y="152"/>
                    </a:lnTo>
                    <a:lnTo>
                      <a:pt x="40" y="160"/>
                    </a:lnTo>
                    <a:lnTo>
                      <a:pt x="36" y="183"/>
                    </a:lnTo>
                    <a:lnTo>
                      <a:pt x="36" y="203"/>
                    </a:lnTo>
                    <a:lnTo>
                      <a:pt x="36" y="224"/>
                    </a:lnTo>
                    <a:lnTo>
                      <a:pt x="34" y="287"/>
                    </a:lnTo>
                    <a:lnTo>
                      <a:pt x="34" y="335"/>
                    </a:lnTo>
                    <a:lnTo>
                      <a:pt x="36" y="336"/>
                    </a:lnTo>
                    <a:lnTo>
                      <a:pt x="30" y="336"/>
                    </a:lnTo>
                    <a:lnTo>
                      <a:pt x="14" y="336"/>
                    </a:lnTo>
                    <a:lnTo>
                      <a:pt x="2" y="336"/>
                    </a:lnTo>
                    <a:lnTo>
                      <a:pt x="2" y="336"/>
                    </a:lnTo>
                    <a:lnTo>
                      <a:pt x="2"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3" name="Freeform 398"/>
              <p:cNvSpPr>
                <a:spLocks/>
              </p:cNvSpPr>
              <p:nvPr/>
            </p:nvSpPr>
            <p:spPr bwMode="auto">
              <a:xfrm>
                <a:off x="4619" y="4149"/>
                <a:ext cx="81" cy="116"/>
              </a:xfrm>
              <a:custGeom>
                <a:avLst/>
                <a:gdLst>
                  <a:gd name="T0" fmla="*/ 212 w 243"/>
                  <a:gd name="T1" fmla="*/ 227 h 348"/>
                  <a:gd name="T2" fmla="*/ 242 w 243"/>
                  <a:gd name="T3" fmla="*/ 235 h 348"/>
                  <a:gd name="T4" fmla="*/ 241 w 243"/>
                  <a:gd name="T5" fmla="*/ 245 h 348"/>
                  <a:gd name="T6" fmla="*/ 222 w 243"/>
                  <a:gd name="T7" fmla="*/ 293 h 348"/>
                  <a:gd name="T8" fmla="*/ 201 w 243"/>
                  <a:gd name="T9" fmla="*/ 320 h 348"/>
                  <a:gd name="T10" fmla="*/ 184 w 243"/>
                  <a:gd name="T11" fmla="*/ 333 h 348"/>
                  <a:gd name="T12" fmla="*/ 133 w 243"/>
                  <a:gd name="T13" fmla="*/ 348 h 348"/>
                  <a:gd name="T14" fmla="*/ 119 w 243"/>
                  <a:gd name="T15" fmla="*/ 348 h 348"/>
                  <a:gd name="T16" fmla="*/ 84 w 243"/>
                  <a:gd name="T17" fmla="*/ 342 h 348"/>
                  <a:gd name="T18" fmla="*/ 62 w 243"/>
                  <a:gd name="T19" fmla="*/ 330 h 348"/>
                  <a:gd name="T20" fmla="*/ 47 w 243"/>
                  <a:gd name="T21" fmla="*/ 320 h 348"/>
                  <a:gd name="T22" fmla="*/ 19 w 243"/>
                  <a:gd name="T23" fmla="*/ 276 h 348"/>
                  <a:gd name="T24" fmla="*/ 14 w 243"/>
                  <a:gd name="T25" fmla="*/ 263 h 348"/>
                  <a:gd name="T26" fmla="*/ 2 w 243"/>
                  <a:gd name="T27" fmla="*/ 217 h 348"/>
                  <a:gd name="T28" fmla="*/ 0 w 243"/>
                  <a:gd name="T29" fmla="*/ 172 h 348"/>
                  <a:gd name="T30" fmla="*/ 0 w 243"/>
                  <a:gd name="T31" fmla="*/ 146 h 348"/>
                  <a:gd name="T32" fmla="*/ 14 w 243"/>
                  <a:gd name="T33" fmla="*/ 84 h 348"/>
                  <a:gd name="T34" fmla="*/ 19 w 243"/>
                  <a:gd name="T35" fmla="*/ 72 h 348"/>
                  <a:gd name="T36" fmla="*/ 40 w 243"/>
                  <a:gd name="T37" fmla="*/ 39 h 348"/>
                  <a:gd name="T38" fmla="*/ 63 w 243"/>
                  <a:gd name="T39" fmla="*/ 20 h 348"/>
                  <a:gd name="T40" fmla="*/ 77 w 243"/>
                  <a:gd name="T41" fmla="*/ 13 h 348"/>
                  <a:gd name="T42" fmla="*/ 122 w 243"/>
                  <a:gd name="T43" fmla="*/ 1 h 348"/>
                  <a:gd name="T44" fmla="*/ 135 w 243"/>
                  <a:gd name="T45" fmla="*/ 1 h 348"/>
                  <a:gd name="T46" fmla="*/ 172 w 243"/>
                  <a:gd name="T47" fmla="*/ 10 h 348"/>
                  <a:gd name="T48" fmla="*/ 198 w 243"/>
                  <a:gd name="T49" fmla="*/ 25 h 348"/>
                  <a:gd name="T50" fmla="*/ 211 w 243"/>
                  <a:gd name="T51" fmla="*/ 39 h 348"/>
                  <a:gd name="T52" fmla="*/ 235 w 243"/>
                  <a:gd name="T53" fmla="*/ 92 h 348"/>
                  <a:gd name="T54" fmla="*/ 232 w 243"/>
                  <a:gd name="T55" fmla="*/ 101 h 348"/>
                  <a:gd name="T56" fmla="*/ 203 w 243"/>
                  <a:gd name="T57" fmla="*/ 108 h 348"/>
                  <a:gd name="T58" fmla="*/ 198 w 243"/>
                  <a:gd name="T59" fmla="*/ 99 h 348"/>
                  <a:gd name="T60" fmla="*/ 167 w 243"/>
                  <a:gd name="T61" fmla="*/ 51 h 348"/>
                  <a:gd name="T62" fmla="*/ 138 w 243"/>
                  <a:gd name="T63" fmla="*/ 39 h 348"/>
                  <a:gd name="T64" fmla="*/ 124 w 243"/>
                  <a:gd name="T65" fmla="*/ 39 h 348"/>
                  <a:gd name="T66" fmla="*/ 98 w 243"/>
                  <a:gd name="T67" fmla="*/ 44 h 348"/>
                  <a:gd name="T68" fmla="*/ 81 w 243"/>
                  <a:gd name="T69" fmla="*/ 52 h 348"/>
                  <a:gd name="T70" fmla="*/ 71 w 243"/>
                  <a:gd name="T71" fmla="*/ 61 h 348"/>
                  <a:gd name="T72" fmla="*/ 50 w 243"/>
                  <a:gd name="T73" fmla="*/ 92 h 348"/>
                  <a:gd name="T74" fmla="*/ 46 w 243"/>
                  <a:gd name="T75" fmla="*/ 101 h 348"/>
                  <a:gd name="T76" fmla="*/ 38 w 243"/>
                  <a:gd name="T77" fmla="*/ 137 h 348"/>
                  <a:gd name="T78" fmla="*/ 36 w 243"/>
                  <a:gd name="T79" fmla="*/ 172 h 348"/>
                  <a:gd name="T80" fmla="*/ 38 w 243"/>
                  <a:gd name="T81" fmla="*/ 206 h 348"/>
                  <a:gd name="T82" fmla="*/ 57 w 243"/>
                  <a:gd name="T83" fmla="*/ 269 h 348"/>
                  <a:gd name="T84" fmla="*/ 64 w 243"/>
                  <a:gd name="T85" fmla="*/ 282 h 348"/>
                  <a:gd name="T86" fmla="*/ 94 w 243"/>
                  <a:gd name="T87" fmla="*/ 304 h 348"/>
                  <a:gd name="T88" fmla="*/ 126 w 243"/>
                  <a:gd name="T89" fmla="*/ 310 h 348"/>
                  <a:gd name="T90" fmla="*/ 141 w 243"/>
                  <a:gd name="T91" fmla="*/ 310 h 348"/>
                  <a:gd name="T92" fmla="*/ 173 w 243"/>
                  <a:gd name="T93" fmla="*/ 293 h 348"/>
                  <a:gd name="T94" fmla="*/ 180 w 243"/>
                  <a:gd name="T95" fmla="*/ 286 h 348"/>
                  <a:gd name="T96" fmla="*/ 197 w 243"/>
                  <a:gd name="T97" fmla="*/ 258 h 348"/>
                  <a:gd name="T98" fmla="*/ 207 w 243"/>
                  <a:gd name="T99" fmla="*/ 22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48">
                    <a:moveTo>
                      <a:pt x="207" y="224"/>
                    </a:moveTo>
                    <a:lnTo>
                      <a:pt x="212" y="227"/>
                    </a:lnTo>
                    <a:lnTo>
                      <a:pt x="229" y="231"/>
                    </a:lnTo>
                    <a:lnTo>
                      <a:pt x="242" y="235"/>
                    </a:lnTo>
                    <a:lnTo>
                      <a:pt x="243" y="235"/>
                    </a:lnTo>
                    <a:lnTo>
                      <a:pt x="241" y="245"/>
                    </a:lnTo>
                    <a:lnTo>
                      <a:pt x="235" y="262"/>
                    </a:lnTo>
                    <a:lnTo>
                      <a:pt x="222" y="293"/>
                    </a:lnTo>
                    <a:lnTo>
                      <a:pt x="205" y="316"/>
                    </a:lnTo>
                    <a:lnTo>
                      <a:pt x="201" y="320"/>
                    </a:lnTo>
                    <a:lnTo>
                      <a:pt x="195" y="326"/>
                    </a:lnTo>
                    <a:lnTo>
                      <a:pt x="184" y="333"/>
                    </a:lnTo>
                    <a:lnTo>
                      <a:pt x="160" y="344"/>
                    </a:lnTo>
                    <a:lnTo>
                      <a:pt x="133" y="348"/>
                    </a:lnTo>
                    <a:lnTo>
                      <a:pt x="126" y="348"/>
                    </a:lnTo>
                    <a:lnTo>
                      <a:pt x="119" y="348"/>
                    </a:lnTo>
                    <a:lnTo>
                      <a:pt x="107" y="348"/>
                    </a:lnTo>
                    <a:lnTo>
                      <a:pt x="84" y="342"/>
                    </a:lnTo>
                    <a:lnTo>
                      <a:pt x="66" y="334"/>
                    </a:lnTo>
                    <a:lnTo>
                      <a:pt x="62" y="330"/>
                    </a:lnTo>
                    <a:lnTo>
                      <a:pt x="56" y="327"/>
                    </a:lnTo>
                    <a:lnTo>
                      <a:pt x="47" y="320"/>
                    </a:lnTo>
                    <a:lnTo>
                      <a:pt x="32" y="300"/>
                    </a:lnTo>
                    <a:lnTo>
                      <a:pt x="19" y="276"/>
                    </a:lnTo>
                    <a:lnTo>
                      <a:pt x="16" y="269"/>
                    </a:lnTo>
                    <a:lnTo>
                      <a:pt x="14" y="263"/>
                    </a:lnTo>
                    <a:lnTo>
                      <a:pt x="8" y="248"/>
                    </a:lnTo>
                    <a:lnTo>
                      <a:pt x="2" y="217"/>
                    </a:lnTo>
                    <a:lnTo>
                      <a:pt x="0" y="182"/>
                    </a:lnTo>
                    <a:lnTo>
                      <a:pt x="0" y="172"/>
                    </a:lnTo>
                    <a:lnTo>
                      <a:pt x="0" y="163"/>
                    </a:lnTo>
                    <a:lnTo>
                      <a:pt x="0" y="146"/>
                    </a:lnTo>
                    <a:lnTo>
                      <a:pt x="5" y="113"/>
                    </a:lnTo>
                    <a:lnTo>
                      <a:pt x="14" y="84"/>
                    </a:lnTo>
                    <a:lnTo>
                      <a:pt x="16" y="77"/>
                    </a:lnTo>
                    <a:lnTo>
                      <a:pt x="19" y="72"/>
                    </a:lnTo>
                    <a:lnTo>
                      <a:pt x="25" y="61"/>
                    </a:lnTo>
                    <a:lnTo>
                      <a:pt x="40" y="39"/>
                    </a:lnTo>
                    <a:lnTo>
                      <a:pt x="57" y="24"/>
                    </a:lnTo>
                    <a:lnTo>
                      <a:pt x="63" y="20"/>
                    </a:lnTo>
                    <a:lnTo>
                      <a:pt x="67" y="17"/>
                    </a:lnTo>
                    <a:lnTo>
                      <a:pt x="77" y="13"/>
                    </a:lnTo>
                    <a:lnTo>
                      <a:pt x="100" y="4"/>
                    </a:lnTo>
                    <a:lnTo>
                      <a:pt x="122" y="1"/>
                    </a:lnTo>
                    <a:lnTo>
                      <a:pt x="129" y="0"/>
                    </a:lnTo>
                    <a:lnTo>
                      <a:pt x="135" y="1"/>
                    </a:lnTo>
                    <a:lnTo>
                      <a:pt x="148" y="3"/>
                    </a:lnTo>
                    <a:lnTo>
                      <a:pt x="172" y="10"/>
                    </a:lnTo>
                    <a:lnTo>
                      <a:pt x="193" y="22"/>
                    </a:lnTo>
                    <a:lnTo>
                      <a:pt x="198" y="25"/>
                    </a:lnTo>
                    <a:lnTo>
                      <a:pt x="203" y="31"/>
                    </a:lnTo>
                    <a:lnTo>
                      <a:pt x="211" y="39"/>
                    </a:lnTo>
                    <a:lnTo>
                      <a:pt x="225" y="63"/>
                    </a:lnTo>
                    <a:lnTo>
                      <a:pt x="235" y="92"/>
                    </a:lnTo>
                    <a:lnTo>
                      <a:pt x="238" y="99"/>
                    </a:lnTo>
                    <a:lnTo>
                      <a:pt x="232" y="101"/>
                    </a:lnTo>
                    <a:lnTo>
                      <a:pt x="215" y="106"/>
                    </a:lnTo>
                    <a:lnTo>
                      <a:pt x="203" y="108"/>
                    </a:lnTo>
                    <a:lnTo>
                      <a:pt x="203" y="108"/>
                    </a:lnTo>
                    <a:lnTo>
                      <a:pt x="198" y="99"/>
                    </a:lnTo>
                    <a:lnTo>
                      <a:pt x="190" y="79"/>
                    </a:lnTo>
                    <a:lnTo>
                      <a:pt x="167" y="51"/>
                    </a:lnTo>
                    <a:lnTo>
                      <a:pt x="153" y="44"/>
                    </a:lnTo>
                    <a:lnTo>
                      <a:pt x="138" y="39"/>
                    </a:lnTo>
                    <a:lnTo>
                      <a:pt x="129" y="38"/>
                    </a:lnTo>
                    <a:lnTo>
                      <a:pt x="124" y="39"/>
                    </a:lnTo>
                    <a:lnTo>
                      <a:pt x="115" y="39"/>
                    </a:lnTo>
                    <a:lnTo>
                      <a:pt x="98" y="44"/>
                    </a:lnTo>
                    <a:lnTo>
                      <a:pt x="84" y="51"/>
                    </a:lnTo>
                    <a:lnTo>
                      <a:pt x="81" y="52"/>
                    </a:lnTo>
                    <a:lnTo>
                      <a:pt x="77" y="55"/>
                    </a:lnTo>
                    <a:lnTo>
                      <a:pt x="71" y="61"/>
                    </a:lnTo>
                    <a:lnTo>
                      <a:pt x="60" y="75"/>
                    </a:lnTo>
                    <a:lnTo>
                      <a:pt x="50" y="92"/>
                    </a:lnTo>
                    <a:lnTo>
                      <a:pt x="49" y="96"/>
                    </a:lnTo>
                    <a:lnTo>
                      <a:pt x="46" y="101"/>
                    </a:lnTo>
                    <a:lnTo>
                      <a:pt x="43" y="113"/>
                    </a:lnTo>
                    <a:lnTo>
                      <a:pt x="38" y="137"/>
                    </a:lnTo>
                    <a:lnTo>
                      <a:pt x="36" y="165"/>
                    </a:lnTo>
                    <a:lnTo>
                      <a:pt x="36" y="172"/>
                    </a:lnTo>
                    <a:lnTo>
                      <a:pt x="36" y="185"/>
                    </a:lnTo>
                    <a:lnTo>
                      <a:pt x="38" y="206"/>
                    </a:lnTo>
                    <a:lnTo>
                      <a:pt x="45" y="241"/>
                    </a:lnTo>
                    <a:lnTo>
                      <a:pt x="57" y="269"/>
                    </a:lnTo>
                    <a:lnTo>
                      <a:pt x="62" y="275"/>
                    </a:lnTo>
                    <a:lnTo>
                      <a:pt x="64" y="282"/>
                    </a:lnTo>
                    <a:lnTo>
                      <a:pt x="74" y="292"/>
                    </a:lnTo>
                    <a:lnTo>
                      <a:pt x="94" y="304"/>
                    </a:lnTo>
                    <a:lnTo>
                      <a:pt x="119" y="310"/>
                    </a:lnTo>
                    <a:lnTo>
                      <a:pt x="126" y="310"/>
                    </a:lnTo>
                    <a:lnTo>
                      <a:pt x="131" y="310"/>
                    </a:lnTo>
                    <a:lnTo>
                      <a:pt x="141" y="310"/>
                    </a:lnTo>
                    <a:lnTo>
                      <a:pt x="157" y="303"/>
                    </a:lnTo>
                    <a:lnTo>
                      <a:pt x="173" y="293"/>
                    </a:lnTo>
                    <a:lnTo>
                      <a:pt x="177" y="289"/>
                    </a:lnTo>
                    <a:lnTo>
                      <a:pt x="180" y="286"/>
                    </a:lnTo>
                    <a:lnTo>
                      <a:pt x="186" y="278"/>
                    </a:lnTo>
                    <a:lnTo>
                      <a:pt x="197" y="258"/>
                    </a:lnTo>
                    <a:lnTo>
                      <a:pt x="204" y="232"/>
                    </a:lnTo>
                    <a:lnTo>
                      <a:pt x="207" y="224"/>
                    </a:lnTo>
                    <a:lnTo>
                      <a:pt x="207" y="2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4" name="Freeform 399"/>
              <p:cNvSpPr>
                <a:spLocks noEditPoints="1"/>
              </p:cNvSpPr>
              <p:nvPr/>
            </p:nvSpPr>
            <p:spPr bwMode="auto">
              <a:xfrm>
                <a:off x="4709" y="4177"/>
                <a:ext cx="63" cy="88"/>
              </a:xfrm>
              <a:custGeom>
                <a:avLst/>
                <a:gdLst>
                  <a:gd name="T0" fmla="*/ 2 w 188"/>
                  <a:gd name="T1" fmla="*/ 117 h 255"/>
                  <a:gd name="T2" fmla="*/ 10 w 188"/>
                  <a:gd name="T3" fmla="*/ 65 h 255"/>
                  <a:gd name="T4" fmla="*/ 27 w 188"/>
                  <a:gd name="T5" fmla="*/ 32 h 255"/>
                  <a:gd name="T6" fmla="*/ 41 w 188"/>
                  <a:gd name="T7" fmla="*/ 20 h 255"/>
                  <a:gd name="T8" fmla="*/ 88 w 188"/>
                  <a:gd name="T9" fmla="*/ 1 h 255"/>
                  <a:gd name="T10" fmla="*/ 100 w 188"/>
                  <a:gd name="T11" fmla="*/ 1 h 255"/>
                  <a:gd name="T12" fmla="*/ 136 w 188"/>
                  <a:gd name="T13" fmla="*/ 11 h 255"/>
                  <a:gd name="T14" fmla="*/ 161 w 188"/>
                  <a:gd name="T15" fmla="*/ 32 h 255"/>
                  <a:gd name="T16" fmla="*/ 172 w 188"/>
                  <a:gd name="T17" fmla="*/ 51 h 255"/>
                  <a:gd name="T18" fmla="*/ 186 w 188"/>
                  <a:gd name="T19" fmla="*/ 116 h 255"/>
                  <a:gd name="T20" fmla="*/ 186 w 188"/>
                  <a:gd name="T21" fmla="*/ 137 h 255"/>
                  <a:gd name="T22" fmla="*/ 178 w 188"/>
                  <a:gd name="T23" fmla="*/ 192 h 255"/>
                  <a:gd name="T24" fmla="*/ 162 w 188"/>
                  <a:gd name="T25" fmla="*/ 223 h 255"/>
                  <a:gd name="T26" fmla="*/ 147 w 188"/>
                  <a:gd name="T27" fmla="*/ 237 h 255"/>
                  <a:gd name="T28" fmla="*/ 100 w 188"/>
                  <a:gd name="T29" fmla="*/ 255 h 255"/>
                  <a:gd name="T30" fmla="*/ 88 w 188"/>
                  <a:gd name="T31" fmla="*/ 255 h 255"/>
                  <a:gd name="T32" fmla="*/ 52 w 188"/>
                  <a:gd name="T33" fmla="*/ 245 h 255"/>
                  <a:gd name="T34" fmla="*/ 28 w 188"/>
                  <a:gd name="T35" fmla="*/ 223 h 255"/>
                  <a:gd name="T36" fmla="*/ 16 w 188"/>
                  <a:gd name="T37" fmla="*/ 206 h 255"/>
                  <a:gd name="T38" fmla="*/ 2 w 188"/>
                  <a:gd name="T39" fmla="*/ 138 h 255"/>
                  <a:gd name="T40" fmla="*/ 0 w 188"/>
                  <a:gd name="T41" fmla="*/ 118 h 255"/>
                  <a:gd name="T42" fmla="*/ 0 w 188"/>
                  <a:gd name="T43" fmla="*/ 116 h 255"/>
                  <a:gd name="T44" fmla="*/ 2 w 188"/>
                  <a:gd name="T45" fmla="*/ 127 h 255"/>
                  <a:gd name="T46" fmla="*/ 35 w 188"/>
                  <a:gd name="T47" fmla="*/ 127 h 255"/>
                  <a:gd name="T48" fmla="*/ 35 w 188"/>
                  <a:gd name="T49" fmla="*/ 149 h 255"/>
                  <a:gd name="T50" fmla="*/ 50 w 188"/>
                  <a:gd name="T51" fmla="*/ 194 h 255"/>
                  <a:gd name="T52" fmla="*/ 55 w 188"/>
                  <a:gd name="T53" fmla="*/ 202 h 255"/>
                  <a:gd name="T54" fmla="*/ 75 w 188"/>
                  <a:gd name="T55" fmla="*/ 217 h 255"/>
                  <a:gd name="T56" fmla="*/ 96 w 188"/>
                  <a:gd name="T57" fmla="*/ 221 h 255"/>
                  <a:gd name="T58" fmla="*/ 107 w 188"/>
                  <a:gd name="T59" fmla="*/ 220 h 255"/>
                  <a:gd name="T60" fmla="*/ 121 w 188"/>
                  <a:gd name="T61" fmla="*/ 214 h 255"/>
                  <a:gd name="T62" fmla="*/ 137 w 188"/>
                  <a:gd name="T63" fmla="*/ 197 h 255"/>
                  <a:gd name="T64" fmla="*/ 144 w 188"/>
                  <a:gd name="T65" fmla="*/ 185 h 255"/>
                  <a:gd name="T66" fmla="*/ 152 w 188"/>
                  <a:gd name="T67" fmla="*/ 135 h 255"/>
                  <a:gd name="T68" fmla="*/ 152 w 188"/>
                  <a:gd name="T69" fmla="*/ 120 h 255"/>
                  <a:gd name="T70" fmla="*/ 147 w 188"/>
                  <a:gd name="T71" fmla="*/ 82 h 255"/>
                  <a:gd name="T72" fmla="*/ 137 w 188"/>
                  <a:gd name="T73" fmla="*/ 58 h 255"/>
                  <a:gd name="T74" fmla="*/ 127 w 188"/>
                  <a:gd name="T75" fmla="*/ 48 h 255"/>
                  <a:gd name="T76" fmla="*/ 96 w 188"/>
                  <a:gd name="T77" fmla="*/ 35 h 255"/>
                  <a:gd name="T78" fmla="*/ 89 w 188"/>
                  <a:gd name="T79" fmla="*/ 35 h 255"/>
                  <a:gd name="T80" fmla="*/ 74 w 188"/>
                  <a:gd name="T81" fmla="*/ 39 h 255"/>
                  <a:gd name="T82" fmla="*/ 55 w 188"/>
                  <a:gd name="T83" fmla="*/ 55 h 255"/>
                  <a:gd name="T84" fmla="*/ 50 w 188"/>
                  <a:gd name="T85" fmla="*/ 62 h 255"/>
                  <a:gd name="T86" fmla="*/ 38 w 188"/>
                  <a:gd name="T87" fmla="*/ 93 h 255"/>
                  <a:gd name="T88" fmla="*/ 35 w 188"/>
                  <a:gd name="T89" fmla="*/ 127 h 255"/>
                  <a:gd name="T90" fmla="*/ 35 w 188"/>
                  <a:gd name="T91" fmla="*/ 141 h 255"/>
                  <a:gd name="T92" fmla="*/ 34 w 188"/>
                  <a:gd name="T93" fmla="*/ 128 h 255"/>
                  <a:gd name="T94" fmla="*/ 35 w 188"/>
                  <a:gd name="T9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255">
                    <a:moveTo>
                      <a:pt x="2" y="127"/>
                    </a:moveTo>
                    <a:lnTo>
                      <a:pt x="2" y="117"/>
                    </a:lnTo>
                    <a:lnTo>
                      <a:pt x="3" y="99"/>
                    </a:lnTo>
                    <a:lnTo>
                      <a:pt x="10" y="65"/>
                    </a:lnTo>
                    <a:lnTo>
                      <a:pt x="23" y="38"/>
                    </a:lnTo>
                    <a:lnTo>
                      <a:pt x="27" y="32"/>
                    </a:lnTo>
                    <a:lnTo>
                      <a:pt x="31" y="28"/>
                    </a:lnTo>
                    <a:lnTo>
                      <a:pt x="41" y="20"/>
                    </a:lnTo>
                    <a:lnTo>
                      <a:pt x="62" y="7"/>
                    </a:lnTo>
                    <a:lnTo>
                      <a:pt x="88" y="1"/>
                    </a:lnTo>
                    <a:lnTo>
                      <a:pt x="95" y="0"/>
                    </a:lnTo>
                    <a:lnTo>
                      <a:pt x="100" y="1"/>
                    </a:lnTo>
                    <a:lnTo>
                      <a:pt x="113" y="3"/>
                    </a:lnTo>
                    <a:lnTo>
                      <a:pt x="136" y="11"/>
                    </a:lnTo>
                    <a:lnTo>
                      <a:pt x="155" y="28"/>
                    </a:lnTo>
                    <a:lnTo>
                      <a:pt x="161" y="32"/>
                    </a:lnTo>
                    <a:lnTo>
                      <a:pt x="165" y="38"/>
                    </a:lnTo>
                    <a:lnTo>
                      <a:pt x="172" y="51"/>
                    </a:lnTo>
                    <a:lnTo>
                      <a:pt x="182" y="80"/>
                    </a:lnTo>
                    <a:lnTo>
                      <a:pt x="186" y="116"/>
                    </a:lnTo>
                    <a:lnTo>
                      <a:pt x="188" y="125"/>
                    </a:lnTo>
                    <a:lnTo>
                      <a:pt x="186" y="137"/>
                    </a:lnTo>
                    <a:lnTo>
                      <a:pt x="185" y="156"/>
                    </a:lnTo>
                    <a:lnTo>
                      <a:pt x="178" y="192"/>
                    </a:lnTo>
                    <a:lnTo>
                      <a:pt x="165" y="218"/>
                    </a:lnTo>
                    <a:lnTo>
                      <a:pt x="162" y="223"/>
                    </a:lnTo>
                    <a:lnTo>
                      <a:pt x="157" y="228"/>
                    </a:lnTo>
                    <a:lnTo>
                      <a:pt x="147" y="237"/>
                    </a:lnTo>
                    <a:lnTo>
                      <a:pt x="126" y="249"/>
                    </a:lnTo>
                    <a:lnTo>
                      <a:pt x="100" y="255"/>
                    </a:lnTo>
                    <a:lnTo>
                      <a:pt x="95" y="255"/>
                    </a:lnTo>
                    <a:lnTo>
                      <a:pt x="88" y="255"/>
                    </a:lnTo>
                    <a:lnTo>
                      <a:pt x="75" y="254"/>
                    </a:lnTo>
                    <a:lnTo>
                      <a:pt x="52" y="245"/>
                    </a:lnTo>
                    <a:lnTo>
                      <a:pt x="33" y="228"/>
                    </a:lnTo>
                    <a:lnTo>
                      <a:pt x="28" y="223"/>
                    </a:lnTo>
                    <a:lnTo>
                      <a:pt x="23" y="218"/>
                    </a:lnTo>
                    <a:lnTo>
                      <a:pt x="16" y="206"/>
                    </a:lnTo>
                    <a:lnTo>
                      <a:pt x="6" y="175"/>
                    </a:lnTo>
                    <a:lnTo>
                      <a:pt x="2" y="138"/>
                    </a:lnTo>
                    <a:lnTo>
                      <a:pt x="2" y="127"/>
                    </a:lnTo>
                    <a:lnTo>
                      <a:pt x="0" y="118"/>
                    </a:lnTo>
                    <a:lnTo>
                      <a:pt x="2" y="110"/>
                    </a:lnTo>
                    <a:lnTo>
                      <a:pt x="0" y="116"/>
                    </a:lnTo>
                    <a:lnTo>
                      <a:pt x="0" y="127"/>
                    </a:lnTo>
                    <a:lnTo>
                      <a:pt x="2" y="127"/>
                    </a:lnTo>
                    <a:lnTo>
                      <a:pt x="2" y="127"/>
                    </a:lnTo>
                    <a:close/>
                    <a:moveTo>
                      <a:pt x="35" y="127"/>
                    </a:moveTo>
                    <a:lnTo>
                      <a:pt x="35" y="135"/>
                    </a:lnTo>
                    <a:lnTo>
                      <a:pt x="35" y="149"/>
                    </a:lnTo>
                    <a:lnTo>
                      <a:pt x="41" y="175"/>
                    </a:lnTo>
                    <a:lnTo>
                      <a:pt x="50" y="194"/>
                    </a:lnTo>
                    <a:lnTo>
                      <a:pt x="52" y="197"/>
                    </a:lnTo>
                    <a:lnTo>
                      <a:pt x="55" y="202"/>
                    </a:lnTo>
                    <a:lnTo>
                      <a:pt x="61" y="209"/>
                    </a:lnTo>
                    <a:lnTo>
                      <a:pt x="75" y="217"/>
                    </a:lnTo>
                    <a:lnTo>
                      <a:pt x="92" y="221"/>
                    </a:lnTo>
                    <a:lnTo>
                      <a:pt x="96" y="221"/>
                    </a:lnTo>
                    <a:lnTo>
                      <a:pt x="99" y="221"/>
                    </a:lnTo>
                    <a:lnTo>
                      <a:pt x="107" y="220"/>
                    </a:lnTo>
                    <a:lnTo>
                      <a:pt x="114" y="217"/>
                    </a:lnTo>
                    <a:lnTo>
                      <a:pt x="121" y="214"/>
                    </a:lnTo>
                    <a:lnTo>
                      <a:pt x="133" y="202"/>
                    </a:lnTo>
                    <a:lnTo>
                      <a:pt x="137" y="197"/>
                    </a:lnTo>
                    <a:lnTo>
                      <a:pt x="138" y="194"/>
                    </a:lnTo>
                    <a:lnTo>
                      <a:pt x="144" y="185"/>
                    </a:lnTo>
                    <a:lnTo>
                      <a:pt x="150" y="163"/>
                    </a:lnTo>
                    <a:lnTo>
                      <a:pt x="152" y="135"/>
                    </a:lnTo>
                    <a:lnTo>
                      <a:pt x="154" y="127"/>
                    </a:lnTo>
                    <a:lnTo>
                      <a:pt x="152" y="120"/>
                    </a:lnTo>
                    <a:lnTo>
                      <a:pt x="152" y="106"/>
                    </a:lnTo>
                    <a:lnTo>
                      <a:pt x="147" y="82"/>
                    </a:lnTo>
                    <a:lnTo>
                      <a:pt x="138" y="62"/>
                    </a:lnTo>
                    <a:lnTo>
                      <a:pt x="137" y="58"/>
                    </a:lnTo>
                    <a:lnTo>
                      <a:pt x="133" y="55"/>
                    </a:lnTo>
                    <a:lnTo>
                      <a:pt x="127" y="48"/>
                    </a:lnTo>
                    <a:lnTo>
                      <a:pt x="113" y="39"/>
                    </a:lnTo>
                    <a:lnTo>
                      <a:pt x="96" y="35"/>
                    </a:lnTo>
                    <a:lnTo>
                      <a:pt x="93" y="34"/>
                    </a:lnTo>
                    <a:lnTo>
                      <a:pt x="89" y="35"/>
                    </a:lnTo>
                    <a:lnTo>
                      <a:pt x="81" y="37"/>
                    </a:lnTo>
                    <a:lnTo>
                      <a:pt x="74" y="39"/>
                    </a:lnTo>
                    <a:lnTo>
                      <a:pt x="66" y="42"/>
                    </a:lnTo>
                    <a:lnTo>
                      <a:pt x="55" y="55"/>
                    </a:lnTo>
                    <a:lnTo>
                      <a:pt x="52" y="58"/>
                    </a:lnTo>
                    <a:lnTo>
                      <a:pt x="50" y="62"/>
                    </a:lnTo>
                    <a:lnTo>
                      <a:pt x="44" y="72"/>
                    </a:lnTo>
                    <a:lnTo>
                      <a:pt x="38" y="93"/>
                    </a:lnTo>
                    <a:lnTo>
                      <a:pt x="35" y="120"/>
                    </a:lnTo>
                    <a:lnTo>
                      <a:pt x="35" y="127"/>
                    </a:lnTo>
                    <a:lnTo>
                      <a:pt x="34" y="134"/>
                    </a:lnTo>
                    <a:lnTo>
                      <a:pt x="35" y="141"/>
                    </a:lnTo>
                    <a:lnTo>
                      <a:pt x="34" y="137"/>
                    </a:lnTo>
                    <a:lnTo>
                      <a:pt x="34" y="128"/>
                    </a:lnTo>
                    <a:lnTo>
                      <a:pt x="35" y="127"/>
                    </a:lnTo>
                    <a:lnTo>
                      <a:pt x="35"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5" name="Freeform 400"/>
              <p:cNvSpPr>
                <a:spLocks/>
              </p:cNvSpPr>
              <p:nvPr/>
            </p:nvSpPr>
            <p:spPr bwMode="auto">
              <a:xfrm>
                <a:off x="4785" y="4151"/>
                <a:ext cx="11" cy="112"/>
              </a:xfrm>
              <a:custGeom>
                <a:avLst/>
                <a:gdLst>
                  <a:gd name="T0" fmla="*/ 1 w 35"/>
                  <a:gd name="T1" fmla="*/ 336 h 336"/>
                  <a:gd name="T2" fmla="*/ 0 w 35"/>
                  <a:gd name="T3" fmla="*/ 331 h 336"/>
                  <a:gd name="T4" fmla="*/ 1 w 35"/>
                  <a:gd name="T5" fmla="*/ 284 h 336"/>
                  <a:gd name="T6" fmla="*/ 0 w 35"/>
                  <a:gd name="T7" fmla="*/ 126 h 336"/>
                  <a:gd name="T8" fmla="*/ 0 w 35"/>
                  <a:gd name="T9" fmla="*/ 7 h 336"/>
                  <a:gd name="T10" fmla="*/ 1 w 35"/>
                  <a:gd name="T11" fmla="*/ 0 h 336"/>
                  <a:gd name="T12" fmla="*/ 5 w 35"/>
                  <a:gd name="T13" fmla="*/ 0 h 336"/>
                  <a:gd name="T14" fmla="*/ 21 w 35"/>
                  <a:gd name="T15" fmla="*/ 0 h 336"/>
                  <a:gd name="T16" fmla="*/ 34 w 35"/>
                  <a:gd name="T17" fmla="*/ 0 h 336"/>
                  <a:gd name="T18" fmla="*/ 35 w 35"/>
                  <a:gd name="T19" fmla="*/ 0 h 336"/>
                  <a:gd name="T20" fmla="*/ 34 w 35"/>
                  <a:gd name="T21" fmla="*/ 7 h 336"/>
                  <a:gd name="T22" fmla="*/ 35 w 35"/>
                  <a:gd name="T23" fmla="*/ 53 h 336"/>
                  <a:gd name="T24" fmla="*/ 34 w 35"/>
                  <a:gd name="T25" fmla="*/ 211 h 336"/>
                  <a:gd name="T26" fmla="*/ 34 w 35"/>
                  <a:gd name="T27" fmla="*/ 331 h 336"/>
                  <a:gd name="T28" fmla="*/ 35 w 35"/>
                  <a:gd name="T29" fmla="*/ 336 h 336"/>
                  <a:gd name="T30" fmla="*/ 29 w 35"/>
                  <a:gd name="T31" fmla="*/ 336 h 336"/>
                  <a:gd name="T32" fmla="*/ 14 w 35"/>
                  <a:gd name="T33" fmla="*/ 336 h 336"/>
                  <a:gd name="T34" fmla="*/ 1 w 35"/>
                  <a:gd name="T35" fmla="*/ 336 h 336"/>
                  <a:gd name="T36" fmla="*/ 1 w 35"/>
                  <a:gd name="T37" fmla="*/ 336 h 336"/>
                  <a:gd name="T38" fmla="*/ 1 w 35"/>
                  <a:gd name="T3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36">
                    <a:moveTo>
                      <a:pt x="1" y="336"/>
                    </a:moveTo>
                    <a:lnTo>
                      <a:pt x="0" y="331"/>
                    </a:lnTo>
                    <a:lnTo>
                      <a:pt x="1" y="284"/>
                    </a:lnTo>
                    <a:lnTo>
                      <a:pt x="0" y="126"/>
                    </a:lnTo>
                    <a:lnTo>
                      <a:pt x="0" y="7"/>
                    </a:lnTo>
                    <a:lnTo>
                      <a:pt x="1" y="0"/>
                    </a:lnTo>
                    <a:lnTo>
                      <a:pt x="5" y="0"/>
                    </a:lnTo>
                    <a:lnTo>
                      <a:pt x="21" y="0"/>
                    </a:lnTo>
                    <a:lnTo>
                      <a:pt x="34" y="0"/>
                    </a:lnTo>
                    <a:lnTo>
                      <a:pt x="35" y="0"/>
                    </a:lnTo>
                    <a:lnTo>
                      <a:pt x="34" y="7"/>
                    </a:lnTo>
                    <a:lnTo>
                      <a:pt x="35" y="53"/>
                    </a:lnTo>
                    <a:lnTo>
                      <a:pt x="34" y="211"/>
                    </a:lnTo>
                    <a:lnTo>
                      <a:pt x="34" y="331"/>
                    </a:lnTo>
                    <a:lnTo>
                      <a:pt x="35" y="336"/>
                    </a:lnTo>
                    <a:lnTo>
                      <a:pt x="29" y="336"/>
                    </a:lnTo>
                    <a:lnTo>
                      <a:pt x="14" y="336"/>
                    </a:lnTo>
                    <a:lnTo>
                      <a:pt x="1" y="336"/>
                    </a:lnTo>
                    <a:lnTo>
                      <a:pt x="1" y="336"/>
                    </a:lnTo>
                    <a:lnTo>
                      <a:pt x="1"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6" name="Freeform 401"/>
              <p:cNvSpPr>
                <a:spLocks/>
              </p:cNvSpPr>
              <p:nvPr/>
            </p:nvSpPr>
            <p:spPr bwMode="auto">
              <a:xfrm>
                <a:off x="4815" y="4177"/>
                <a:ext cx="54" cy="88"/>
              </a:xfrm>
              <a:custGeom>
                <a:avLst/>
                <a:gdLst>
                  <a:gd name="T0" fmla="*/ 132 w 163"/>
                  <a:gd name="T1" fmla="*/ 238 h 249"/>
                  <a:gd name="T2" fmla="*/ 131 w 163"/>
                  <a:gd name="T3" fmla="*/ 208 h 249"/>
                  <a:gd name="T4" fmla="*/ 129 w 163"/>
                  <a:gd name="T5" fmla="*/ 211 h 249"/>
                  <a:gd name="T6" fmla="*/ 117 w 163"/>
                  <a:gd name="T7" fmla="*/ 229 h 249"/>
                  <a:gd name="T8" fmla="*/ 105 w 163"/>
                  <a:gd name="T9" fmla="*/ 238 h 249"/>
                  <a:gd name="T10" fmla="*/ 96 w 163"/>
                  <a:gd name="T11" fmla="*/ 243 h 249"/>
                  <a:gd name="T12" fmla="*/ 72 w 163"/>
                  <a:gd name="T13" fmla="*/ 249 h 249"/>
                  <a:gd name="T14" fmla="*/ 65 w 163"/>
                  <a:gd name="T15" fmla="*/ 249 h 249"/>
                  <a:gd name="T16" fmla="*/ 43 w 163"/>
                  <a:gd name="T17" fmla="*/ 245 h 249"/>
                  <a:gd name="T18" fmla="*/ 29 w 163"/>
                  <a:gd name="T19" fmla="*/ 236 h 249"/>
                  <a:gd name="T20" fmla="*/ 21 w 163"/>
                  <a:gd name="T21" fmla="*/ 231 h 249"/>
                  <a:gd name="T22" fmla="*/ 7 w 163"/>
                  <a:gd name="T23" fmla="*/ 208 h 249"/>
                  <a:gd name="T24" fmla="*/ 5 w 163"/>
                  <a:gd name="T25" fmla="*/ 201 h 249"/>
                  <a:gd name="T26" fmla="*/ 1 w 163"/>
                  <a:gd name="T27" fmla="*/ 177 h 249"/>
                  <a:gd name="T28" fmla="*/ 1 w 163"/>
                  <a:gd name="T29" fmla="*/ 150 h 249"/>
                  <a:gd name="T30" fmla="*/ 0 w 163"/>
                  <a:gd name="T31" fmla="*/ 57 h 249"/>
                  <a:gd name="T32" fmla="*/ 1 w 163"/>
                  <a:gd name="T33" fmla="*/ 0 h 249"/>
                  <a:gd name="T34" fmla="*/ 21 w 163"/>
                  <a:gd name="T35" fmla="*/ 0 h 249"/>
                  <a:gd name="T36" fmla="*/ 35 w 163"/>
                  <a:gd name="T37" fmla="*/ 0 h 249"/>
                  <a:gd name="T38" fmla="*/ 34 w 163"/>
                  <a:gd name="T39" fmla="*/ 84 h 249"/>
                  <a:gd name="T40" fmla="*/ 35 w 163"/>
                  <a:gd name="T41" fmla="*/ 135 h 249"/>
                  <a:gd name="T42" fmla="*/ 35 w 163"/>
                  <a:gd name="T43" fmla="*/ 153 h 249"/>
                  <a:gd name="T44" fmla="*/ 36 w 163"/>
                  <a:gd name="T45" fmla="*/ 184 h 249"/>
                  <a:gd name="T46" fmla="*/ 38 w 163"/>
                  <a:gd name="T47" fmla="*/ 188 h 249"/>
                  <a:gd name="T48" fmla="*/ 45 w 163"/>
                  <a:gd name="T49" fmla="*/ 198 h 249"/>
                  <a:gd name="T50" fmla="*/ 52 w 163"/>
                  <a:gd name="T51" fmla="*/ 205 h 249"/>
                  <a:gd name="T52" fmla="*/ 56 w 163"/>
                  <a:gd name="T53" fmla="*/ 210 h 249"/>
                  <a:gd name="T54" fmla="*/ 73 w 163"/>
                  <a:gd name="T55" fmla="*/ 214 h 249"/>
                  <a:gd name="T56" fmla="*/ 79 w 163"/>
                  <a:gd name="T57" fmla="*/ 214 h 249"/>
                  <a:gd name="T58" fmla="*/ 100 w 163"/>
                  <a:gd name="T59" fmla="*/ 207 h 249"/>
                  <a:gd name="T60" fmla="*/ 115 w 163"/>
                  <a:gd name="T61" fmla="*/ 193 h 249"/>
                  <a:gd name="T62" fmla="*/ 121 w 163"/>
                  <a:gd name="T63" fmla="*/ 183 h 249"/>
                  <a:gd name="T64" fmla="*/ 128 w 163"/>
                  <a:gd name="T65" fmla="*/ 152 h 249"/>
                  <a:gd name="T66" fmla="*/ 129 w 163"/>
                  <a:gd name="T67" fmla="*/ 111 h 249"/>
                  <a:gd name="T68" fmla="*/ 128 w 163"/>
                  <a:gd name="T69" fmla="*/ 2 h 249"/>
                  <a:gd name="T70" fmla="*/ 134 w 163"/>
                  <a:gd name="T71" fmla="*/ 0 h 249"/>
                  <a:gd name="T72" fmla="*/ 162 w 163"/>
                  <a:gd name="T73" fmla="*/ 0 h 249"/>
                  <a:gd name="T74" fmla="*/ 162 w 163"/>
                  <a:gd name="T75" fmla="*/ 5 h 249"/>
                  <a:gd name="T76" fmla="*/ 162 w 163"/>
                  <a:gd name="T77" fmla="*/ 152 h 249"/>
                  <a:gd name="T78" fmla="*/ 163 w 163"/>
                  <a:gd name="T79" fmla="*/ 243 h 249"/>
                  <a:gd name="T80" fmla="*/ 144 w 163"/>
                  <a:gd name="T81" fmla="*/ 243 h 249"/>
                  <a:gd name="T82" fmla="*/ 132 w 163"/>
                  <a:gd name="T83" fmla="*/ 24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249">
                    <a:moveTo>
                      <a:pt x="132" y="243"/>
                    </a:moveTo>
                    <a:lnTo>
                      <a:pt x="132" y="238"/>
                    </a:lnTo>
                    <a:lnTo>
                      <a:pt x="131" y="221"/>
                    </a:lnTo>
                    <a:lnTo>
                      <a:pt x="131" y="208"/>
                    </a:lnTo>
                    <a:lnTo>
                      <a:pt x="132" y="207"/>
                    </a:lnTo>
                    <a:lnTo>
                      <a:pt x="129" y="211"/>
                    </a:lnTo>
                    <a:lnTo>
                      <a:pt x="125" y="218"/>
                    </a:lnTo>
                    <a:lnTo>
                      <a:pt x="117" y="229"/>
                    </a:lnTo>
                    <a:lnTo>
                      <a:pt x="107" y="236"/>
                    </a:lnTo>
                    <a:lnTo>
                      <a:pt x="105" y="238"/>
                    </a:lnTo>
                    <a:lnTo>
                      <a:pt x="101" y="241"/>
                    </a:lnTo>
                    <a:lnTo>
                      <a:pt x="96" y="243"/>
                    </a:lnTo>
                    <a:lnTo>
                      <a:pt x="84" y="248"/>
                    </a:lnTo>
                    <a:lnTo>
                      <a:pt x="72" y="249"/>
                    </a:lnTo>
                    <a:lnTo>
                      <a:pt x="69" y="249"/>
                    </a:lnTo>
                    <a:lnTo>
                      <a:pt x="65" y="249"/>
                    </a:lnTo>
                    <a:lnTo>
                      <a:pt x="58" y="249"/>
                    </a:lnTo>
                    <a:lnTo>
                      <a:pt x="43" y="245"/>
                    </a:lnTo>
                    <a:lnTo>
                      <a:pt x="32" y="239"/>
                    </a:lnTo>
                    <a:lnTo>
                      <a:pt x="29" y="236"/>
                    </a:lnTo>
                    <a:lnTo>
                      <a:pt x="27" y="235"/>
                    </a:lnTo>
                    <a:lnTo>
                      <a:pt x="21" y="231"/>
                    </a:lnTo>
                    <a:lnTo>
                      <a:pt x="12" y="219"/>
                    </a:lnTo>
                    <a:lnTo>
                      <a:pt x="7" y="208"/>
                    </a:lnTo>
                    <a:lnTo>
                      <a:pt x="7" y="204"/>
                    </a:lnTo>
                    <a:lnTo>
                      <a:pt x="5" y="201"/>
                    </a:lnTo>
                    <a:lnTo>
                      <a:pt x="4" y="194"/>
                    </a:lnTo>
                    <a:lnTo>
                      <a:pt x="1" y="177"/>
                    </a:lnTo>
                    <a:lnTo>
                      <a:pt x="1" y="156"/>
                    </a:lnTo>
                    <a:lnTo>
                      <a:pt x="1" y="150"/>
                    </a:lnTo>
                    <a:lnTo>
                      <a:pt x="1" y="128"/>
                    </a:lnTo>
                    <a:lnTo>
                      <a:pt x="0" y="57"/>
                    </a:lnTo>
                    <a:lnTo>
                      <a:pt x="0" y="4"/>
                    </a:lnTo>
                    <a:lnTo>
                      <a:pt x="1" y="0"/>
                    </a:lnTo>
                    <a:lnTo>
                      <a:pt x="5" y="0"/>
                    </a:lnTo>
                    <a:lnTo>
                      <a:pt x="21" y="0"/>
                    </a:lnTo>
                    <a:lnTo>
                      <a:pt x="34" y="0"/>
                    </a:lnTo>
                    <a:lnTo>
                      <a:pt x="35" y="0"/>
                    </a:lnTo>
                    <a:lnTo>
                      <a:pt x="35" y="21"/>
                    </a:lnTo>
                    <a:lnTo>
                      <a:pt x="34" y="84"/>
                    </a:lnTo>
                    <a:lnTo>
                      <a:pt x="34" y="133"/>
                    </a:lnTo>
                    <a:lnTo>
                      <a:pt x="35" y="135"/>
                    </a:lnTo>
                    <a:lnTo>
                      <a:pt x="35" y="142"/>
                    </a:lnTo>
                    <a:lnTo>
                      <a:pt x="35" y="153"/>
                    </a:lnTo>
                    <a:lnTo>
                      <a:pt x="35" y="172"/>
                    </a:lnTo>
                    <a:lnTo>
                      <a:pt x="36" y="184"/>
                    </a:lnTo>
                    <a:lnTo>
                      <a:pt x="38" y="186"/>
                    </a:lnTo>
                    <a:lnTo>
                      <a:pt x="38" y="188"/>
                    </a:lnTo>
                    <a:lnTo>
                      <a:pt x="39" y="193"/>
                    </a:lnTo>
                    <a:lnTo>
                      <a:pt x="45" y="198"/>
                    </a:lnTo>
                    <a:lnTo>
                      <a:pt x="51" y="204"/>
                    </a:lnTo>
                    <a:lnTo>
                      <a:pt x="52" y="205"/>
                    </a:lnTo>
                    <a:lnTo>
                      <a:pt x="53" y="207"/>
                    </a:lnTo>
                    <a:lnTo>
                      <a:pt x="56" y="210"/>
                    </a:lnTo>
                    <a:lnTo>
                      <a:pt x="65" y="212"/>
                    </a:lnTo>
                    <a:lnTo>
                      <a:pt x="73" y="214"/>
                    </a:lnTo>
                    <a:lnTo>
                      <a:pt x="76" y="214"/>
                    </a:lnTo>
                    <a:lnTo>
                      <a:pt x="79" y="214"/>
                    </a:lnTo>
                    <a:lnTo>
                      <a:pt x="87" y="214"/>
                    </a:lnTo>
                    <a:lnTo>
                      <a:pt x="100" y="207"/>
                    </a:lnTo>
                    <a:lnTo>
                      <a:pt x="113" y="197"/>
                    </a:lnTo>
                    <a:lnTo>
                      <a:pt x="115" y="193"/>
                    </a:lnTo>
                    <a:lnTo>
                      <a:pt x="117" y="190"/>
                    </a:lnTo>
                    <a:lnTo>
                      <a:pt x="121" y="183"/>
                    </a:lnTo>
                    <a:lnTo>
                      <a:pt x="124" y="174"/>
                    </a:lnTo>
                    <a:lnTo>
                      <a:pt x="128" y="152"/>
                    </a:lnTo>
                    <a:lnTo>
                      <a:pt x="129" y="131"/>
                    </a:lnTo>
                    <a:lnTo>
                      <a:pt x="129" y="111"/>
                    </a:lnTo>
                    <a:lnTo>
                      <a:pt x="128" y="49"/>
                    </a:lnTo>
                    <a:lnTo>
                      <a:pt x="128" y="2"/>
                    </a:lnTo>
                    <a:lnTo>
                      <a:pt x="129" y="0"/>
                    </a:lnTo>
                    <a:lnTo>
                      <a:pt x="134" y="0"/>
                    </a:lnTo>
                    <a:lnTo>
                      <a:pt x="149" y="0"/>
                    </a:lnTo>
                    <a:lnTo>
                      <a:pt x="162" y="0"/>
                    </a:lnTo>
                    <a:lnTo>
                      <a:pt x="163" y="0"/>
                    </a:lnTo>
                    <a:lnTo>
                      <a:pt x="162" y="5"/>
                    </a:lnTo>
                    <a:lnTo>
                      <a:pt x="163" y="39"/>
                    </a:lnTo>
                    <a:lnTo>
                      <a:pt x="162" y="152"/>
                    </a:lnTo>
                    <a:lnTo>
                      <a:pt x="162" y="239"/>
                    </a:lnTo>
                    <a:lnTo>
                      <a:pt x="163" y="243"/>
                    </a:lnTo>
                    <a:lnTo>
                      <a:pt x="158" y="243"/>
                    </a:lnTo>
                    <a:lnTo>
                      <a:pt x="144" y="243"/>
                    </a:lnTo>
                    <a:lnTo>
                      <a:pt x="132" y="243"/>
                    </a:lnTo>
                    <a:lnTo>
                      <a:pt x="132" y="243"/>
                    </a:lnTo>
                    <a:lnTo>
                      <a:pt x="132" y="2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7" name="Freeform 402"/>
              <p:cNvSpPr>
                <a:spLocks/>
              </p:cNvSpPr>
              <p:nvPr/>
            </p:nvSpPr>
            <p:spPr bwMode="auto">
              <a:xfrm>
                <a:off x="4887" y="4177"/>
                <a:ext cx="91" cy="86"/>
              </a:xfrm>
              <a:custGeom>
                <a:avLst/>
                <a:gdLst>
                  <a:gd name="T0" fmla="*/ 2 w 273"/>
                  <a:gd name="T1" fmla="*/ 211 h 249"/>
                  <a:gd name="T2" fmla="*/ 2 w 273"/>
                  <a:gd name="T3" fmla="*/ 6 h 249"/>
                  <a:gd name="T4" fmla="*/ 30 w 273"/>
                  <a:gd name="T5" fmla="*/ 6 h 249"/>
                  <a:gd name="T6" fmla="*/ 30 w 273"/>
                  <a:gd name="T7" fmla="*/ 27 h 249"/>
                  <a:gd name="T8" fmla="*/ 33 w 273"/>
                  <a:gd name="T9" fmla="*/ 37 h 249"/>
                  <a:gd name="T10" fmla="*/ 55 w 273"/>
                  <a:gd name="T11" fmla="*/ 13 h 249"/>
                  <a:gd name="T12" fmla="*/ 77 w 273"/>
                  <a:gd name="T13" fmla="*/ 3 h 249"/>
                  <a:gd name="T14" fmla="*/ 102 w 273"/>
                  <a:gd name="T15" fmla="*/ 1 h 249"/>
                  <a:gd name="T16" fmla="*/ 127 w 273"/>
                  <a:gd name="T17" fmla="*/ 11 h 249"/>
                  <a:gd name="T18" fmla="*/ 144 w 273"/>
                  <a:gd name="T19" fmla="*/ 34 h 249"/>
                  <a:gd name="T20" fmla="*/ 154 w 273"/>
                  <a:gd name="T21" fmla="*/ 34 h 249"/>
                  <a:gd name="T22" fmla="*/ 177 w 273"/>
                  <a:gd name="T23" fmla="*/ 11 h 249"/>
                  <a:gd name="T24" fmla="*/ 195 w 273"/>
                  <a:gd name="T25" fmla="*/ 3 h 249"/>
                  <a:gd name="T26" fmla="*/ 215 w 273"/>
                  <a:gd name="T27" fmla="*/ 1 h 249"/>
                  <a:gd name="T28" fmla="*/ 251 w 273"/>
                  <a:gd name="T29" fmla="*/ 17 h 249"/>
                  <a:gd name="T30" fmla="*/ 263 w 273"/>
                  <a:gd name="T31" fmla="*/ 31 h 249"/>
                  <a:gd name="T32" fmla="*/ 273 w 273"/>
                  <a:gd name="T33" fmla="*/ 82 h 249"/>
                  <a:gd name="T34" fmla="*/ 271 w 273"/>
                  <a:gd name="T35" fmla="*/ 187 h 249"/>
                  <a:gd name="T36" fmla="*/ 267 w 273"/>
                  <a:gd name="T37" fmla="*/ 249 h 249"/>
                  <a:gd name="T38" fmla="*/ 239 w 273"/>
                  <a:gd name="T39" fmla="*/ 249 h 249"/>
                  <a:gd name="T40" fmla="*/ 237 w 273"/>
                  <a:gd name="T41" fmla="*/ 100 h 249"/>
                  <a:gd name="T42" fmla="*/ 236 w 273"/>
                  <a:gd name="T43" fmla="*/ 72 h 249"/>
                  <a:gd name="T44" fmla="*/ 233 w 273"/>
                  <a:gd name="T45" fmla="*/ 58 h 249"/>
                  <a:gd name="T46" fmla="*/ 222 w 273"/>
                  <a:gd name="T47" fmla="*/ 44 h 249"/>
                  <a:gd name="T48" fmla="*/ 211 w 273"/>
                  <a:gd name="T49" fmla="*/ 37 h 249"/>
                  <a:gd name="T50" fmla="*/ 199 w 273"/>
                  <a:gd name="T51" fmla="*/ 37 h 249"/>
                  <a:gd name="T52" fmla="*/ 170 w 273"/>
                  <a:gd name="T53" fmla="*/ 52 h 249"/>
                  <a:gd name="T54" fmla="*/ 161 w 273"/>
                  <a:gd name="T55" fmla="*/ 63 h 249"/>
                  <a:gd name="T56" fmla="*/ 154 w 273"/>
                  <a:gd name="T57" fmla="*/ 107 h 249"/>
                  <a:gd name="T58" fmla="*/ 153 w 273"/>
                  <a:gd name="T59" fmla="*/ 248 h 249"/>
                  <a:gd name="T60" fmla="*/ 133 w 273"/>
                  <a:gd name="T61" fmla="*/ 249 h 249"/>
                  <a:gd name="T62" fmla="*/ 120 w 273"/>
                  <a:gd name="T63" fmla="*/ 225 h 249"/>
                  <a:gd name="T64" fmla="*/ 120 w 273"/>
                  <a:gd name="T65" fmla="*/ 92 h 249"/>
                  <a:gd name="T66" fmla="*/ 116 w 273"/>
                  <a:gd name="T67" fmla="*/ 62 h 249"/>
                  <a:gd name="T68" fmla="*/ 105 w 273"/>
                  <a:gd name="T69" fmla="*/ 44 h 249"/>
                  <a:gd name="T70" fmla="*/ 92 w 273"/>
                  <a:gd name="T71" fmla="*/ 37 h 249"/>
                  <a:gd name="T72" fmla="*/ 81 w 273"/>
                  <a:gd name="T73" fmla="*/ 37 h 249"/>
                  <a:gd name="T74" fmla="*/ 50 w 273"/>
                  <a:gd name="T75" fmla="*/ 52 h 249"/>
                  <a:gd name="T76" fmla="*/ 43 w 273"/>
                  <a:gd name="T77" fmla="*/ 68 h 249"/>
                  <a:gd name="T78" fmla="*/ 36 w 273"/>
                  <a:gd name="T79" fmla="*/ 123 h 249"/>
                  <a:gd name="T80" fmla="*/ 34 w 273"/>
                  <a:gd name="T81" fmla="*/ 248 h 249"/>
                  <a:gd name="T82" fmla="*/ 15 w 273"/>
                  <a:gd name="T83" fmla="*/ 249 h 249"/>
                  <a:gd name="T84" fmla="*/ 2 w 273"/>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49">
                    <a:moveTo>
                      <a:pt x="2" y="249"/>
                    </a:moveTo>
                    <a:lnTo>
                      <a:pt x="0" y="245"/>
                    </a:lnTo>
                    <a:lnTo>
                      <a:pt x="2" y="211"/>
                    </a:lnTo>
                    <a:lnTo>
                      <a:pt x="0" y="99"/>
                    </a:lnTo>
                    <a:lnTo>
                      <a:pt x="0" y="11"/>
                    </a:lnTo>
                    <a:lnTo>
                      <a:pt x="2" y="6"/>
                    </a:lnTo>
                    <a:lnTo>
                      <a:pt x="6" y="6"/>
                    </a:lnTo>
                    <a:lnTo>
                      <a:pt x="20" y="6"/>
                    </a:lnTo>
                    <a:lnTo>
                      <a:pt x="30" y="6"/>
                    </a:lnTo>
                    <a:lnTo>
                      <a:pt x="31" y="6"/>
                    </a:lnTo>
                    <a:lnTo>
                      <a:pt x="31" y="11"/>
                    </a:lnTo>
                    <a:lnTo>
                      <a:pt x="30" y="27"/>
                    </a:lnTo>
                    <a:lnTo>
                      <a:pt x="30" y="39"/>
                    </a:lnTo>
                    <a:lnTo>
                      <a:pt x="31" y="39"/>
                    </a:lnTo>
                    <a:lnTo>
                      <a:pt x="33" y="37"/>
                    </a:lnTo>
                    <a:lnTo>
                      <a:pt x="36" y="31"/>
                    </a:lnTo>
                    <a:lnTo>
                      <a:pt x="44" y="21"/>
                    </a:lnTo>
                    <a:lnTo>
                      <a:pt x="55" y="13"/>
                    </a:lnTo>
                    <a:lnTo>
                      <a:pt x="58" y="10"/>
                    </a:lnTo>
                    <a:lnTo>
                      <a:pt x="65" y="7"/>
                    </a:lnTo>
                    <a:lnTo>
                      <a:pt x="77" y="3"/>
                    </a:lnTo>
                    <a:lnTo>
                      <a:pt x="88" y="1"/>
                    </a:lnTo>
                    <a:lnTo>
                      <a:pt x="92" y="0"/>
                    </a:lnTo>
                    <a:lnTo>
                      <a:pt x="102" y="1"/>
                    </a:lnTo>
                    <a:lnTo>
                      <a:pt x="115" y="4"/>
                    </a:lnTo>
                    <a:lnTo>
                      <a:pt x="125" y="10"/>
                    </a:lnTo>
                    <a:lnTo>
                      <a:pt x="127" y="11"/>
                    </a:lnTo>
                    <a:lnTo>
                      <a:pt x="133" y="18"/>
                    </a:lnTo>
                    <a:lnTo>
                      <a:pt x="137" y="22"/>
                    </a:lnTo>
                    <a:lnTo>
                      <a:pt x="144" y="34"/>
                    </a:lnTo>
                    <a:lnTo>
                      <a:pt x="148" y="42"/>
                    </a:lnTo>
                    <a:lnTo>
                      <a:pt x="150" y="39"/>
                    </a:lnTo>
                    <a:lnTo>
                      <a:pt x="154" y="34"/>
                    </a:lnTo>
                    <a:lnTo>
                      <a:pt x="163" y="22"/>
                    </a:lnTo>
                    <a:lnTo>
                      <a:pt x="174" y="14"/>
                    </a:lnTo>
                    <a:lnTo>
                      <a:pt x="177" y="11"/>
                    </a:lnTo>
                    <a:lnTo>
                      <a:pt x="178" y="10"/>
                    </a:lnTo>
                    <a:lnTo>
                      <a:pt x="184" y="7"/>
                    </a:lnTo>
                    <a:lnTo>
                      <a:pt x="195" y="3"/>
                    </a:lnTo>
                    <a:lnTo>
                      <a:pt x="206" y="1"/>
                    </a:lnTo>
                    <a:lnTo>
                      <a:pt x="211" y="0"/>
                    </a:lnTo>
                    <a:lnTo>
                      <a:pt x="215" y="1"/>
                    </a:lnTo>
                    <a:lnTo>
                      <a:pt x="223" y="1"/>
                    </a:lnTo>
                    <a:lnTo>
                      <a:pt x="239" y="7"/>
                    </a:lnTo>
                    <a:lnTo>
                      <a:pt x="251" y="17"/>
                    </a:lnTo>
                    <a:lnTo>
                      <a:pt x="256" y="20"/>
                    </a:lnTo>
                    <a:lnTo>
                      <a:pt x="257" y="24"/>
                    </a:lnTo>
                    <a:lnTo>
                      <a:pt x="263" y="31"/>
                    </a:lnTo>
                    <a:lnTo>
                      <a:pt x="268" y="51"/>
                    </a:lnTo>
                    <a:lnTo>
                      <a:pt x="271" y="76"/>
                    </a:lnTo>
                    <a:lnTo>
                      <a:pt x="273" y="82"/>
                    </a:lnTo>
                    <a:lnTo>
                      <a:pt x="271" y="86"/>
                    </a:lnTo>
                    <a:lnTo>
                      <a:pt x="273" y="108"/>
                    </a:lnTo>
                    <a:lnTo>
                      <a:pt x="271" y="187"/>
                    </a:lnTo>
                    <a:lnTo>
                      <a:pt x="271" y="247"/>
                    </a:lnTo>
                    <a:lnTo>
                      <a:pt x="273" y="249"/>
                    </a:lnTo>
                    <a:lnTo>
                      <a:pt x="267" y="249"/>
                    </a:lnTo>
                    <a:lnTo>
                      <a:pt x="251" y="249"/>
                    </a:lnTo>
                    <a:lnTo>
                      <a:pt x="239" y="249"/>
                    </a:lnTo>
                    <a:lnTo>
                      <a:pt x="239" y="249"/>
                    </a:lnTo>
                    <a:lnTo>
                      <a:pt x="239" y="225"/>
                    </a:lnTo>
                    <a:lnTo>
                      <a:pt x="237" y="155"/>
                    </a:lnTo>
                    <a:lnTo>
                      <a:pt x="237" y="100"/>
                    </a:lnTo>
                    <a:lnTo>
                      <a:pt x="239" y="96"/>
                    </a:lnTo>
                    <a:lnTo>
                      <a:pt x="237" y="85"/>
                    </a:lnTo>
                    <a:lnTo>
                      <a:pt x="236" y="72"/>
                    </a:lnTo>
                    <a:lnTo>
                      <a:pt x="234" y="62"/>
                    </a:lnTo>
                    <a:lnTo>
                      <a:pt x="234" y="59"/>
                    </a:lnTo>
                    <a:lnTo>
                      <a:pt x="233" y="58"/>
                    </a:lnTo>
                    <a:lnTo>
                      <a:pt x="232" y="55"/>
                    </a:lnTo>
                    <a:lnTo>
                      <a:pt x="227" y="49"/>
                    </a:lnTo>
                    <a:lnTo>
                      <a:pt x="222" y="44"/>
                    </a:lnTo>
                    <a:lnTo>
                      <a:pt x="222" y="42"/>
                    </a:lnTo>
                    <a:lnTo>
                      <a:pt x="216" y="39"/>
                    </a:lnTo>
                    <a:lnTo>
                      <a:pt x="211" y="37"/>
                    </a:lnTo>
                    <a:lnTo>
                      <a:pt x="205" y="37"/>
                    </a:lnTo>
                    <a:lnTo>
                      <a:pt x="203" y="35"/>
                    </a:lnTo>
                    <a:lnTo>
                      <a:pt x="199" y="37"/>
                    </a:lnTo>
                    <a:lnTo>
                      <a:pt x="192" y="37"/>
                    </a:lnTo>
                    <a:lnTo>
                      <a:pt x="179" y="42"/>
                    </a:lnTo>
                    <a:lnTo>
                      <a:pt x="170" y="52"/>
                    </a:lnTo>
                    <a:lnTo>
                      <a:pt x="168" y="53"/>
                    </a:lnTo>
                    <a:lnTo>
                      <a:pt x="165" y="58"/>
                    </a:lnTo>
                    <a:lnTo>
                      <a:pt x="161" y="63"/>
                    </a:lnTo>
                    <a:lnTo>
                      <a:pt x="158" y="72"/>
                    </a:lnTo>
                    <a:lnTo>
                      <a:pt x="154" y="92"/>
                    </a:lnTo>
                    <a:lnTo>
                      <a:pt x="154" y="107"/>
                    </a:lnTo>
                    <a:lnTo>
                      <a:pt x="154" y="130"/>
                    </a:lnTo>
                    <a:lnTo>
                      <a:pt x="153" y="197"/>
                    </a:lnTo>
                    <a:lnTo>
                      <a:pt x="153" y="248"/>
                    </a:lnTo>
                    <a:lnTo>
                      <a:pt x="154" y="249"/>
                    </a:lnTo>
                    <a:lnTo>
                      <a:pt x="148" y="249"/>
                    </a:lnTo>
                    <a:lnTo>
                      <a:pt x="133" y="249"/>
                    </a:lnTo>
                    <a:lnTo>
                      <a:pt x="120" y="249"/>
                    </a:lnTo>
                    <a:lnTo>
                      <a:pt x="120" y="249"/>
                    </a:lnTo>
                    <a:lnTo>
                      <a:pt x="120" y="225"/>
                    </a:lnTo>
                    <a:lnTo>
                      <a:pt x="119" y="152"/>
                    </a:lnTo>
                    <a:lnTo>
                      <a:pt x="119" y="96"/>
                    </a:lnTo>
                    <a:lnTo>
                      <a:pt x="120" y="92"/>
                    </a:lnTo>
                    <a:lnTo>
                      <a:pt x="119" y="87"/>
                    </a:lnTo>
                    <a:lnTo>
                      <a:pt x="119" y="77"/>
                    </a:lnTo>
                    <a:lnTo>
                      <a:pt x="116" y="62"/>
                    </a:lnTo>
                    <a:lnTo>
                      <a:pt x="112" y="51"/>
                    </a:lnTo>
                    <a:lnTo>
                      <a:pt x="110" y="48"/>
                    </a:lnTo>
                    <a:lnTo>
                      <a:pt x="105" y="44"/>
                    </a:lnTo>
                    <a:lnTo>
                      <a:pt x="101" y="41"/>
                    </a:lnTo>
                    <a:lnTo>
                      <a:pt x="96" y="38"/>
                    </a:lnTo>
                    <a:lnTo>
                      <a:pt x="92" y="37"/>
                    </a:lnTo>
                    <a:lnTo>
                      <a:pt x="86" y="37"/>
                    </a:lnTo>
                    <a:lnTo>
                      <a:pt x="85" y="35"/>
                    </a:lnTo>
                    <a:lnTo>
                      <a:pt x="81" y="37"/>
                    </a:lnTo>
                    <a:lnTo>
                      <a:pt x="74" y="37"/>
                    </a:lnTo>
                    <a:lnTo>
                      <a:pt x="60" y="42"/>
                    </a:lnTo>
                    <a:lnTo>
                      <a:pt x="50" y="52"/>
                    </a:lnTo>
                    <a:lnTo>
                      <a:pt x="48" y="55"/>
                    </a:lnTo>
                    <a:lnTo>
                      <a:pt x="46" y="59"/>
                    </a:lnTo>
                    <a:lnTo>
                      <a:pt x="43" y="68"/>
                    </a:lnTo>
                    <a:lnTo>
                      <a:pt x="37" y="87"/>
                    </a:lnTo>
                    <a:lnTo>
                      <a:pt x="36" y="116"/>
                    </a:lnTo>
                    <a:lnTo>
                      <a:pt x="36" y="123"/>
                    </a:lnTo>
                    <a:lnTo>
                      <a:pt x="36" y="144"/>
                    </a:lnTo>
                    <a:lnTo>
                      <a:pt x="34" y="203"/>
                    </a:lnTo>
                    <a:lnTo>
                      <a:pt x="34" y="248"/>
                    </a:lnTo>
                    <a:lnTo>
                      <a:pt x="36" y="249"/>
                    </a:lnTo>
                    <a:lnTo>
                      <a:pt x="30" y="249"/>
                    </a:lnTo>
                    <a:lnTo>
                      <a:pt x="15" y="249"/>
                    </a:lnTo>
                    <a:lnTo>
                      <a:pt x="2" y="249"/>
                    </a:lnTo>
                    <a:lnTo>
                      <a:pt x="2" y="249"/>
                    </a:lnTo>
                    <a:lnTo>
                      <a:pt x="2" y="2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8" name="Freeform 403"/>
              <p:cNvSpPr>
                <a:spLocks noEditPoints="1"/>
              </p:cNvSpPr>
              <p:nvPr/>
            </p:nvSpPr>
            <p:spPr bwMode="auto">
              <a:xfrm>
                <a:off x="4992" y="4151"/>
                <a:ext cx="58" cy="114"/>
              </a:xfrm>
              <a:custGeom>
                <a:avLst/>
                <a:gdLst>
                  <a:gd name="T0" fmla="*/ 27 w 175"/>
                  <a:gd name="T1" fmla="*/ 336 h 342"/>
                  <a:gd name="T2" fmla="*/ 2 w 175"/>
                  <a:gd name="T3" fmla="*/ 336 h 342"/>
                  <a:gd name="T4" fmla="*/ 0 w 175"/>
                  <a:gd name="T5" fmla="*/ 331 h 342"/>
                  <a:gd name="T6" fmla="*/ 0 w 175"/>
                  <a:gd name="T7" fmla="*/ 126 h 342"/>
                  <a:gd name="T8" fmla="*/ 2 w 175"/>
                  <a:gd name="T9" fmla="*/ 0 h 342"/>
                  <a:gd name="T10" fmla="*/ 22 w 175"/>
                  <a:gd name="T11" fmla="*/ 0 h 342"/>
                  <a:gd name="T12" fmla="*/ 36 w 175"/>
                  <a:gd name="T13" fmla="*/ 0 h 342"/>
                  <a:gd name="T14" fmla="*/ 34 w 175"/>
                  <a:gd name="T15" fmla="*/ 76 h 342"/>
                  <a:gd name="T16" fmla="*/ 36 w 175"/>
                  <a:gd name="T17" fmla="*/ 119 h 342"/>
                  <a:gd name="T18" fmla="*/ 40 w 175"/>
                  <a:gd name="T19" fmla="*/ 112 h 342"/>
                  <a:gd name="T20" fmla="*/ 57 w 175"/>
                  <a:gd name="T21" fmla="*/ 98 h 342"/>
                  <a:gd name="T22" fmla="*/ 67 w 175"/>
                  <a:gd name="T23" fmla="*/ 93 h 342"/>
                  <a:gd name="T24" fmla="*/ 88 w 175"/>
                  <a:gd name="T25" fmla="*/ 88 h 342"/>
                  <a:gd name="T26" fmla="*/ 102 w 175"/>
                  <a:gd name="T27" fmla="*/ 88 h 342"/>
                  <a:gd name="T28" fmla="*/ 129 w 175"/>
                  <a:gd name="T29" fmla="*/ 100 h 342"/>
                  <a:gd name="T30" fmla="*/ 136 w 175"/>
                  <a:gd name="T31" fmla="*/ 104 h 342"/>
                  <a:gd name="T32" fmla="*/ 151 w 175"/>
                  <a:gd name="T33" fmla="*/ 124 h 342"/>
                  <a:gd name="T34" fmla="*/ 164 w 175"/>
                  <a:gd name="T35" fmla="*/ 143 h 342"/>
                  <a:gd name="T36" fmla="*/ 168 w 175"/>
                  <a:gd name="T37" fmla="*/ 159 h 342"/>
                  <a:gd name="T38" fmla="*/ 174 w 175"/>
                  <a:gd name="T39" fmla="*/ 207 h 342"/>
                  <a:gd name="T40" fmla="*/ 174 w 175"/>
                  <a:gd name="T41" fmla="*/ 224 h 342"/>
                  <a:gd name="T42" fmla="*/ 165 w 175"/>
                  <a:gd name="T43" fmla="*/ 276 h 342"/>
                  <a:gd name="T44" fmla="*/ 148 w 175"/>
                  <a:gd name="T45" fmla="*/ 308 h 342"/>
                  <a:gd name="T46" fmla="*/ 134 w 175"/>
                  <a:gd name="T47" fmla="*/ 324 h 342"/>
                  <a:gd name="T48" fmla="*/ 94 w 175"/>
                  <a:gd name="T49" fmla="*/ 342 h 342"/>
                  <a:gd name="T50" fmla="*/ 85 w 175"/>
                  <a:gd name="T51" fmla="*/ 342 h 342"/>
                  <a:gd name="T52" fmla="*/ 68 w 175"/>
                  <a:gd name="T53" fmla="*/ 339 h 342"/>
                  <a:gd name="T54" fmla="*/ 57 w 175"/>
                  <a:gd name="T55" fmla="*/ 332 h 342"/>
                  <a:gd name="T56" fmla="*/ 50 w 175"/>
                  <a:gd name="T57" fmla="*/ 328 h 342"/>
                  <a:gd name="T58" fmla="*/ 34 w 175"/>
                  <a:gd name="T59" fmla="*/ 310 h 342"/>
                  <a:gd name="T60" fmla="*/ 33 w 175"/>
                  <a:gd name="T61" fmla="*/ 311 h 342"/>
                  <a:gd name="T62" fmla="*/ 31 w 175"/>
                  <a:gd name="T63" fmla="*/ 336 h 342"/>
                  <a:gd name="T64" fmla="*/ 31 w 175"/>
                  <a:gd name="T65" fmla="*/ 336 h 342"/>
                  <a:gd name="T66" fmla="*/ 33 w 175"/>
                  <a:gd name="T67" fmla="*/ 336 h 342"/>
                  <a:gd name="T68" fmla="*/ 33 w 175"/>
                  <a:gd name="T69" fmla="*/ 219 h 342"/>
                  <a:gd name="T70" fmla="*/ 34 w 175"/>
                  <a:gd name="T71" fmla="*/ 250 h 342"/>
                  <a:gd name="T72" fmla="*/ 40 w 175"/>
                  <a:gd name="T73" fmla="*/ 269 h 342"/>
                  <a:gd name="T74" fmla="*/ 43 w 175"/>
                  <a:gd name="T75" fmla="*/ 279 h 342"/>
                  <a:gd name="T76" fmla="*/ 57 w 175"/>
                  <a:gd name="T77" fmla="*/ 297 h 342"/>
                  <a:gd name="T78" fmla="*/ 61 w 175"/>
                  <a:gd name="T79" fmla="*/ 300 h 342"/>
                  <a:gd name="T80" fmla="*/ 74 w 175"/>
                  <a:gd name="T81" fmla="*/ 307 h 342"/>
                  <a:gd name="T82" fmla="*/ 86 w 175"/>
                  <a:gd name="T83" fmla="*/ 308 h 342"/>
                  <a:gd name="T84" fmla="*/ 96 w 175"/>
                  <a:gd name="T85" fmla="*/ 307 h 342"/>
                  <a:gd name="T86" fmla="*/ 109 w 175"/>
                  <a:gd name="T87" fmla="*/ 301 h 342"/>
                  <a:gd name="T88" fmla="*/ 125 w 175"/>
                  <a:gd name="T89" fmla="*/ 284 h 342"/>
                  <a:gd name="T90" fmla="*/ 130 w 175"/>
                  <a:gd name="T91" fmla="*/ 272 h 342"/>
                  <a:gd name="T92" fmla="*/ 139 w 175"/>
                  <a:gd name="T93" fmla="*/ 222 h 342"/>
                  <a:gd name="T94" fmla="*/ 139 w 175"/>
                  <a:gd name="T95" fmla="*/ 207 h 342"/>
                  <a:gd name="T96" fmla="*/ 134 w 175"/>
                  <a:gd name="T97" fmla="*/ 167 h 342"/>
                  <a:gd name="T98" fmla="*/ 125 w 175"/>
                  <a:gd name="T99" fmla="*/ 143 h 342"/>
                  <a:gd name="T100" fmla="*/ 116 w 175"/>
                  <a:gd name="T101" fmla="*/ 135 h 342"/>
                  <a:gd name="T102" fmla="*/ 89 w 175"/>
                  <a:gd name="T103" fmla="*/ 122 h 342"/>
                  <a:gd name="T104" fmla="*/ 82 w 175"/>
                  <a:gd name="T105" fmla="*/ 122 h 342"/>
                  <a:gd name="T106" fmla="*/ 70 w 175"/>
                  <a:gd name="T107" fmla="*/ 126 h 342"/>
                  <a:gd name="T108" fmla="*/ 51 w 175"/>
                  <a:gd name="T109" fmla="*/ 142 h 342"/>
                  <a:gd name="T110" fmla="*/ 46 w 175"/>
                  <a:gd name="T111" fmla="*/ 149 h 342"/>
                  <a:gd name="T112" fmla="*/ 36 w 175"/>
                  <a:gd name="T113" fmla="*/ 180 h 342"/>
                  <a:gd name="T114" fmla="*/ 33 w 175"/>
                  <a:gd name="T115" fmla="*/ 212 h 342"/>
                  <a:gd name="T116" fmla="*/ 33 w 175"/>
                  <a:gd name="T117" fmla="*/ 224 h 342"/>
                  <a:gd name="T118" fmla="*/ 33 w 175"/>
                  <a:gd name="T119" fmla="*/ 2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342">
                    <a:moveTo>
                      <a:pt x="33" y="336"/>
                    </a:moveTo>
                    <a:lnTo>
                      <a:pt x="27" y="336"/>
                    </a:lnTo>
                    <a:lnTo>
                      <a:pt x="13" y="336"/>
                    </a:lnTo>
                    <a:lnTo>
                      <a:pt x="2" y="336"/>
                    </a:lnTo>
                    <a:lnTo>
                      <a:pt x="2" y="336"/>
                    </a:lnTo>
                    <a:lnTo>
                      <a:pt x="0" y="331"/>
                    </a:lnTo>
                    <a:lnTo>
                      <a:pt x="2" y="284"/>
                    </a:lnTo>
                    <a:lnTo>
                      <a:pt x="0" y="126"/>
                    </a:lnTo>
                    <a:lnTo>
                      <a:pt x="0" y="7"/>
                    </a:lnTo>
                    <a:lnTo>
                      <a:pt x="2" y="0"/>
                    </a:lnTo>
                    <a:lnTo>
                      <a:pt x="6" y="0"/>
                    </a:lnTo>
                    <a:lnTo>
                      <a:pt x="22" y="0"/>
                    </a:lnTo>
                    <a:lnTo>
                      <a:pt x="34" y="0"/>
                    </a:lnTo>
                    <a:lnTo>
                      <a:pt x="36" y="0"/>
                    </a:lnTo>
                    <a:lnTo>
                      <a:pt x="36" y="19"/>
                    </a:lnTo>
                    <a:lnTo>
                      <a:pt x="34" y="76"/>
                    </a:lnTo>
                    <a:lnTo>
                      <a:pt x="34" y="118"/>
                    </a:lnTo>
                    <a:lnTo>
                      <a:pt x="36" y="119"/>
                    </a:lnTo>
                    <a:lnTo>
                      <a:pt x="37" y="118"/>
                    </a:lnTo>
                    <a:lnTo>
                      <a:pt x="40" y="112"/>
                    </a:lnTo>
                    <a:lnTo>
                      <a:pt x="48" y="104"/>
                    </a:lnTo>
                    <a:lnTo>
                      <a:pt x="57" y="98"/>
                    </a:lnTo>
                    <a:lnTo>
                      <a:pt x="60" y="95"/>
                    </a:lnTo>
                    <a:lnTo>
                      <a:pt x="67" y="93"/>
                    </a:lnTo>
                    <a:lnTo>
                      <a:pt x="77" y="90"/>
                    </a:lnTo>
                    <a:lnTo>
                      <a:pt x="88" y="88"/>
                    </a:lnTo>
                    <a:lnTo>
                      <a:pt x="91" y="87"/>
                    </a:lnTo>
                    <a:lnTo>
                      <a:pt x="102" y="88"/>
                    </a:lnTo>
                    <a:lnTo>
                      <a:pt x="116" y="93"/>
                    </a:lnTo>
                    <a:lnTo>
                      <a:pt x="129" y="100"/>
                    </a:lnTo>
                    <a:lnTo>
                      <a:pt x="133" y="101"/>
                    </a:lnTo>
                    <a:lnTo>
                      <a:pt x="136" y="104"/>
                    </a:lnTo>
                    <a:lnTo>
                      <a:pt x="141" y="109"/>
                    </a:lnTo>
                    <a:lnTo>
                      <a:pt x="151" y="124"/>
                    </a:lnTo>
                    <a:lnTo>
                      <a:pt x="161" y="139"/>
                    </a:lnTo>
                    <a:lnTo>
                      <a:pt x="164" y="143"/>
                    </a:lnTo>
                    <a:lnTo>
                      <a:pt x="165" y="149"/>
                    </a:lnTo>
                    <a:lnTo>
                      <a:pt x="168" y="159"/>
                    </a:lnTo>
                    <a:lnTo>
                      <a:pt x="172" y="181"/>
                    </a:lnTo>
                    <a:lnTo>
                      <a:pt x="174" y="207"/>
                    </a:lnTo>
                    <a:lnTo>
                      <a:pt x="175" y="212"/>
                    </a:lnTo>
                    <a:lnTo>
                      <a:pt x="174" y="224"/>
                    </a:lnTo>
                    <a:lnTo>
                      <a:pt x="172" y="242"/>
                    </a:lnTo>
                    <a:lnTo>
                      <a:pt x="165" y="276"/>
                    </a:lnTo>
                    <a:lnTo>
                      <a:pt x="153" y="303"/>
                    </a:lnTo>
                    <a:lnTo>
                      <a:pt x="148" y="308"/>
                    </a:lnTo>
                    <a:lnTo>
                      <a:pt x="143" y="314"/>
                    </a:lnTo>
                    <a:lnTo>
                      <a:pt x="134" y="324"/>
                    </a:lnTo>
                    <a:lnTo>
                      <a:pt x="115" y="336"/>
                    </a:lnTo>
                    <a:lnTo>
                      <a:pt x="94" y="342"/>
                    </a:lnTo>
                    <a:lnTo>
                      <a:pt x="88" y="342"/>
                    </a:lnTo>
                    <a:lnTo>
                      <a:pt x="85" y="342"/>
                    </a:lnTo>
                    <a:lnTo>
                      <a:pt x="79" y="342"/>
                    </a:lnTo>
                    <a:lnTo>
                      <a:pt x="68" y="339"/>
                    </a:lnTo>
                    <a:lnTo>
                      <a:pt x="58" y="335"/>
                    </a:lnTo>
                    <a:lnTo>
                      <a:pt x="57" y="332"/>
                    </a:lnTo>
                    <a:lnTo>
                      <a:pt x="54" y="331"/>
                    </a:lnTo>
                    <a:lnTo>
                      <a:pt x="50" y="328"/>
                    </a:lnTo>
                    <a:lnTo>
                      <a:pt x="41" y="320"/>
                    </a:lnTo>
                    <a:lnTo>
                      <a:pt x="34" y="310"/>
                    </a:lnTo>
                    <a:lnTo>
                      <a:pt x="33" y="305"/>
                    </a:lnTo>
                    <a:lnTo>
                      <a:pt x="33" y="311"/>
                    </a:lnTo>
                    <a:lnTo>
                      <a:pt x="31" y="325"/>
                    </a:lnTo>
                    <a:lnTo>
                      <a:pt x="31" y="336"/>
                    </a:lnTo>
                    <a:lnTo>
                      <a:pt x="33" y="336"/>
                    </a:lnTo>
                    <a:lnTo>
                      <a:pt x="31" y="336"/>
                    </a:lnTo>
                    <a:lnTo>
                      <a:pt x="33" y="336"/>
                    </a:lnTo>
                    <a:lnTo>
                      <a:pt x="33" y="336"/>
                    </a:lnTo>
                    <a:close/>
                    <a:moveTo>
                      <a:pt x="33" y="212"/>
                    </a:moveTo>
                    <a:lnTo>
                      <a:pt x="33" y="219"/>
                    </a:lnTo>
                    <a:lnTo>
                      <a:pt x="33" y="231"/>
                    </a:lnTo>
                    <a:lnTo>
                      <a:pt x="34" y="250"/>
                    </a:lnTo>
                    <a:lnTo>
                      <a:pt x="39" y="266"/>
                    </a:lnTo>
                    <a:lnTo>
                      <a:pt x="40" y="269"/>
                    </a:lnTo>
                    <a:lnTo>
                      <a:pt x="40" y="273"/>
                    </a:lnTo>
                    <a:lnTo>
                      <a:pt x="43" y="279"/>
                    </a:lnTo>
                    <a:lnTo>
                      <a:pt x="50" y="289"/>
                    </a:lnTo>
                    <a:lnTo>
                      <a:pt x="57" y="297"/>
                    </a:lnTo>
                    <a:lnTo>
                      <a:pt x="60" y="298"/>
                    </a:lnTo>
                    <a:lnTo>
                      <a:pt x="61" y="300"/>
                    </a:lnTo>
                    <a:lnTo>
                      <a:pt x="65" y="303"/>
                    </a:lnTo>
                    <a:lnTo>
                      <a:pt x="74" y="307"/>
                    </a:lnTo>
                    <a:lnTo>
                      <a:pt x="84" y="308"/>
                    </a:lnTo>
                    <a:lnTo>
                      <a:pt x="86" y="308"/>
                    </a:lnTo>
                    <a:lnTo>
                      <a:pt x="89" y="308"/>
                    </a:lnTo>
                    <a:lnTo>
                      <a:pt x="96" y="307"/>
                    </a:lnTo>
                    <a:lnTo>
                      <a:pt x="102" y="304"/>
                    </a:lnTo>
                    <a:lnTo>
                      <a:pt x="109" y="301"/>
                    </a:lnTo>
                    <a:lnTo>
                      <a:pt x="120" y="289"/>
                    </a:lnTo>
                    <a:lnTo>
                      <a:pt x="125" y="284"/>
                    </a:lnTo>
                    <a:lnTo>
                      <a:pt x="126" y="281"/>
                    </a:lnTo>
                    <a:lnTo>
                      <a:pt x="130" y="272"/>
                    </a:lnTo>
                    <a:lnTo>
                      <a:pt x="136" y="249"/>
                    </a:lnTo>
                    <a:lnTo>
                      <a:pt x="139" y="222"/>
                    </a:lnTo>
                    <a:lnTo>
                      <a:pt x="140" y="214"/>
                    </a:lnTo>
                    <a:lnTo>
                      <a:pt x="139" y="207"/>
                    </a:lnTo>
                    <a:lnTo>
                      <a:pt x="139" y="193"/>
                    </a:lnTo>
                    <a:lnTo>
                      <a:pt x="134" y="167"/>
                    </a:lnTo>
                    <a:lnTo>
                      <a:pt x="126" y="148"/>
                    </a:lnTo>
                    <a:lnTo>
                      <a:pt x="125" y="143"/>
                    </a:lnTo>
                    <a:lnTo>
                      <a:pt x="122" y="140"/>
                    </a:lnTo>
                    <a:lnTo>
                      <a:pt x="116" y="135"/>
                    </a:lnTo>
                    <a:lnTo>
                      <a:pt x="103" y="125"/>
                    </a:lnTo>
                    <a:lnTo>
                      <a:pt x="89" y="122"/>
                    </a:lnTo>
                    <a:lnTo>
                      <a:pt x="86" y="121"/>
                    </a:lnTo>
                    <a:lnTo>
                      <a:pt x="82" y="122"/>
                    </a:lnTo>
                    <a:lnTo>
                      <a:pt x="75" y="124"/>
                    </a:lnTo>
                    <a:lnTo>
                      <a:pt x="70" y="126"/>
                    </a:lnTo>
                    <a:lnTo>
                      <a:pt x="62" y="129"/>
                    </a:lnTo>
                    <a:lnTo>
                      <a:pt x="51" y="142"/>
                    </a:lnTo>
                    <a:lnTo>
                      <a:pt x="48" y="145"/>
                    </a:lnTo>
                    <a:lnTo>
                      <a:pt x="46" y="149"/>
                    </a:lnTo>
                    <a:lnTo>
                      <a:pt x="41" y="159"/>
                    </a:lnTo>
                    <a:lnTo>
                      <a:pt x="36" y="180"/>
                    </a:lnTo>
                    <a:lnTo>
                      <a:pt x="33" y="205"/>
                    </a:lnTo>
                    <a:lnTo>
                      <a:pt x="33" y="212"/>
                    </a:lnTo>
                    <a:lnTo>
                      <a:pt x="31" y="218"/>
                    </a:lnTo>
                    <a:lnTo>
                      <a:pt x="33" y="224"/>
                    </a:lnTo>
                    <a:lnTo>
                      <a:pt x="31" y="214"/>
                    </a:lnTo>
                    <a:lnTo>
                      <a:pt x="33" y="212"/>
                    </a:lnTo>
                    <a:lnTo>
                      <a:pt x="33" y="2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9" name="Freeform 404"/>
              <p:cNvSpPr>
                <a:spLocks noEditPoints="1"/>
              </p:cNvSpPr>
              <p:nvPr/>
            </p:nvSpPr>
            <p:spPr bwMode="auto">
              <a:xfrm>
                <a:off x="5063" y="4151"/>
                <a:ext cx="12" cy="112"/>
              </a:xfrm>
              <a:custGeom>
                <a:avLst/>
                <a:gdLst>
                  <a:gd name="T0" fmla="*/ 1 w 35"/>
                  <a:gd name="T1" fmla="*/ 47 h 336"/>
                  <a:gd name="T2" fmla="*/ 1 w 35"/>
                  <a:gd name="T3" fmla="*/ 40 h 336"/>
                  <a:gd name="T4" fmla="*/ 0 w 35"/>
                  <a:gd name="T5" fmla="*/ 18 h 336"/>
                  <a:gd name="T6" fmla="*/ 0 w 35"/>
                  <a:gd name="T7" fmla="*/ 1 h 336"/>
                  <a:gd name="T8" fmla="*/ 1 w 35"/>
                  <a:gd name="T9" fmla="*/ 0 h 336"/>
                  <a:gd name="T10" fmla="*/ 5 w 35"/>
                  <a:gd name="T11" fmla="*/ 0 h 336"/>
                  <a:gd name="T12" fmla="*/ 21 w 35"/>
                  <a:gd name="T13" fmla="*/ 0 h 336"/>
                  <a:gd name="T14" fmla="*/ 34 w 35"/>
                  <a:gd name="T15" fmla="*/ 0 h 336"/>
                  <a:gd name="T16" fmla="*/ 35 w 35"/>
                  <a:gd name="T17" fmla="*/ 0 h 336"/>
                  <a:gd name="T18" fmla="*/ 35 w 35"/>
                  <a:gd name="T19" fmla="*/ 8 h 336"/>
                  <a:gd name="T20" fmla="*/ 34 w 35"/>
                  <a:gd name="T21" fmla="*/ 31 h 336"/>
                  <a:gd name="T22" fmla="*/ 34 w 35"/>
                  <a:gd name="T23" fmla="*/ 47 h 336"/>
                  <a:gd name="T24" fmla="*/ 35 w 35"/>
                  <a:gd name="T25" fmla="*/ 47 h 336"/>
                  <a:gd name="T26" fmla="*/ 29 w 35"/>
                  <a:gd name="T27" fmla="*/ 47 h 336"/>
                  <a:gd name="T28" fmla="*/ 14 w 35"/>
                  <a:gd name="T29" fmla="*/ 47 h 336"/>
                  <a:gd name="T30" fmla="*/ 1 w 35"/>
                  <a:gd name="T31" fmla="*/ 47 h 336"/>
                  <a:gd name="T32" fmla="*/ 1 w 35"/>
                  <a:gd name="T33" fmla="*/ 47 h 336"/>
                  <a:gd name="T34" fmla="*/ 0 w 35"/>
                  <a:gd name="T35" fmla="*/ 47 h 336"/>
                  <a:gd name="T36" fmla="*/ 1 w 35"/>
                  <a:gd name="T37" fmla="*/ 47 h 336"/>
                  <a:gd name="T38" fmla="*/ 1 w 35"/>
                  <a:gd name="T39" fmla="*/ 47 h 336"/>
                  <a:gd name="T40" fmla="*/ 1 w 35"/>
                  <a:gd name="T41" fmla="*/ 336 h 336"/>
                  <a:gd name="T42" fmla="*/ 0 w 35"/>
                  <a:gd name="T43" fmla="*/ 332 h 336"/>
                  <a:gd name="T44" fmla="*/ 1 w 35"/>
                  <a:gd name="T45" fmla="*/ 298 h 336"/>
                  <a:gd name="T46" fmla="*/ 0 w 35"/>
                  <a:gd name="T47" fmla="*/ 186 h 336"/>
                  <a:gd name="T48" fmla="*/ 0 w 35"/>
                  <a:gd name="T49" fmla="*/ 98 h 336"/>
                  <a:gd name="T50" fmla="*/ 1 w 35"/>
                  <a:gd name="T51" fmla="*/ 93 h 336"/>
                  <a:gd name="T52" fmla="*/ 5 w 35"/>
                  <a:gd name="T53" fmla="*/ 93 h 336"/>
                  <a:gd name="T54" fmla="*/ 21 w 35"/>
                  <a:gd name="T55" fmla="*/ 93 h 336"/>
                  <a:gd name="T56" fmla="*/ 34 w 35"/>
                  <a:gd name="T57" fmla="*/ 93 h 336"/>
                  <a:gd name="T58" fmla="*/ 35 w 35"/>
                  <a:gd name="T59" fmla="*/ 93 h 336"/>
                  <a:gd name="T60" fmla="*/ 34 w 35"/>
                  <a:gd name="T61" fmla="*/ 98 h 336"/>
                  <a:gd name="T62" fmla="*/ 35 w 35"/>
                  <a:gd name="T63" fmla="*/ 132 h 336"/>
                  <a:gd name="T64" fmla="*/ 34 w 35"/>
                  <a:gd name="T65" fmla="*/ 245 h 336"/>
                  <a:gd name="T66" fmla="*/ 34 w 35"/>
                  <a:gd name="T67" fmla="*/ 332 h 336"/>
                  <a:gd name="T68" fmla="*/ 35 w 35"/>
                  <a:gd name="T69" fmla="*/ 336 h 336"/>
                  <a:gd name="T70" fmla="*/ 29 w 35"/>
                  <a:gd name="T71" fmla="*/ 336 h 336"/>
                  <a:gd name="T72" fmla="*/ 14 w 35"/>
                  <a:gd name="T73" fmla="*/ 336 h 336"/>
                  <a:gd name="T74" fmla="*/ 1 w 35"/>
                  <a:gd name="T75" fmla="*/ 336 h 336"/>
                  <a:gd name="T76" fmla="*/ 1 w 35"/>
                  <a:gd name="T77" fmla="*/ 336 h 336"/>
                  <a:gd name="T78" fmla="*/ 0 w 35"/>
                  <a:gd name="T79" fmla="*/ 336 h 336"/>
                  <a:gd name="T80" fmla="*/ 1 w 35"/>
                  <a:gd name="T81" fmla="*/ 336 h 336"/>
                  <a:gd name="T82" fmla="*/ 1 w 35"/>
                  <a:gd name="T8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36">
                    <a:moveTo>
                      <a:pt x="1" y="47"/>
                    </a:moveTo>
                    <a:lnTo>
                      <a:pt x="1" y="40"/>
                    </a:lnTo>
                    <a:lnTo>
                      <a:pt x="0" y="18"/>
                    </a:lnTo>
                    <a:lnTo>
                      <a:pt x="0" y="1"/>
                    </a:lnTo>
                    <a:lnTo>
                      <a:pt x="1" y="0"/>
                    </a:lnTo>
                    <a:lnTo>
                      <a:pt x="5" y="0"/>
                    </a:lnTo>
                    <a:lnTo>
                      <a:pt x="21" y="0"/>
                    </a:lnTo>
                    <a:lnTo>
                      <a:pt x="34" y="0"/>
                    </a:lnTo>
                    <a:lnTo>
                      <a:pt x="35" y="0"/>
                    </a:lnTo>
                    <a:lnTo>
                      <a:pt x="35" y="8"/>
                    </a:lnTo>
                    <a:lnTo>
                      <a:pt x="34" y="31"/>
                    </a:lnTo>
                    <a:lnTo>
                      <a:pt x="34" y="47"/>
                    </a:lnTo>
                    <a:lnTo>
                      <a:pt x="35" y="47"/>
                    </a:lnTo>
                    <a:lnTo>
                      <a:pt x="29" y="47"/>
                    </a:lnTo>
                    <a:lnTo>
                      <a:pt x="14" y="47"/>
                    </a:lnTo>
                    <a:lnTo>
                      <a:pt x="1" y="47"/>
                    </a:lnTo>
                    <a:lnTo>
                      <a:pt x="1" y="47"/>
                    </a:lnTo>
                    <a:lnTo>
                      <a:pt x="0" y="47"/>
                    </a:lnTo>
                    <a:lnTo>
                      <a:pt x="1" y="47"/>
                    </a:lnTo>
                    <a:lnTo>
                      <a:pt x="1" y="47"/>
                    </a:lnTo>
                    <a:close/>
                    <a:moveTo>
                      <a:pt x="1" y="336"/>
                    </a:moveTo>
                    <a:lnTo>
                      <a:pt x="0" y="332"/>
                    </a:lnTo>
                    <a:lnTo>
                      <a:pt x="1" y="298"/>
                    </a:lnTo>
                    <a:lnTo>
                      <a:pt x="0" y="186"/>
                    </a:lnTo>
                    <a:lnTo>
                      <a:pt x="0" y="98"/>
                    </a:lnTo>
                    <a:lnTo>
                      <a:pt x="1" y="93"/>
                    </a:lnTo>
                    <a:lnTo>
                      <a:pt x="5" y="93"/>
                    </a:lnTo>
                    <a:lnTo>
                      <a:pt x="21" y="93"/>
                    </a:lnTo>
                    <a:lnTo>
                      <a:pt x="34" y="93"/>
                    </a:lnTo>
                    <a:lnTo>
                      <a:pt x="35" y="93"/>
                    </a:lnTo>
                    <a:lnTo>
                      <a:pt x="34" y="98"/>
                    </a:lnTo>
                    <a:lnTo>
                      <a:pt x="35" y="132"/>
                    </a:lnTo>
                    <a:lnTo>
                      <a:pt x="34" y="245"/>
                    </a:lnTo>
                    <a:lnTo>
                      <a:pt x="34" y="332"/>
                    </a:lnTo>
                    <a:lnTo>
                      <a:pt x="35" y="336"/>
                    </a:lnTo>
                    <a:lnTo>
                      <a:pt x="29" y="336"/>
                    </a:lnTo>
                    <a:lnTo>
                      <a:pt x="14" y="336"/>
                    </a:lnTo>
                    <a:lnTo>
                      <a:pt x="1" y="336"/>
                    </a:lnTo>
                    <a:lnTo>
                      <a:pt x="1" y="336"/>
                    </a:lnTo>
                    <a:lnTo>
                      <a:pt x="0" y="336"/>
                    </a:lnTo>
                    <a:lnTo>
                      <a:pt x="1" y="336"/>
                    </a:lnTo>
                    <a:lnTo>
                      <a:pt x="1" y="3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40" name="Freeform 405"/>
              <p:cNvSpPr>
                <a:spLocks noEditPoints="1"/>
              </p:cNvSpPr>
              <p:nvPr/>
            </p:nvSpPr>
            <p:spPr bwMode="auto">
              <a:xfrm>
                <a:off x="5089" y="4177"/>
                <a:ext cx="61" cy="88"/>
              </a:xfrm>
              <a:custGeom>
                <a:avLst/>
                <a:gdLst>
                  <a:gd name="T0" fmla="*/ 131 w 183"/>
                  <a:gd name="T1" fmla="*/ 228 h 255"/>
                  <a:gd name="T2" fmla="*/ 106 w 183"/>
                  <a:gd name="T3" fmla="*/ 245 h 255"/>
                  <a:gd name="T4" fmla="*/ 83 w 183"/>
                  <a:gd name="T5" fmla="*/ 254 h 255"/>
                  <a:gd name="T6" fmla="*/ 62 w 183"/>
                  <a:gd name="T7" fmla="*/ 255 h 255"/>
                  <a:gd name="T8" fmla="*/ 21 w 183"/>
                  <a:gd name="T9" fmla="*/ 240 h 255"/>
                  <a:gd name="T10" fmla="*/ 10 w 183"/>
                  <a:gd name="T11" fmla="*/ 227 h 255"/>
                  <a:gd name="T12" fmla="*/ 0 w 183"/>
                  <a:gd name="T13" fmla="*/ 185 h 255"/>
                  <a:gd name="T14" fmla="*/ 3 w 183"/>
                  <a:gd name="T15" fmla="*/ 163 h 255"/>
                  <a:gd name="T16" fmla="*/ 10 w 183"/>
                  <a:gd name="T17" fmla="*/ 147 h 255"/>
                  <a:gd name="T18" fmla="*/ 29 w 183"/>
                  <a:gd name="T19" fmla="*/ 125 h 255"/>
                  <a:gd name="T20" fmla="*/ 55 w 183"/>
                  <a:gd name="T21" fmla="*/ 114 h 255"/>
                  <a:gd name="T22" fmla="*/ 83 w 183"/>
                  <a:gd name="T23" fmla="*/ 108 h 255"/>
                  <a:gd name="T24" fmla="*/ 134 w 183"/>
                  <a:gd name="T25" fmla="*/ 96 h 255"/>
                  <a:gd name="T26" fmla="*/ 137 w 183"/>
                  <a:gd name="T27" fmla="*/ 89 h 255"/>
                  <a:gd name="T28" fmla="*/ 137 w 183"/>
                  <a:gd name="T29" fmla="*/ 73 h 255"/>
                  <a:gd name="T30" fmla="*/ 130 w 183"/>
                  <a:gd name="T31" fmla="*/ 49 h 255"/>
                  <a:gd name="T32" fmla="*/ 110 w 183"/>
                  <a:gd name="T33" fmla="*/ 38 h 255"/>
                  <a:gd name="T34" fmla="*/ 87 w 183"/>
                  <a:gd name="T35" fmla="*/ 35 h 255"/>
                  <a:gd name="T36" fmla="*/ 58 w 183"/>
                  <a:gd name="T37" fmla="*/ 44 h 255"/>
                  <a:gd name="T38" fmla="*/ 49 w 183"/>
                  <a:gd name="T39" fmla="*/ 51 h 255"/>
                  <a:gd name="T40" fmla="*/ 38 w 183"/>
                  <a:gd name="T41" fmla="*/ 80 h 255"/>
                  <a:gd name="T42" fmla="*/ 17 w 183"/>
                  <a:gd name="T43" fmla="*/ 77 h 255"/>
                  <a:gd name="T44" fmla="*/ 6 w 183"/>
                  <a:gd name="T45" fmla="*/ 69 h 255"/>
                  <a:gd name="T46" fmla="*/ 29 w 183"/>
                  <a:gd name="T47" fmla="*/ 22 h 255"/>
                  <a:gd name="T48" fmla="*/ 45 w 183"/>
                  <a:gd name="T49" fmla="*/ 11 h 255"/>
                  <a:gd name="T50" fmla="*/ 96 w 183"/>
                  <a:gd name="T51" fmla="*/ 0 h 255"/>
                  <a:gd name="T52" fmla="*/ 127 w 183"/>
                  <a:gd name="T53" fmla="*/ 4 h 255"/>
                  <a:gd name="T54" fmla="*/ 148 w 183"/>
                  <a:gd name="T55" fmla="*/ 14 h 255"/>
                  <a:gd name="T56" fmla="*/ 166 w 183"/>
                  <a:gd name="T57" fmla="*/ 39 h 255"/>
                  <a:gd name="T58" fmla="*/ 169 w 183"/>
                  <a:gd name="T59" fmla="*/ 51 h 255"/>
                  <a:gd name="T60" fmla="*/ 173 w 183"/>
                  <a:gd name="T61" fmla="*/ 92 h 255"/>
                  <a:gd name="T62" fmla="*/ 172 w 183"/>
                  <a:gd name="T63" fmla="*/ 147 h 255"/>
                  <a:gd name="T64" fmla="*/ 173 w 183"/>
                  <a:gd name="T65" fmla="*/ 173 h 255"/>
                  <a:gd name="T66" fmla="*/ 175 w 183"/>
                  <a:gd name="T67" fmla="*/ 220 h 255"/>
                  <a:gd name="T68" fmla="*/ 178 w 183"/>
                  <a:gd name="T69" fmla="*/ 238 h 255"/>
                  <a:gd name="T70" fmla="*/ 178 w 183"/>
                  <a:gd name="T71" fmla="*/ 249 h 255"/>
                  <a:gd name="T72" fmla="*/ 148 w 183"/>
                  <a:gd name="T73" fmla="*/ 249 h 255"/>
                  <a:gd name="T74" fmla="*/ 141 w 183"/>
                  <a:gd name="T75" fmla="*/ 223 h 255"/>
                  <a:gd name="T76" fmla="*/ 135 w 183"/>
                  <a:gd name="T77" fmla="*/ 225 h 255"/>
                  <a:gd name="T78" fmla="*/ 141 w 183"/>
                  <a:gd name="T79" fmla="*/ 220 h 255"/>
                  <a:gd name="T80" fmla="*/ 134 w 183"/>
                  <a:gd name="T81" fmla="*/ 128 h 255"/>
                  <a:gd name="T82" fmla="*/ 89 w 183"/>
                  <a:gd name="T83" fmla="*/ 142 h 255"/>
                  <a:gd name="T84" fmla="*/ 73 w 183"/>
                  <a:gd name="T85" fmla="*/ 145 h 255"/>
                  <a:gd name="T86" fmla="*/ 53 w 183"/>
                  <a:gd name="T87" fmla="*/ 151 h 255"/>
                  <a:gd name="T88" fmla="*/ 45 w 183"/>
                  <a:gd name="T89" fmla="*/ 158 h 255"/>
                  <a:gd name="T90" fmla="*/ 39 w 183"/>
                  <a:gd name="T91" fmla="*/ 168 h 255"/>
                  <a:gd name="T92" fmla="*/ 35 w 183"/>
                  <a:gd name="T93" fmla="*/ 183 h 255"/>
                  <a:gd name="T94" fmla="*/ 35 w 183"/>
                  <a:gd name="T95" fmla="*/ 193 h 255"/>
                  <a:gd name="T96" fmla="*/ 46 w 183"/>
                  <a:gd name="T97" fmla="*/ 211 h 255"/>
                  <a:gd name="T98" fmla="*/ 60 w 183"/>
                  <a:gd name="T99" fmla="*/ 221 h 255"/>
                  <a:gd name="T100" fmla="*/ 79 w 183"/>
                  <a:gd name="T101" fmla="*/ 223 h 255"/>
                  <a:gd name="T102" fmla="*/ 106 w 183"/>
                  <a:gd name="T103" fmla="*/ 216 h 255"/>
                  <a:gd name="T104" fmla="*/ 115 w 183"/>
                  <a:gd name="T105" fmla="*/ 209 h 255"/>
                  <a:gd name="T106" fmla="*/ 131 w 183"/>
                  <a:gd name="T107" fmla="*/ 187 h 255"/>
                  <a:gd name="T108" fmla="*/ 137 w 183"/>
                  <a:gd name="T109" fmla="*/ 156 h 255"/>
                  <a:gd name="T110" fmla="*/ 137 w 183"/>
                  <a:gd name="T111" fmla="*/ 134 h 255"/>
                  <a:gd name="T112" fmla="*/ 135 w 183"/>
                  <a:gd name="T113" fmla="*/ 128 h 255"/>
                  <a:gd name="T114" fmla="*/ 138 w 183"/>
                  <a:gd name="T115" fmla="*/ 1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 h="255">
                    <a:moveTo>
                      <a:pt x="141" y="220"/>
                    </a:moveTo>
                    <a:lnTo>
                      <a:pt x="137" y="223"/>
                    </a:lnTo>
                    <a:lnTo>
                      <a:pt x="131" y="228"/>
                    </a:lnTo>
                    <a:lnTo>
                      <a:pt x="120" y="237"/>
                    </a:lnTo>
                    <a:lnTo>
                      <a:pt x="108" y="244"/>
                    </a:lnTo>
                    <a:lnTo>
                      <a:pt x="106" y="245"/>
                    </a:lnTo>
                    <a:lnTo>
                      <a:pt x="101" y="248"/>
                    </a:lnTo>
                    <a:lnTo>
                      <a:pt x="96" y="251"/>
                    </a:lnTo>
                    <a:lnTo>
                      <a:pt x="83" y="254"/>
                    </a:lnTo>
                    <a:lnTo>
                      <a:pt x="70" y="255"/>
                    </a:lnTo>
                    <a:lnTo>
                      <a:pt x="68" y="255"/>
                    </a:lnTo>
                    <a:lnTo>
                      <a:pt x="62" y="255"/>
                    </a:lnTo>
                    <a:lnTo>
                      <a:pt x="52" y="255"/>
                    </a:lnTo>
                    <a:lnTo>
                      <a:pt x="35" y="249"/>
                    </a:lnTo>
                    <a:lnTo>
                      <a:pt x="21" y="240"/>
                    </a:lnTo>
                    <a:lnTo>
                      <a:pt x="18" y="235"/>
                    </a:lnTo>
                    <a:lnTo>
                      <a:pt x="14" y="233"/>
                    </a:lnTo>
                    <a:lnTo>
                      <a:pt x="10" y="227"/>
                    </a:lnTo>
                    <a:lnTo>
                      <a:pt x="6" y="218"/>
                    </a:lnTo>
                    <a:lnTo>
                      <a:pt x="0" y="202"/>
                    </a:lnTo>
                    <a:lnTo>
                      <a:pt x="0" y="185"/>
                    </a:lnTo>
                    <a:lnTo>
                      <a:pt x="0" y="182"/>
                    </a:lnTo>
                    <a:lnTo>
                      <a:pt x="0" y="175"/>
                    </a:lnTo>
                    <a:lnTo>
                      <a:pt x="3" y="163"/>
                    </a:lnTo>
                    <a:lnTo>
                      <a:pt x="7" y="152"/>
                    </a:lnTo>
                    <a:lnTo>
                      <a:pt x="8" y="148"/>
                    </a:lnTo>
                    <a:lnTo>
                      <a:pt x="10" y="147"/>
                    </a:lnTo>
                    <a:lnTo>
                      <a:pt x="13" y="141"/>
                    </a:lnTo>
                    <a:lnTo>
                      <a:pt x="20" y="132"/>
                    </a:lnTo>
                    <a:lnTo>
                      <a:pt x="29" y="125"/>
                    </a:lnTo>
                    <a:lnTo>
                      <a:pt x="32" y="123"/>
                    </a:lnTo>
                    <a:lnTo>
                      <a:pt x="39" y="120"/>
                    </a:lnTo>
                    <a:lnTo>
                      <a:pt x="55" y="114"/>
                    </a:lnTo>
                    <a:lnTo>
                      <a:pt x="72" y="110"/>
                    </a:lnTo>
                    <a:lnTo>
                      <a:pt x="77" y="108"/>
                    </a:lnTo>
                    <a:lnTo>
                      <a:pt x="83" y="108"/>
                    </a:lnTo>
                    <a:lnTo>
                      <a:pt x="96" y="106"/>
                    </a:lnTo>
                    <a:lnTo>
                      <a:pt x="118" y="101"/>
                    </a:lnTo>
                    <a:lnTo>
                      <a:pt x="134" y="96"/>
                    </a:lnTo>
                    <a:lnTo>
                      <a:pt x="138" y="94"/>
                    </a:lnTo>
                    <a:lnTo>
                      <a:pt x="138" y="93"/>
                    </a:lnTo>
                    <a:lnTo>
                      <a:pt x="137" y="89"/>
                    </a:lnTo>
                    <a:lnTo>
                      <a:pt x="137" y="86"/>
                    </a:lnTo>
                    <a:lnTo>
                      <a:pt x="138" y="85"/>
                    </a:lnTo>
                    <a:lnTo>
                      <a:pt x="137" y="73"/>
                    </a:lnTo>
                    <a:lnTo>
                      <a:pt x="134" y="61"/>
                    </a:lnTo>
                    <a:lnTo>
                      <a:pt x="130" y="52"/>
                    </a:lnTo>
                    <a:lnTo>
                      <a:pt x="130" y="49"/>
                    </a:lnTo>
                    <a:lnTo>
                      <a:pt x="127" y="48"/>
                    </a:lnTo>
                    <a:lnTo>
                      <a:pt x="121" y="44"/>
                    </a:lnTo>
                    <a:lnTo>
                      <a:pt x="110" y="38"/>
                    </a:lnTo>
                    <a:lnTo>
                      <a:pt x="94" y="35"/>
                    </a:lnTo>
                    <a:lnTo>
                      <a:pt x="92" y="34"/>
                    </a:lnTo>
                    <a:lnTo>
                      <a:pt x="87" y="35"/>
                    </a:lnTo>
                    <a:lnTo>
                      <a:pt x="79" y="35"/>
                    </a:lnTo>
                    <a:lnTo>
                      <a:pt x="66" y="38"/>
                    </a:lnTo>
                    <a:lnTo>
                      <a:pt x="58" y="44"/>
                    </a:lnTo>
                    <a:lnTo>
                      <a:pt x="56" y="44"/>
                    </a:lnTo>
                    <a:lnTo>
                      <a:pt x="53" y="46"/>
                    </a:lnTo>
                    <a:lnTo>
                      <a:pt x="49" y="51"/>
                    </a:lnTo>
                    <a:lnTo>
                      <a:pt x="44" y="62"/>
                    </a:lnTo>
                    <a:lnTo>
                      <a:pt x="38" y="77"/>
                    </a:lnTo>
                    <a:lnTo>
                      <a:pt x="38" y="80"/>
                    </a:lnTo>
                    <a:lnTo>
                      <a:pt x="37" y="80"/>
                    </a:lnTo>
                    <a:lnTo>
                      <a:pt x="32" y="80"/>
                    </a:lnTo>
                    <a:lnTo>
                      <a:pt x="17" y="77"/>
                    </a:lnTo>
                    <a:lnTo>
                      <a:pt x="6" y="76"/>
                    </a:lnTo>
                    <a:lnTo>
                      <a:pt x="6" y="75"/>
                    </a:lnTo>
                    <a:lnTo>
                      <a:pt x="6" y="69"/>
                    </a:lnTo>
                    <a:lnTo>
                      <a:pt x="8" y="58"/>
                    </a:lnTo>
                    <a:lnTo>
                      <a:pt x="18" y="37"/>
                    </a:lnTo>
                    <a:lnTo>
                      <a:pt x="29" y="22"/>
                    </a:lnTo>
                    <a:lnTo>
                      <a:pt x="34" y="18"/>
                    </a:lnTo>
                    <a:lnTo>
                      <a:pt x="37" y="15"/>
                    </a:lnTo>
                    <a:lnTo>
                      <a:pt x="45" y="11"/>
                    </a:lnTo>
                    <a:lnTo>
                      <a:pt x="65" y="4"/>
                    </a:lnTo>
                    <a:lnTo>
                      <a:pt x="89" y="1"/>
                    </a:lnTo>
                    <a:lnTo>
                      <a:pt x="96" y="0"/>
                    </a:lnTo>
                    <a:lnTo>
                      <a:pt x="100" y="1"/>
                    </a:lnTo>
                    <a:lnTo>
                      <a:pt x="110" y="1"/>
                    </a:lnTo>
                    <a:lnTo>
                      <a:pt x="127" y="4"/>
                    </a:lnTo>
                    <a:lnTo>
                      <a:pt x="141" y="10"/>
                    </a:lnTo>
                    <a:lnTo>
                      <a:pt x="145" y="11"/>
                    </a:lnTo>
                    <a:lnTo>
                      <a:pt x="148" y="14"/>
                    </a:lnTo>
                    <a:lnTo>
                      <a:pt x="154" y="18"/>
                    </a:lnTo>
                    <a:lnTo>
                      <a:pt x="161" y="28"/>
                    </a:lnTo>
                    <a:lnTo>
                      <a:pt x="166" y="39"/>
                    </a:lnTo>
                    <a:lnTo>
                      <a:pt x="168" y="41"/>
                    </a:lnTo>
                    <a:lnTo>
                      <a:pt x="168" y="45"/>
                    </a:lnTo>
                    <a:lnTo>
                      <a:pt x="169" y="51"/>
                    </a:lnTo>
                    <a:lnTo>
                      <a:pt x="172" y="68"/>
                    </a:lnTo>
                    <a:lnTo>
                      <a:pt x="172" y="87"/>
                    </a:lnTo>
                    <a:lnTo>
                      <a:pt x="173" y="92"/>
                    </a:lnTo>
                    <a:lnTo>
                      <a:pt x="173" y="101"/>
                    </a:lnTo>
                    <a:lnTo>
                      <a:pt x="172" y="127"/>
                    </a:lnTo>
                    <a:lnTo>
                      <a:pt x="172" y="147"/>
                    </a:lnTo>
                    <a:lnTo>
                      <a:pt x="173" y="147"/>
                    </a:lnTo>
                    <a:lnTo>
                      <a:pt x="172" y="156"/>
                    </a:lnTo>
                    <a:lnTo>
                      <a:pt x="173" y="173"/>
                    </a:lnTo>
                    <a:lnTo>
                      <a:pt x="173" y="200"/>
                    </a:lnTo>
                    <a:lnTo>
                      <a:pt x="173" y="218"/>
                    </a:lnTo>
                    <a:lnTo>
                      <a:pt x="175" y="220"/>
                    </a:lnTo>
                    <a:lnTo>
                      <a:pt x="175" y="223"/>
                    </a:lnTo>
                    <a:lnTo>
                      <a:pt x="175" y="228"/>
                    </a:lnTo>
                    <a:lnTo>
                      <a:pt x="178" y="238"/>
                    </a:lnTo>
                    <a:lnTo>
                      <a:pt x="182" y="248"/>
                    </a:lnTo>
                    <a:lnTo>
                      <a:pt x="183" y="249"/>
                    </a:lnTo>
                    <a:lnTo>
                      <a:pt x="178" y="249"/>
                    </a:lnTo>
                    <a:lnTo>
                      <a:pt x="161" y="249"/>
                    </a:lnTo>
                    <a:lnTo>
                      <a:pt x="148" y="249"/>
                    </a:lnTo>
                    <a:lnTo>
                      <a:pt x="148" y="249"/>
                    </a:lnTo>
                    <a:lnTo>
                      <a:pt x="145" y="244"/>
                    </a:lnTo>
                    <a:lnTo>
                      <a:pt x="142" y="234"/>
                    </a:lnTo>
                    <a:lnTo>
                      <a:pt x="141" y="223"/>
                    </a:lnTo>
                    <a:lnTo>
                      <a:pt x="141" y="220"/>
                    </a:lnTo>
                    <a:lnTo>
                      <a:pt x="138" y="223"/>
                    </a:lnTo>
                    <a:lnTo>
                      <a:pt x="135" y="225"/>
                    </a:lnTo>
                    <a:lnTo>
                      <a:pt x="137" y="224"/>
                    </a:lnTo>
                    <a:lnTo>
                      <a:pt x="139" y="221"/>
                    </a:lnTo>
                    <a:lnTo>
                      <a:pt x="141" y="220"/>
                    </a:lnTo>
                    <a:lnTo>
                      <a:pt x="141" y="220"/>
                    </a:lnTo>
                    <a:close/>
                    <a:moveTo>
                      <a:pt x="138" y="127"/>
                    </a:moveTo>
                    <a:lnTo>
                      <a:pt x="134" y="128"/>
                    </a:lnTo>
                    <a:lnTo>
                      <a:pt x="127" y="131"/>
                    </a:lnTo>
                    <a:lnTo>
                      <a:pt x="110" y="137"/>
                    </a:lnTo>
                    <a:lnTo>
                      <a:pt x="89" y="142"/>
                    </a:lnTo>
                    <a:lnTo>
                      <a:pt x="83" y="142"/>
                    </a:lnTo>
                    <a:lnTo>
                      <a:pt x="79" y="144"/>
                    </a:lnTo>
                    <a:lnTo>
                      <a:pt x="73" y="145"/>
                    </a:lnTo>
                    <a:lnTo>
                      <a:pt x="62" y="148"/>
                    </a:lnTo>
                    <a:lnTo>
                      <a:pt x="55" y="151"/>
                    </a:lnTo>
                    <a:lnTo>
                      <a:pt x="53" y="151"/>
                    </a:lnTo>
                    <a:lnTo>
                      <a:pt x="52" y="152"/>
                    </a:lnTo>
                    <a:lnTo>
                      <a:pt x="49" y="154"/>
                    </a:lnTo>
                    <a:lnTo>
                      <a:pt x="45" y="158"/>
                    </a:lnTo>
                    <a:lnTo>
                      <a:pt x="41" y="163"/>
                    </a:lnTo>
                    <a:lnTo>
                      <a:pt x="41" y="165"/>
                    </a:lnTo>
                    <a:lnTo>
                      <a:pt x="39" y="168"/>
                    </a:lnTo>
                    <a:lnTo>
                      <a:pt x="38" y="170"/>
                    </a:lnTo>
                    <a:lnTo>
                      <a:pt x="35" y="176"/>
                    </a:lnTo>
                    <a:lnTo>
                      <a:pt x="35" y="183"/>
                    </a:lnTo>
                    <a:lnTo>
                      <a:pt x="35" y="185"/>
                    </a:lnTo>
                    <a:lnTo>
                      <a:pt x="35" y="187"/>
                    </a:lnTo>
                    <a:lnTo>
                      <a:pt x="35" y="193"/>
                    </a:lnTo>
                    <a:lnTo>
                      <a:pt x="38" y="203"/>
                    </a:lnTo>
                    <a:lnTo>
                      <a:pt x="44" y="210"/>
                    </a:lnTo>
                    <a:lnTo>
                      <a:pt x="46" y="211"/>
                    </a:lnTo>
                    <a:lnTo>
                      <a:pt x="48" y="214"/>
                    </a:lnTo>
                    <a:lnTo>
                      <a:pt x="52" y="217"/>
                    </a:lnTo>
                    <a:lnTo>
                      <a:pt x="60" y="221"/>
                    </a:lnTo>
                    <a:lnTo>
                      <a:pt x="72" y="223"/>
                    </a:lnTo>
                    <a:lnTo>
                      <a:pt x="76" y="223"/>
                    </a:lnTo>
                    <a:lnTo>
                      <a:pt x="79" y="223"/>
                    </a:lnTo>
                    <a:lnTo>
                      <a:pt x="84" y="223"/>
                    </a:lnTo>
                    <a:lnTo>
                      <a:pt x="96" y="220"/>
                    </a:lnTo>
                    <a:lnTo>
                      <a:pt x="106" y="216"/>
                    </a:lnTo>
                    <a:lnTo>
                      <a:pt x="108" y="213"/>
                    </a:lnTo>
                    <a:lnTo>
                      <a:pt x="110" y="211"/>
                    </a:lnTo>
                    <a:lnTo>
                      <a:pt x="115" y="209"/>
                    </a:lnTo>
                    <a:lnTo>
                      <a:pt x="123" y="200"/>
                    </a:lnTo>
                    <a:lnTo>
                      <a:pt x="130" y="190"/>
                    </a:lnTo>
                    <a:lnTo>
                      <a:pt x="131" y="187"/>
                    </a:lnTo>
                    <a:lnTo>
                      <a:pt x="134" y="180"/>
                    </a:lnTo>
                    <a:lnTo>
                      <a:pt x="135" y="173"/>
                    </a:lnTo>
                    <a:lnTo>
                      <a:pt x="137" y="156"/>
                    </a:lnTo>
                    <a:lnTo>
                      <a:pt x="138" y="142"/>
                    </a:lnTo>
                    <a:lnTo>
                      <a:pt x="138" y="141"/>
                    </a:lnTo>
                    <a:lnTo>
                      <a:pt x="137" y="134"/>
                    </a:lnTo>
                    <a:lnTo>
                      <a:pt x="137" y="128"/>
                    </a:lnTo>
                    <a:lnTo>
                      <a:pt x="138" y="127"/>
                    </a:lnTo>
                    <a:lnTo>
                      <a:pt x="135" y="128"/>
                    </a:lnTo>
                    <a:lnTo>
                      <a:pt x="132" y="130"/>
                    </a:lnTo>
                    <a:lnTo>
                      <a:pt x="137" y="128"/>
                    </a:lnTo>
                    <a:lnTo>
                      <a:pt x="138" y="127"/>
                    </a:lnTo>
                    <a:lnTo>
                      <a:pt x="138"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41" name="Freeform 406"/>
              <p:cNvSpPr>
                <a:spLocks/>
              </p:cNvSpPr>
              <p:nvPr/>
            </p:nvSpPr>
            <p:spPr bwMode="auto">
              <a:xfrm>
                <a:off x="2938" y="1017"/>
                <a:ext cx="78" cy="134"/>
              </a:xfrm>
              <a:custGeom>
                <a:avLst/>
                <a:gdLst>
                  <a:gd name="T0" fmla="*/ 2 w 234"/>
                  <a:gd name="T1" fmla="*/ 401 h 402"/>
                  <a:gd name="T2" fmla="*/ 0 w 234"/>
                  <a:gd name="T3" fmla="*/ 394 h 402"/>
                  <a:gd name="T4" fmla="*/ 2 w 234"/>
                  <a:gd name="T5" fmla="*/ 339 h 402"/>
                  <a:gd name="T6" fmla="*/ 0 w 234"/>
                  <a:gd name="T7" fmla="*/ 151 h 402"/>
                  <a:gd name="T8" fmla="*/ 0 w 234"/>
                  <a:gd name="T9" fmla="*/ 9 h 402"/>
                  <a:gd name="T10" fmla="*/ 2 w 234"/>
                  <a:gd name="T11" fmla="*/ 0 h 402"/>
                  <a:gd name="T12" fmla="*/ 12 w 234"/>
                  <a:gd name="T13" fmla="*/ 0 h 402"/>
                  <a:gd name="T14" fmla="*/ 43 w 234"/>
                  <a:gd name="T15" fmla="*/ 0 h 402"/>
                  <a:gd name="T16" fmla="*/ 67 w 234"/>
                  <a:gd name="T17" fmla="*/ 0 h 402"/>
                  <a:gd name="T18" fmla="*/ 68 w 234"/>
                  <a:gd name="T19" fmla="*/ 0 h 402"/>
                  <a:gd name="T20" fmla="*/ 67 w 234"/>
                  <a:gd name="T21" fmla="*/ 7 h 402"/>
                  <a:gd name="T22" fmla="*/ 68 w 234"/>
                  <a:gd name="T23" fmla="*/ 52 h 402"/>
                  <a:gd name="T24" fmla="*/ 67 w 234"/>
                  <a:gd name="T25" fmla="*/ 207 h 402"/>
                  <a:gd name="T26" fmla="*/ 67 w 234"/>
                  <a:gd name="T27" fmla="*/ 326 h 402"/>
                  <a:gd name="T28" fmla="*/ 68 w 234"/>
                  <a:gd name="T29" fmla="*/ 332 h 402"/>
                  <a:gd name="T30" fmla="*/ 93 w 234"/>
                  <a:gd name="T31" fmla="*/ 332 h 402"/>
                  <a:gd name="T32" fmla="*/ 171 w 234"/>
                  <a:gd name="T33" fmla="*/ 332 h 402"/>
                  <a:gd name="T34" fmla="*/ 230 w 234"/>
                  <a:gd name="T35" fmla="*/ 332 h 402"/>
                  <a:gd name="T36" fmla="*/ 234 w 234"/>
                  <a:gd name="T37" fmla="*/ 332 h 402"/>
                  <a:gd name="T38" fmla="*/ 234 w 234"/>
                  <a:gd name="T39" fmla="*/ 343 h 402"/>
                  <a:gd name="T40" fmla="*/ 233 w 234"/>
                  <a:gd name="T41" fmla="*/ 375 h 402"/>
                  <a:gd name="T42" fmla="*/ 233 w 234"/>
                  <a:gd name="T43" fmla="*/ 401 h 402"/>
                  <a:gd name="T44" fmla="*/ 234 w 234"/>
                  <a:gd name="T45" fmla="*/ 401 h 402"/>
                  <a:gd name="T46" fmla="*/ 229 w 234"/>
                  <a:gd name="T47" fmla="*/ 402 h 402"/>
                  <a:gd name="T48" fmla="*/ 198 w 234"/>
                  <a:gd name="T49" fmla="*/ 401 h 402"/>
                  <a:gd name="T50" fmla="*/ 89 w 234"/>
                  <a:gd name="T51" fmla="*/ 401 h 402"/>
                  <a:gd name="T52" fmla="*/ 6 w 234"/>
                  <a:gd name="T53" fmla="*/ 401 h 402"/>
                  <a:gd name="T54" fmla="*/ 2 w 234"/>
                  <a:gd name="T55" fmla="*/ 401 h 402"/>
                  <a:gd name="T56" fmla="*/ 2 w 234"/>
                  <a:gd name="T57" fmla="*/ 4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4" h="402">
                    <a:moveTo>
                      <a:pt x="2" y="401"/>
                    </a:moveTo>
                    <a:lnTo>
                      <a:pt x="0" y="394"/>
                    </a:lnTo>
                    <a:lnTo>
                      <a:pt x="2" y="339"/>
                    </a:lnTo>
                    <a:lnTo>
                      <a:pt x="0" y="151"/>
                    </a:lnTo>
                    <a:lnTo>
                      <a:pt x="0" y="9"/>
                    </a:lnTo>
                    <a:lnTo>
                      <a:pt x="2" y="0"/>
                    </a:lnTo>
                    <a:lnTo>
                      <a:pt x="12" y="0"/>
                    </a:lnTo>
                    <a:lnTo>
                      <a:pt x="43" y="0"/>
                    </a:lnTo>
                    <a:lnTo>
                      <a:pt x="67" y="0"/>
                    </a:lnTo>
                    <a:lnTo>
                      <a:pt x="68" y="0"/>
                    </a:lnTo>
                    <a:lnTo>
                      <a:pt x="67" y="7"/>
                    </a:lnTo>
                    <a:lnTo>
                      <a:pt x="68" y="52"/>
                    </a:lnTo>
                    <a:lnTo>
                      <a:pt x="67" y="207"/>
                    </a:lnTo>
                    <a:lnTo>
                      <a:pt x="67" y="326"/>
                    </a:lnTo>
                    <a:lnTo>
                      <a:pt x="68" y="332"/>
                    </a:lnTo>
                    <a:lnTo>
                      <a:pt x="93" y="332"/>
                    </a:lnTo>
                    <a:lnTo>
                      <a:pt x="171" y="332"/>
                    </a:lnTo>
                    <a:lnTo>
                      <a:pt x="230" y="332"/>
                    </a:lnTo>
                    <a:lnTo>
                      <a:pt x="234" y="332"/>
                    </a:lnTo>
                    <a:lnTo>
                      <a:pt x="234" y="343"/>
                    </a:lnTo>
                    <a:lnTo>
                      <a:pt x="233" y="375"/>
                    </a:lnTo>
                    <a:lnTo>
                      <a:pt x="233" y="401"/>
                    </a:lnTo>
                    <a:lnTo>
                      <a:pt x="234" y="401"/>
                    </a:lnTo>
                    <a:lnTo>
                      <a:pt x="229" y="402"/>
                    </a:lnTo>
                    <a:lnTo>
                      <a:pt x="198" y="401"/>
                    </a:lnTo>
                    <a:lnTo>
                      <a:pt x="89" y="401"/>
                    </a:lnTo>
                    <a:lnTo>
                      <a:pt x="6" y="401"/>
                    </a:lnTo>
                    <a:lnTo>
                      <a:pt x="2" y="401"/>
                    </a:lnTo>
                    <a:lnTo>
                      <a:pt x="2" y="4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42" name="Freeform 407"/>
              <p:cNvSpPr>
                <a:spLocks noEditPoints="1"/>
              </p:cNvSpPr>
              <p:nvPr/>
            </p:nvSpPr>
            <p:spPr bwMode="auto">
              <a:xfrm>
                <a:off x="3035" y="1016"/>
                <a:ext cx="18" cy="135"/>
              </a:xfrm>
              <a:custGeom>
                <a:avLst/>
                <a:gdLst>
                  <a:gd name="T0" fmla="*/ 1 w 64"/>
                  <a:gd name="T1" fmla="*/ 72 h 405"/>
                  <a:gd name="T2" fmla="*/ 1 w 64"/>
                  <a:gd name="T3" fmla="*/ 62 h 405"/>
                  <a:gd name="T4" fmla="*/ 0 w 64"/>
                  <a:gd name="T5" fmla="*/ 29 h 405"/>
                  <a:gd name="T6" fmla="*/ 0 w 64"/>
                  <a:gd name="T7" fmla="*/ 3 h 405"/>
                  <a:gd name="T8" fmla="*/ 1 w 64"/>
                  <a:gd name="T9" fmla="*/ 0 h 405"/>
                  <a:gd name="T10" fmla="*/ 11 w 64"/>
                  <a:gd name="T11" fmla="*/ 0 h 405"/>
                  <a:gd name="T12" fmla="*/ 40 w 64"/>
                  <a:gd name="T13" fmla="*/ 0 h 405"/>
                  <a:gd name="T14" fmla="*/ 63 w 64"/>
                  <a:gd name="T15" fmla="*/ 0 h 405"/>
                  <a:gd name="T16" fmla="*/ 64 w 64"/>
                  <a:gd name="T17" fmla="*/ 0 h 405"/>
                  <a:gd name="T18" fmla="*/ 64 w 64"/>
                  <a:gd name="T19" fmla="*/ 12 h 405"/>
                  <a:gd name="T20" fmla="*/ 63 w 64"/>
                  <a:gd name="T21" fmla="*/ 46 h 405"/>
                  <a:gd name="T22" fmla="*/ 63 w 64"/>
                  <a:gd name="T23" fmla="*/ 71 h 405"/>
                  <a:gd name="T24" fmla="*/ 64 w 64"/>
                  <a:gd name="T25" fmla="*/ 72 h 405"/>
                  <a:gd name="T26" fmla="*/ 53 w 64"/>
                  <a:gd name="T27" fmla="*/ 72 h 405"/>
                  <a:gd name="T28" fmla="*/ 24 w 64"/>
                  <a:gd name="T29" fmla="*/ 72 h 405"/>
                  <a:gd name="T30" fmla="*/ 1 w 64"/>
                  <a:gd name="T31" fmla="*/ 72 h 405"/>
                  <a:gd name="T32" fmla="*/ 1 w 64"/>
                  <a:gd name="T33" fmla="*/ 72 h 405"/>
                  <a:gd name="T34" fmla="*/ 0 w 64"/>
                  <a:gd name="T35" fmla="*/ 74 h 405"/>
                  <a:gd name="T36" fmla="*/ 1 w 64"/>
                  <a:gd name="T37" fmla="*/ 72 h 405"/>
                  <a:gd name="T38" fmla="*/ 0 w 64"/>
                  <a:gd name="T39" fmla="*/ 72 h 405"/>
                  <a:gd name="T40" fmla="*/ 1 w 64"/>
                  <a:gd name="T41" fmla="*/ 72 h 405"/>
                  <a:gd name="T42" fmla="*/ 1 w 64"/>
                  <a:gd name="T43" fmla="*/ 72 h 405"/>
                  <a:gd name="T44" fmla="*/ 1 w 64"/>
                  <a:gd name="T45" fmla="*/ 404 h 405"/>
                  <a:gd name="T46" fmla="*/ 0 w 64"/>
                  <a:gd name="T47" fmla="*/ 398 h 405"/>
                  <a:gd name="T48" fmla="*/ 1 w 64"/>
                  <a:gd name="T49" fmla="*/ 358 h 405"/>
                  <a:gd name="T50" fmla="*/ 0 w 64"/>
                  <a:gd name="T51" fmla="*/ 222 h 405"/>
                  <a:gd name="T52" fmla="*/ 0 w 64"/>
                  <a:gd name="T53" fmla="*/ 119 h 405"/>
                  <a:gd name="T54" fmla="*/ 1 w 64"/>
                  <a:gd name="T55" fmla="*/ 112 h 405"/>
                  <a:gd name="T56" fmla="*/ 11 w 64"/>
                  <a:gd name="T57" fmla="*/ 112 h 405"/>
                  <a:gd name="T58" fmla="*/ 40 w 64"/>
                  <a:gd name="T59" fmla="*/ 112 h 405"/>
                  <a:gd name="T60" fmla="*/ 63 w 64"/>
                  <a:gd name="T61" fmla="*/ 112 h 405"/>
                  <a:gd name="T62" fmla="*/ 64 w 64"/>
                  <a:gd name="T63" fmla="*/ 112 h 405"/>
                  <a:gd name="T64" fmla="*/ 63 w 64"/>
                  <a:gd name="T65" fmla="*/ 119 h 405"/>
                  <a:gd name="T66" fmla="*/ 64 w 64"/>
                  <a:gd name="T67" fmla="*/ 158 h 405"/>
                  <a:gd name="T68" fmla="*/ 63 w 64"/>
                  <a:gd name="T69" fmla="*/ 295 h 405"/>
                  <a:gd name="T70" fmla="*/ 63 w 64"/>
                  <a:gd name="T71" fmla="*/ 398 h 405"/>
                  <a:gd name="T72" fmla="*/ 64 w 64"/>
                  <a:gd name="T73" fmla="*/ 404 h 405"/>
                  <a:gd name="T74" fmla="*/ 53 w 64"/>
                  <a:gd name="T75" fmla="*/ 404 h 405"/>
                  <a:gd name="T76" fmla="*/ 24 w 64"/>
                  <a:gd name="T77" fmla="*/ 404 h 405"/>
                  <a:gd name="T78" fmla="*/ 1 w 64"/>
                  <a:gd name="T79" fmla="*/ 404 h 405"/>
                  <a:gd name="T80" fmla="*/ 1 w 64"/>
                  <a:gd name="T81" fmla="*/ 404 h 405"/>
                  <a:gd name="T82" fmla="*/ 0 w 64"/>
                  <a:gd name="T83" fmla="*/ 405 h 405"/>
                  <a:gd name="T84" fmla="*/ 1 w 64"/>
                  <a:gd name="T85" fmla="*/ 404 h 405"/>
                  <a:gd name="T86" fmla="*/ 0 w 64"/>
                  <a:gd name="T87" fmla="*/ 404 h 405"/>
                  <a:gd name="T88" fmla="*/ 1 w 64"/>
                  <a:gd name="T89" fmla="*/ 404 h 405"/>
                  <a:gd name="T90" fmla="*/ 1 w 64"/>
                  <a:gd name="T91"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405">
                    <a:moveTo>
                      <a:pt x="1" y="72"/>
                    </a:moveTo>
                    <a:lnTo>
                      <a:pt x="1" y="62"/>
                    </a:lnTo>
                    <a:lnTo>
                      <a:pt x="0" y="29"/>
                    </a:lnTo>
                    <a:lnTo>
                      <a:pt x="0" y="3"/>
                    </a:lnTo>
                    <a:lnTo>
                      <a:pt x="1" y="0"/>
                    </a:lnTo>
                    <a:lnTo>
                      <a:pt x="11" y="0"/>
                    </a:lnTo>
                    <a:lnTo>
                      <a:pt x="40" y="0"/>
                    </a:lnTo>
                    <a:lnTo>
                      <a:pt x="63" y="0"/>
                    </a:lnTo>
                    <a:lnTo>
                      <a:pt x="64" y="0"/>
                    </a:lnTo>
                    <a:lnTo>
                      <a:pt x="64" y="12"/>
                    </a:lnTo>
                    <a:lnTo>
                      <a:pt x="63" y="46"/>
                    </a:lnTo>
                    <a:lnTo>
                      <a:pt x="63" y="71"/>
                    </a:lnTo>
                    <a:lnTo>
                      <a:pt x="64" y="72"/>
                    </a:lnTo>
                    <a:lnTo>
                      <a:pt x="53" y="72"/>
                    </a:lnTo>
                    <a:lnTo>
                      <a:pt x="24" y="72"/>
                    </a:lnTo>
                    <a:lnTo>
                      <a:pt x="1" y="72"/>
                    </a:lnTo>
                    <a:lnTo>
                      <a:pt x="1" y="72"/>
                    </a:lnTo>
                    <a:lnTo>
                      <a:pt x="0" y="74"/>
                    </a:lnTo>
                    <a:lnTo>
                      <a:pt x="1" y="72"/>
                    </a:lnTo>
                    <a:lnTo>
                      <a:pt x="0" y="72"/>
                    </a:lnTo>
                    <a:lnTo>
                      <a:pt x="1" y="72"/>
                    </a:lnTo>
                    <a:lnTo>
                      <a:pt x="1" y="72"/>
                    </a:lnTo>
                    <a:close/>
                    <a:moveTo>
                      <a:pt x="1" y="404"/>
                    </a:moveTo>
                    <a:lnTo>
                      <a:pt x="0" y="398"/>
                    </a:lnTo>
                    <a:lnTo>
                      <a:pt x="1" y="358"/>
                    </a:lnTo>
                    <a:lnTo>
                      <a:pt x="0" y="222"/>
                    </a:lnTo>
                    <a:lnTo>
                      <a:pt x="0" y="119"/>
                    </a:lnTo>
                    <a:lnTo>
                      <a:pt x="1" y="112"/>
                    </a:lnTo>
                    <a:lnTo>
                      <a:pt x="11" y="112"/>
                    </a:lnTo>
                    <a:lnTo>
                      <a:pt x="40" y="112"/>
                    </a:lnTo>
                    <a:lnTo>
                      <a:pt x="63" y="112"/>
                    </a:lnTo>
                    <a:lnTo>
                      <a:pt x="64" y="112"/>
                    </a:lnTo>
                    <a:lnTo>
                      <a:pt x="63" y="119"/>
                    </a:lnTo>
                    <a:lnTo>
                      <a:pt x="64" y="158"/>
                    </a:lnTo>
                    <a:lnTo>
                      <a:pt x="63" y="295"/>
                    </a:lnTo>
                    <a:lnTo>
                      <a:pt x="63" y="398"/>
                    </a:lnTo>
                    <a:lnTo>
                      <a:pt x="64" y="404"/>
                    </a:lnTo>
                    <a:lnTo>
                      <a:pt x="53" y="404"/>
                    </a:lnTo>
                    <a:lnTo>
                      <a:pt x="24" y="404"/>
                    </a:lnTo>
                    <a:lnTo>
                      <a:pt x="1" y="404"/>
                    </a:lnTo>
                    <a:lnTo>
                      <a:pt x="1" y="404"/>
                    </a:lnTo>
                    <a:lnTo>
                      <a:pt x="0" y="405"/>
                    </a:lnTo>
                    <a:lnTo>
                      <a:pt x="1" y="404"/>
                    </a:lnTo>
                    <a:lnTo>
                      <a:pt x="0" y="404"/>
                    </a:lnTo>
                    <a:lnTo>
                      <a:pt x="1" y="404"/>
                    </a:lnTo>
                    <a:lnTo>
                      <a:pt x="1" y="4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grpSp>
        <p:sp>
          <p:nvSpPr>
            <p:cNvPr id="7" name="Freeform 409"/>
            <p:cNvSpPr>
              <a:spLocks/>
            </p:cNvSpPr>
            <p:nvPr/>
          </p:nvSpPr>
          <p:spPr bwMode="auto">
            <a:xfrm>
              <a:off x="3064" y="1013"/>
              <a:ext cx="55" cy="128"/>
            </a:xfrm>
            <a:custGeom>
              <a:avLst/>
              <a:gdLst>
                <a:gd name="T0" fmla="*/ 5 w 163"/>
                <a:gd name="T1" fmla="*/ 119 h 411"/>
                <a:gd name="T2" fmla="*/ 35 w 163"/>
                <a:gd name="T3" fmla="*/ 119 h 411"/>
                <a:gd name="T4" fmla="*/ 36 w 163"/>
                <a:gd name="T5" fmla="*/ 116 h 411"/>
                <a:gd name="T6" fmla="*/ 35 w 163"/>
                <a:gd name="T7" fmla="*/ 98 h 411"/>
                <a:gd name="T8" fmla="*/ 36 w 163"/>
                <a:gd name="T9" fmla="*/ 91 h 411"/>
                <a:gd name="T10" fmla="*/ 39 w 163"/>
                <a:gd name="T11" fmla="*/ 58 h 411"/>
                <a:gd name="T12" fmla="*/ 45 w 163"/>
                <a:gd name="T13" fmla="*/ 38 h 411"/>
                <a:gd name="T14" fmla="*/ 48 w 163"/>
                <a:gd name="T15" fmla="*/ 31 h 411"/>
                <a:gd name="T16" fmla="*/ 66 w 163"/>
                <a:gd name="T17" fmla="*/ 13 h 411"/>
                <a:gd name="T18" fmla="*/ 72 w 163"/>
                <a:gd name="T19" fmla="*/ 9 h 411"/>
                <a:gd name="T20" fmla="*/ 91 w 163"/>
                <a:gd name="T21" fmla="*/ 3 h 411"/>
                <a:gd name="T22" fmla="*/ 111 w 163"/>
                <a:gd name="T23" fmla="*/ 0 h 411"/>
                <a:gd name="T24" fmla="*/ 124 w 163"/>
                <a:gd name="T25" fmla="*/ 2 h 411"/>
                <a:gd name="T26" fmla="*/ 158 w 163"/>
                <a:gd name="T27" fmla="*/ 9 h 411"/>
                <a:gd name="T28" fmla="*/ 162 w 163"/>
                <a:gd name="T29" fmla="*/ 19 h 411"/>
                <a:gd name="T30" fmla="*/ 155 w 163"/>
                <a:gd name="T31" fmla="*/ 64 h 411"/>
                <a:gd name="T32" fmla="*/ 152 w 163"/>
                <a:gd name="T33" fmla="*/ 64 h 411"/>
                <a:gd name="T34" fmla="*/ 136 w 163"/>
                <a:gd name="T35" fmla="*/ 61 h 411"/>
                <a:gd name="T36" fmla="*/ 125 w 163"/>
                <a:gd name="T37" fmla="*/ 60 h 411"/>
                <a:gd name="T38" fmla="*/ 115 w 163"/>
                <a:gd name="T39" fmla="*/ 62 h 411"/>
                <a:gd name="T40" fmla="*/ 105 w 163"/>
                <a:gd name="T41" fmla="*/ 68 h 411"/>
                <a:gd name="T42" fmla="*/ 103 w 163"/>
                <a:gd name="T43" fmla="*/ 72 h 411"/>
                <a:gd name="T44" fmla="*/ 100 w 163"/>
                <a:gd name="T45" fmla="*/ 95 h 411"/>
                <a:gd name="T46" fmla="*/ 100 w 163"/>
                <a:gd name="T47" fmla="*/ 102 h 411"/>
                <a:gd name="T48" fmla="*/ 98 w 163"/>
                <a:gd name="T49" fmla="*/ 119 h 411"/>
                <a:gd name="T50" fmla="*/ 107 w 163"/>
                <a:gd name="T51" fmla="*/ 119 h 411"/>
                <a:gd name="T52" fmla="*/ 146 w 163"/>
                <a:gd name="T53" fmla="*/ 119 h 411"/>
                <a:gd name="T54" fmla="*/ 148 w 163"/>
                <a:gd name="T55" fmla="*/ 129 h 411"/>
                <a:gd name="T56" fmla="*/ 146 w 163"/>
                <a:gd name="T57" fmla="*/ 179 h 411"/>
                <a:gd name="T58" fmla="*/ 139 w 163"/>
                <a:gd name="T59" fmla="*/ 179 h 411"/>
                <a:gd name="T60" fmla="*/ 100 w 163"/>
                <a:gd name="T61" fmla="*/ 179 h 411"/>
                <a:gd name="T62" fmla="*/ 98 w 163"/>
                <a:gd name="T63" fmla="*/ 185 h 411"/>
                <a:gd name="T64" fmla="*/ 98 w 163"/>
                <a:gd name="T65" fmla="*/ 325 h 411"/>
                <a:gd name="T66" fmla="*/ 100 w 163"/>
                <a:gd name="T67" fmla="*/ 411 h 411"/>
                <a:gd name="T68" fmla="*/ 59 w 163"/>
                <a:gd name="T69" fmla="*/ 411 h 411"/>
                <a:gd name="T70" fmla="*/ 36 w 163"/>
                <a:gd name="T71" fmla="*/ 411 h 411"/>
                <a:gd name="T72" fmla="*/ 36 w 163"/>
                <a:gd name="T73" fmla="*/ 375 h 411"/>
                <a:gd name="T74" fmla="*/ 35 w 163"/>
                <a:gd name="T75" fmla="*/ 185 h 411"/>
                <a:gd name="T76" fmla="*/ 31 w 163"/>
                <a:gd name="T77" fmla="*/ 179 h 411"/>
                <a:gd name="T78" fmla="*/ 1 w 163"/>
                <a:gd name="T79" fmla="*/ 179 h 411"/>
                <a:gd name="T80" fmla="*/ 1 w 163"/>
                <a:gd name="T81" fmla="*/ 171 h 411"/>
                <a:gd name="T82" fmla="*/ 0 w 163"/>
                <a:gd name="T83" fmla="*/ 120 h 411"/>
                <a:gd name="T84" fmla="*/ 1 w 163"/>
                <a:gd name="T85" fmla="*/ 11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411">
                  <a:moveTo>
                    <a:pt x="1" y="119"/>
                  </a:moveTo>
                  <a:lnTo>
                    <a:pt x="5" y="119"/>
                  </a:lnTo>
                  <a:lnTo>
                    <a:pt x="22" y="119"/>
                  </a:lnTo>
                  <a:lnTo>
                    <a:pt x="35" y="119"/>
                  </a:lnTo>
                  <a:lnTo>
                    <a:pt x="36" y="119"/>
                  </a:lnTo>
                  <a:lnTo>
                    <a:pt x="36" y="116"/>
                  </a:lnTo>
                  <a:lnTo>
                    <a:pt x="35" y="106"/>
                  </a:lnTo>
                  <a:lnTo>
                    <a:pt x="35" y="98"/>
                  </a:lnTo>
                  <a:lnTo>
                    <a:pt x="36" y="96"/>
                  </a:lnTo>
                  <a:lnTo>
                    <a:pt x="36" y="91"/>
                  </a:lnTo>
                  <a:lnTo>
                    <a:pt x="36" y="78"/>
                  </a:lnTo>
                  <a:lnTo>
                    <a:pt x="39" y="58"/>
                  </a:lnTo>
                  <a:lnTo>
                    <a:pt x="43" y="43"/>
                  </a:lnTo>
                  <a:lnTo>
                    <a:pt x="45" y="38"/>
                  </a:lnTo>
                  <a:lnTo>
                    <a:pt x="45" y="37"/>
                  </a:lnTo>
                  <a:lnTo>
                    <a:pt x="48" y="31"/>
                  </a:lnTo>
                  <a:lnTo>
                    <a:pt x="56" y="22"/>
                  </a:lnTo>
                  <a:lnTo>
                    <a:pt x="66" y="13"/>
                  </a:lnTo>
                  <a:lnTo>
                    <a:pt x="69" y="10"/>
                  </a:lnTo>
                  <a:lnTo>
                    <a:pt x="72" y="9"/>
                  </a:lnTo>
                  <a:lnTo>
                    <a:pt x="77" y="6"/>
                  </a:lnTo>
                  <a:lnTo>
                    <a:pt x="91" y="3"/>
                  </a:lnTo>
                  <a:lnTo>
                    <a:pt x="107" y="2"/>
                  </a:lnTo>
                  <a:lnTo>
                    <a:pt x="111" y="0"/>
                  </a:lnTo>
                  <a:lnTo>
                    <a:pt x="115" y="2"/>
                  </a:lnTo>
                  <a:lnTo>
                    <a:pt x="124" y="2"/>
                  </a:lnTo>
                  <a:lnTo>
                    <a:pt x="141" y="5"/>
                  </a:lnTo>
                  <a:lnTo>
                    <a:pt x="158" y="9"/>
                  </a:lnTo>
                  <a:lnTo>
                    <a:pt x="163" y="10"/>
                  </a:lnTo>
                  <a:lnTo>
                    <a:pt x="162" y="19"/>
                  </a:lnTo>
                  <a:lnTo>
                    <a:pt x="158" y="44"/>
                  </a:lnTo>
                  <a:lnTo>
                    <a:pt x="155" y="64"/>
                  </a:lnTo>
                  <a:lnTo>
                    <a:pt x="155" y="64"/>
                  </a:lnTo>
                  <a:lnTo>
                    <a:pt x="152" y="64"/>
                  </a:lnTo>
                  <a:lnTo>
                    <a:pt x="146" y="62"/>
                  </a:lnTo>
                  <a:lnTo>
                    <a:pt x="136" y="61"/>
                  </a:lnTo>
                  <a:lnTo>
                    <a:pt x="127" y="61"/>
                  </a:lnTo>
                  <a:lnTo>
                    <a:pt x="125" y="60"/>
                  </a:lnTo>
                  <a:lnTo>
                    <a:pt x="118" y="61"/>
                  </a:lnTo>
                  <a:lnTo>
                    <a:pt x="115" y="62"/>
                  </a:lnTo>
                  <a:lnTo>
                    <a:pt x="108" y="65"/>
                  </a:lnTo>
                  <a:lnTo>
                    <a:pt x="105" y="68"/>
                  </a:lnTo>
                  <a:lnTo>
                    <a:pt x="104" y="69"/>
                  </a:lnTo>
                  <a:lnTo>
                    <a:pt x="103" y="72"/>
                  </a:lnTo>
                  <a:lnTo>
                    <a:pt x="100" y="82"/>
                  </a:lnTo>
                  <a:lnTo>
                    <a:pt x="100" y="95"/>
                  </a:lnTo>
                  <a:lnTo>
                    <a:pt x="100" y="98"/>
                  </a:lnTo>
                  <a:lnTo>
                    <a:pt x="100" y="102"/>
                  </a:lnTo>
                  <a:lnTo>
                    <a:pt x="98" y="112"/>
                  </a:lnTo>
                  <a:lnTo>
                    <a:pt x="98" y="119"/>
                  </a:lnTo>
                  <a:lnTo>
                    <a:pt x="100" y="119"/>
                  </a:lnTo>
                  <a:lnTo>
                    <a:pt x="107" y="119"/>
                  </a:lnTo>
                  <a:lnTo>
                    <a:pt x="129" y="119"/>
                  </a:lnTo>
                  <a:lnTo>
                    <a:pt x="146" y="119"/>
                  </a:lnTo>
                  <a:lnTo>
                    <a:pt x="148" y="119"/>
                  </a:lnTo>
                  <a:lnTo>
                    <a:pt x="148" y="129"/>
                  </a:lnTo>
                  <a:lnTo>
                    <a:pt x="146" y="157"/>
                  </a:lnTo>
                  <a:lnTo>
                    <a:pt x="146" y="179"/>
                  </a:lnTo>
                  <a:lnTo>
                    <a:pt x="148" y="179"/>
                  </a:lnTo>
                  <a:lnTo>
                    <a:pt x="139" y="179"/>
                  </a:lnTo>
                  <a:lnTo>
                    <a:pt x="117" y="179"/>
                  </a:lnTo>
                  <a:lnTo>
                    <a:pt x="100" y="179"/>
                  </a:lnTo>
                  <a:lnTo>
                    <a:pt x="100" y="179"/>
                  </a:lnTo>
                  <a:lnTo>
                    <a:pt x="98" y="185"/>
                  </a:lnTo>
                  <a:lnTo>
                    <a:pt x="100" y="216"/>
                  </a:lnTo>
                  <a:lnTo>
                    <a:pt x="98" y="325"/>
                  </a:lnTo>
                  <a:lnTo>
                    <a:pt x="98" y="406"/>
                  </a:lnTo>
                  <a:lnTo>
                    <a:pt x="100" y="411"/>
                  </a:lnTo>
                  <a:lnTo>
                    <a:pt x="88" y="411"/>
                  </a:lnTo>
                  <a:lnTo>
                    <a:pt x="59" y="411"/>
                  </a:lnTo>
                  <a:lnTo>
                    <a:pt x="36" y="411"/>
                  </a:lnTo>
                  <a:lnTo>
                    <a:pt x="36" y="411"/>
                  </a:lnTo>
                  <a:lnTo>
                    <a:pt x="35" y="406"/>
                  </a:lnTo>
                  <a:lnTo>
                    <a:pt x="36" y="375"/>
                  </a:lnTo>
                  <a:lnTo>
                    <a:pt x="35" y="267"/>
                  </a:lnTo>
                  <a:lnTo>
                    <a:pt x="35" y="185"/>
                  </a:lnTo>
                  <a:lnTo>
                    <a:pt x="36" y="179"/>
                  </a:lnTo>
                  <a:lnTo>
                    <a:pt x="31" y="179"/>
                  </a:lnTo>
                  <a:lnTo>
                    <a:pt x="14" y="179"/>
                  </a:lnTo>
                  <a:lnTo>
                    <a:pt x="1" y="179"/>
                  </a:lnTo>
                  <a:lnTo>
                    <a:pt x="1" y="179"/>
                  </a:lnTo>
                  <a:lnTo>
                    <a:pt x="1" y="171"/>
                  </a:lnTo>
                  <a:lnTo>
                    <a:pt x="0" y="143"/>
                  </a:lnTo>
                  <a:lnTo>
                    <a:pt x="0" y="120"/>
                  </a:lnTo>
                  <a:lnTo>
                    <a:pt x="1" y="119"/>
                  </a:lnTo>
                  <a:lnTo>
                    <a:pt x="1" y="1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8" name="Freeform 410"/>
            <p:cNvSpPr>
              <a:spLocks noEditPoints="1"/>
            </p:cNvSpPr>
            <p:nvPr/>
          </p:nvSpPr>
          <p:spPr bwMode="auto">
            <a:xfrm>
              <a:off x="3119" y="1050"/>
              <a:ext cx="75" cy="102"/>
            </a:xfrm>
            <a:custGeom>
              <a:avLst/>
              <a:gdLst>
                <a:gd name="T0" fmla="*/ 166 w 224"/>
                <a:gd name="T1" fmla="*/ 208 h 304"/>
                <a:gd name="T2" fmla="*/ 218 w 224"/>
                <a:gd name="T3" fmla="*/ 218 h 304"/>
                <a:gd name="T4" fmla="*/ 217 w 224"/>
                <a:gd name="T5" fmla="*/ 227 h 304"/>
                <a:gd name="T6" fmla="*/ 200 w 224"/>
                <a:gd name="T7" fmla="*/ 262 h 304"/>
                <a:gd name="T8" fmla="*/ 180 w 224"/>
                <a:gd name="T9" fmla="*/ 283 h 304"/>
                <a:gd name="T10" fmla="*/ 166 w 224"/>
                <a:gd name="T11" fmla="*/ 293 h 304"/>
                <a:gd name="T12" fmla="*/ 121 w 224"/>
                <a:gd name="T13" fmla="*/ 304 h 304"/>
                <a:gd name="T14" fmla="*/ 105 w 224"/>
                <a:gd name="T15" fmla="*/ 304 h 304"/>
                <a:gd name="T16" fmla="*/ 62 w 224"/>
                <a:gd name="T17" fmla="*/ 293 h 304"/>
                <a:gd name="T18" fmla="*/ 33 w 224"/>
                <a:gd name="T19" fmla="*/ 269 h 304"/>
                <a:gd name="T20" fmla="*/ 18 w 224"/>
                <a:gd name="T21" fmla="*/ 248 h 304"/>
                <a:gd name="T22" fmla="*/ 0 w 224"/>
                <a:gd name="T23" fmla="*/ 166 h 304"/>
                <a:gd name="T24" fmla="*/ 0 w 224"/>
                <a:gd name="T25" fmla="*/ 142 h 304"/>
                <a:gd name="T26" fmla="*/ 11 w 224"/>
                <a:gd name="T27" fmla="*/ 79 h 304"/>
                <a:gd name="T28" fmla="*/ 33 w 224"/>
                <a:gd name="T29" fmla="*/ 36 h 304"/>
                <a:gd name="T30" fmla="*/ 49 w 224"/>
                <a:gd name="T31" fmla="*/ 21 h 304"/>
                <a:gd name="T32" fmla="*/ 101 w 224"/>
                <a:gd name="T33" fmla="*/ 1 h 304"/>
                <a:gd name="T34" fmla="*/ 117 w 224"/>
                <a:gd name="T35" fmla="*/ 1 h 304"/>
                <a:gd name="T36" fmla="*/ 160 w 224"/>
                <a:gd name="T37" fmla="*/ 14 h 304"/>
                <a:gd name="T38" fmla="*/ 190 w 224"/>
                <a:gd name="T39" fmla="*/ 38 h 304"/>
                <a:gd name="T40" fmla="*/ 204 w 224"/>
                <a:gd name="T41" fmla="*/ 63 h 304"/>
                <a:gd name="T42" fmla="*/ 222 w 224"/>
                <a:gd name="T43" fmla="*/ 153 h 304"/>
                <a:gd name="T44" fmla="*/ 222 w 224"/>
                <a:gd name="T45" fmla="*/ 172 h 304"/>
                <a:gd name="T46" fmla="*/ 222 w 224"/>
                <a:gd name="T47" fmla="*/ 175 h 304"/>
                <a:gd name="T48" fmla="*/ 197 w 224"/>
                <a:gd name="T49" fmla="*/ 175 h 304"/>
                <a:gd name="T50" fmla="*/ 67 w 224"/>
                <a:gd name="T51" fmla="*/ 175 h 304"/>
                <a:gd name="T52" fmla="*/ 64 w 224"/>
                <a:gd name="T53" fmla="*/ 180 h 304"/>
                <a:gd name="T54" fmla="*/ 69 w 224"/>
                <a:gd name="T55" fmla="*/ 210 h 304"/>
                <a:gd name="T56" fmla="*/ 80 w 224"/>
                <a:gd name="T57" fmla="*/ 228 h 304"/>
                <a:gd name="T58" fmla="*/ 87 w 224"/>
                <a:gd name="T59" fmla="*/ 237 h 304"/>
                <a:gd name="T60" fmla="*/ 112 w 224"/>
                <a:gd name="T61" fmla="*/ 246 h 304"/>
                <a:gd name="T62" fmla="*/ 121 w 224"/>
                <a:gd name="T63" fmla="*/ 246 h 304"/>
                <a:gd name="T64" fmla="*/ 138 w 224"/>
                <a:gd name="T65" fmla="*/ 239 h 304"/>
                <a:gd name="T66" fmla="*/ 149 w 224"/>
                <a:gd name="T67" fmla="*/ 224 h 304"/>
                <a:gd name="T68" fmla="*/ 156 w 224"/>
                <a:gd name="T69" fmla="*/ 206 h 304"/>
                <a:gd name="T70" fmla="*/ 156 w 224"/>
                <a:gd name="T71" fmla="*/ 206 h 304"/>
                <a:gd name="T72" fmla="*/ 156 w 224"/>
                <a:gd name="T73" fmla="*/ 206 h 304"/>
                <a:gd name="T74" fmla="*/ 160 w 224"/>
                <a:gd name="T75" fmla="*/ 127 h 304"/>
                <a:gd name="T76" fmla="*/ 159 w 224"/>
                <a:gd name="T77" fmla="*/ 111 h 304"/>
                <a:gd name="T78" fmla="*/ 148 w 224"/>
                <a:gd name="T79" fmla="*/ 80 h 304"/>
                <a:gd name="T80" fmla="*/ 143 w 224"/>
                <a:gd name="T81" fmla="*/ 74 h 304"/>
                <a:gd name="T82" fmla="*/ 126 w 224"/>
                <a:gd name="T83" fmla="*/ 63 h 304"/>
                <a:gd name="T84" fmla="*/ 112 w 224"/>
                <a:gd name="T85" fmla="*/ 59 h 304"/>
                <a:gd name="T86" fmla="*/ 103 w 224"/>
                <a:gd name="T87" fmla="*/ 60 h 304"/>
                <a:gd name="T88" fmla="*/ 80 w 224"/>
                <a:gd name="T89" fmla="*/ 74 h 304"/>
                <a:gd name="T90" fmla="*/ 76 w 224"/>
                <a:gd name="T91" fmla="*/ 81 h 304"/>
                <a:gd name="T92" fmla="*/ 67 w 224"/>
                <a:gd name="T93" fmla="*/ 103 h 304"/>
                <a:gd name="T94" fmla="*/ 66 w 224"/>
                <a:gd name="T95" fmla="*/ 127 h 304"/>
                <a:gd name="T96" fmla="*/ 124 w 224"/>
                <a:gd name="T97" fmla="*/ 127 h 304"/>
                <a:gd name="T98" fmla="*/ 160 w 224"/>
                <a:gd name="T99" fmla="*/ 127 h 304"/>
                <a:gd name="T100" fmla="*/ 160 w 224"/>
                <a:gd name="T101" fmla="*/ 118 h 304"/>
                <a:gd name="T102" fmla="*/ 160 w 224"/>
                <a:gd name="T103" fmla="*/ 12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304">
                  <a:moveTo>
                    <a:pt x="156" y="206"/>
                  </a:moveTo>
                  <a:lnTo>
                    <a:pt x="166" y="208"/>
                  </a:lnTo>
                  <a:lnTo>
                    <a:pt x="196" y="214"/>
                  </a:lnTo>
                  <a:lnTo>
                    <a:pt x="218" y="218"/>
                  </a:lnTo>
                  <a:lnTo>
                    <a:pt x="220" y="218"/>
                  </a:lnTo>
                  <a:lnTo>
                    <a:pt x="217" y="227"/>
                  </a:lnTo>
                  <a:lnTo>
                    <a:pt x="211" y="239"/>
                  </a:lnTo>
                  <a:lnTo>
                    <a:pt x="200" y="262"/>
                  </a:lnTo>
                  <a:lnTo>
                    <a:pt x="184" y="280"/>
                  </a:lnTo>
                  <a:lnTo>
                    <a:pt x="180" y="283"/>
                  </a:lnTo>
                  <a:lnTo>
                    <a:pt x="174" y="287"/>
                  </a:lnTo>
                  <a:lnTo>
                    <a:pt x="166" y="293"/>
                  </a:lnTo>
                  <a:lnTo>
                    <a:pt x="145" y="301"/>
                  </a:lnTo>
                  <a:lnTo>
                    <a:pt x="121" y="304"/>
                  </a:lnTo>
                  <a:lnTo>
                    <a:pt x="115" y="304"/>
                  </a:lnTo>
                  <a:lnTo>
                    <a:pt x="105" y="304"/>
                  </a:lnTo>
                  <a:lnTo>
                    <a:pt x="90" y="303"/>
                  </a:lnTo>
                  <a:lnTo>
                    <a:pt x="62" y="293"/>
                  </a:lnTo>
                  <a:lnTo>
                    <a:pt x="38" y="276"/>
                  </a:lnTo>
                  <a:lnTo>
                    <a:pt x="33" y="269"/>
                  </a:lnTo>
                  <a:lnTo>
                    <a:pt x="28" y="263"/>
                  </a:lnTo>
                  <a:lnTo>
                    <a:pt x="18" y="248"/>
                  </a:lnTo>
                  <a:lnTo>
                    <a:pt x="5" y="210"/>
                  </a:lnTo>
                  <a:lnTo>
                    <a:pt x="0" y="166"/>
                  </a:lnTo>
                  <a:lnTo>
                    <a:pt x="0" y="153"/>
                  </a:lnTo>
                  <a:lnTo>
                    <a:pt x="0" y="142"/>
                  </a:lnTo>
                  <a:lnTo>
                    <a:pt x="1" y="120"/>
                  </a:lnTo>
                  <a:lnTo>
                    <a:pt x="11" y="79"/>
                  </a:lnTo>
                  <a:lnTo>
                    <a:pt x="28" y="45"/>
                  </a:lnTo>
                  <a:lnTo>
                    <a:pt x="33" y="36"/>
                  </a:lnTo>
                  <a:lnTo>
                    <a:pt x="38" y="31"/>
                  </a:lnTo>
                  <a:lnTo>
                    <a:pt x="49" y="21"/>
                  </a:lnTo>
                  <a:lnTo>
                    <a:pt x="73" y="7"/>
                  </a:lnTo>
                  <a:lnTo>
                    <a:pt x="101" y="1"/>
                  </a:lnTo>
                  <a:lnTo>
                    <a:pt x="110" y="0"/>
                  </a:lnTo>
                  <a:lnTo>
                    <a:pt x="117" y="1"/>
                  </a:lnTo>
                  <a:lnTo>
                    <a:pt x="134" y="3"/>
                  </a:lnTo>
                  <a:lnTo>
                    <a:pt x="160" y="14"/>
                  </a:lnTo>
                  <a:lnTo>
                    <a:pt x="184" y="32"/>
                  </a:lnTo>
                  <a:lnTo>
                    <a:pt x="190" y="38"/>
                  </a:lnTo>
                  <a:lnTo>
                    <a:pt x="194" y="46"/>
                  </a:lnTo>
                  <a:lnTo>
                    <a:pt x="204" y="63"/>
                  </a:lnTo>
                  <a:lnTo>
                    <a:pt x="217" y="103"/>
                  </a:lnTo>
                  <a:lnTo>
                    <a:pt x="222" y="153"/>
                  </a:lnTo>
                  <a:lnTo>
                    <a:pt x="224" y="166"/>
                  </a:lnTo>
                  <a:lnTo>
                    <a:pt x="222" y="172"/>
                  </a:lnTo>
                  <a:lnTo>
                    <a:pt x="222" y="175"/>
                  </a:lnTo>
                  <a:lnTo>
                    <a:pt x="222" y="175"/>
                  </a:lnTo>
                  <a:lnTo>
                    <a:pt x="218" y="176"/>
                  </a:lnTo>
                  <a:lnTo>
                    <a:pt x="197" y="175"/>
                  </a:lnTo>
                  <a:lnTo>
                    <a:pt x="124" y="175"/>
                  </a:lnTo>
                  <a:lnTo>
                    <a:pt x="67" y="175"/>
                  </a:lnTo>
                  <a:lnTo>
                    <a:pt x="64" y="175"/>
                  </a:lnTo>
                  <a:lnTo>
                    <a:pt x="64" y="180"/>
                  </a:lnTo>
                  <a:lnTo>
                    <a:pt x="64" y="191"/>
                  </a:lnTo>
                  <a:lnTo>
                    <a:pt x="69" y="210"/>
                  </a:lnTo>
                  <a:lnTo>
                    <a:pt x="77" y="225"/>
                  </a:lnTo>
                  <a:lnTo>
                    <a:pt x="80" y="228"/>
                  </a:lnTo>
                  <a:lnTo>
                    <a:pt x="81" y="232"/>
                  </a:lnTo>
                  <a:lnTo>
                    <a:pt x="87" y="237"/>
                  </a:lnTo>
                  <a:lnTo>
                    <a:pt x="100" y="244"/>
                  </a:lnTo>
                  <a:lnTo>
                    <a:pt x="112" y="246"/>
                  </a:lnTo>
                  <a:lnTo>
                    <a:pt x="117" y="246"/>
                  </a:lnTo>
                  <a:lnTo>
                    <a:pt x="121" y="246"/>
                  </a:lnTo>
                  <a:lnTo>
                    <a:pt x="129" y="245"/>
                  </a:lnTo>
                  <a:lnTo>
                    <a:pt x="138" y="239"/>
                  </a:lnTo>
                  <a:lnTo>
                    <a:pt x="145" y="232"/>
                  </a:lnTo>
                  <a:lnTo>
                    <a:pt x="149" y="224"/>
                  </a:lnTo>
                  <a:lnTo>
                    <a:pt x="153" y="213"/>
                  </a:lnTo>
                  <a:lnTo>
                    <a:pt x="156" y="206"/>
                  </a:lnTo>
                  <a:lnTo>
                    <a:pt x="155" y="207"/>
                  </a:lnTo>
                  <a:lnTo>
                    <a:pt x="156" y="206"/>
                  </a:lnTo>
                  <a:lnTo>
                    <a:pt x="155" y="206"/>
                  </a:lnTo>
                  <a:lnTo>
                    <a:pt x="156" y="206"/>
                  </a:lnTo>
                  <a:lnTo>
                    <a:pt x="156" y="206"/>
                  </a:lnTo>
                  <a:close/>
                  <a:moveTo>
                    <a:pt x="160" y="127"/>
                  </a:moveTo>
                  <a:lnTo>
                    <a:pt x="159" y="122"/>
                  </a:lnTo>
                  <a:lnTo>
                    <a:pt x="159" y="111"/>
                  </a:lnTo>
                  <a:lnTo>
                    <a:pt x="155" y="94"/>
                  </a:lnTo>
                  <a:lnTo>
                    <a:pt x="148" y="80"/>
                  </a:lnTo>
                  <a:lnTo>
                    <a:pt x="146" y="76"/>
                  </a:lnTo>
                  <a:lnTo>
                    <a:pt x="143" y="74"/>
                  </a:lnTo>
                  <a:lnTo>
                    <a:pt x="138" y="69"/>
                  </a:lnTo>
                  <a:lnTo>
                    <a:pt x="126" y="63"/>
                  </a:lnTo>
                  <a:lnTo>
                    <a:pt x="115" y="60"/>
                  </a:lnTo>
                  <a:lnTo>
                    <a:pt x="112" y="59"/>
                  </a:lnTo>
                  <a:lnTo>
                    <a:pt x="108" y="60"/>
                  </a:lnTo>
                  <a:lnTo>
                    <a:pt x="103" y="60"/>
                  </a:lnTo>
                  <a:lnTo>
                    <a:pt x="91" y="66"/>
                  </a:lnTo>
                  <a:lnTo>
                    <a:pt x="80" y="74"/>
                  </a:lnTo>
                  <a:lnTo>
                    <a:pt x="79" y="77"/>
                  </a:lnTo>
                  <a:lnTo>
                    <a:pt x="76" y="81"/>
                  </a:lnTo>
                  <a:lnTo>
                    <a:pt x="73" y="87"/>
                  </a:lnTo>
                  <a:lnTo>
                    <a:pt x="67" y="103"/>
                  </a:lnTo>
                  <a:lnTo>
                    <a:pt x="66" y="122"/>
                  </a:lnTo>
                  <a:lnTo>
                    <a:pt x="66" y="127"/>
                  </a:lnTo>
                  <a:lnTo>
                    <a:pt x="80" y="127"/>
                  </a:lnTo>
                  <a:lnTo>
                    <a:pt x="124" y="127"/>
                  </a:lnTo>
                  <a:lnTo>
                    <a:pt x="158" y="127"/>
                  </a:lnTo>
                  <a:lnTo>
                    <a:pt x="160" y="127"/>
                  </a:lnTo>
                  <a:lnTo>
                    <a:pt x="159" y="122"/>
                  </a:lnTo>
                  <a:lnTo>
                    <a:pt x="160" y="118"/>
                  </a:lnTo>
                  <a:lnTo>
                    <a:pt x="159" y="127"/>
                  </a:lnTo>
                  <a:lnTo>
                    <a:pt x="160" y="127"/>
                  </a:lnTo>
                  <a:lnTo>
                    <a:pt x="160"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9" name="Freeform 411"/>
            <p:cNvSpPr>
              <a:spLocks/>
            </p:cNvSpPr>
            <p:nvPr/>
          </p:nvSpPr>
          <p:spPr bwMode="auto">
            <a:xfrm>
              <a:off x="3253" y="1016"/>
              <a:ext cx="87" cy="135"/>
            </a:xfrm>
            <a:custGeom>
              <a:avLst/>
              <a:gdLst>
                <a:gd name="T0" fmla="*/ 2 w 253"/>
                <a:gd name="T1" fmla="*/ 404 h 405"/>
                <a:gd name="T2" fmla="*/ 0 w 253"/>
                <a:gd name="T3" fmla="*/ 397 h 405"/>
                <a:gd name="T4" fmla="*/ 2 w 253"/>
                <a:gd name="T5" fmla="*/ 342 h 405"/>
                <a:gd name="T6" fmla="*/ 0 w 253"/>
                <a:gd name="T7" fmla="*/ 153 h 405"/>
                <a:gd name="T8" fmla="*/ 0 w 253"/>
                <a:gd name="T9" fmla="*/ 9 h 405"/>
                <a:gd name="T10" fmla="*/ 2 w 253"/>
                <a:gd name="T11" fmla="*/ 0 h 405"/>
                <a:gd name="T12" fmla="*/ 6 w 253"/>
                <a:gd name="T13" fmla="*/ 2 h 405"/>
                <a:gd name="T14" fmla="*/ 40 w 253"/>
                <a:gd name="T15" fmla="*/ 0 h 405"/>
                <a:gd name="T16" fmla="*/ 154 w 253"/>
                <a:gd name="T17" fmla="*/ 0 h 405"/>
                <a:gd name="T18" fmla="*/ 241 w 253"/>
                <a:gd name="T19" fmla="*/ 0 h 405"/>
                <a:gd name="T20" fmla="*/ 247 w 253"/>
                <a:gd name="T21" fmla="*/ 0 h 405"/>
                <a:gd name="T22" fmla="*/ 247 w 253"/>
                <a:gd name="T23" fmla="*/ 12 h 405"/>
                <a:gd name="T24" fmla="*/ 246 w 253"/>
                <a:gd name="T25" fmla="*/ 43 h 405"/>
                <a:gd name="T26" fmla="*/ 246 w 253"/>
                <a:gd name="T27" fmla="*/ 68 h 405"/>
                <a:gd name="T28" fmla="*/ 247 w 253"/>
                <a:gd name="T29" fmla="*/ 68 h 405"/>
                <a:gd name="T30" fmla="*/ 243 w 253"/>
                <a:gd name="T31" fmla="*/ 69 h 405"/>
                <a:gd name="T32" fmla="*/ 219 w 253"/>
                <a:gd name="T33" fmla="*/ 68 h 405"/>
                <a:gd name="T34" fmla="*/ 134 w 253"/>
                <a:gd name="T35" fmla="*/ 68 h 405"/>
                <a:gd name="T36" fmla="*/ 71 w 253"/>
                <a:gd name="T37" fmla="*/ 68 h 405"/>
                <a:gd name="T38" fmla="*/ 68 w 253"/>
                <a:gd name="T39" fmla="*/ 68 h 405"/>
                <a:gd name="T40" fmla="*/ 68 w 253"/>
                <a:gd name="T41" fmla="*/ 82 h 405"/>
                <a:gd name="T42" fmla="*/ 67 w 253"/>
                <a:gd name="T43" fmla="*/ 124 h 405"/>
                <a:gd name="T44" fmla="*/ 67 w 253"/>
                <a:gd name="T45" fmla="*/ 157 h 405"/>
                <a:gd name="T46" fmla="*/ 68 w 253"/>
                <a:gd name="T47" fmla="*/ 158 h 405"/>
                <a:gd name="T48" fmla="*/ 93 w 253"/>
                <a:gd name="T49" fmla="*/ 158 h 405"/>
                <a:gd name="T50" fmla="*/ 171 w 253"/>
                <a:gd name="T51" fmla="*/ 158 h 405"/>
                <a:gd name="T52" fmla="*/ 230 w 253"/>
                <a:gd name="T53" fmla="*/ 158 h 405"/>
                <a:gd name="T54" fmla="*/ 234 w 253"/>
                <a:gd name="T55" fmla="*/ 158 h 405"/>
                <a:gd name="T56" fmla="*/ 234 w 253"/>
                <a:gd name="T57" fmla="*/ 170 h 405"/>
                <a:gd name="T58" fmla="*/ 233 w 253"/>
                <a:gd name="T59" fmla="*/ 201 h 405"/>
                <a:gd name="T60" fmla="*/ 233 w 253"/>
                <a:gd name="T61" fmla="*/ 226 h 405"/>
                <a:gd name="T62" fmla="*/ 234 w 253"/>
                <a:gd name="T63" fmla="*/ 226 h 405"/>
                <a:gd name="T64" fmla="*/ 230 w 253"/>
                <a:gd name="T65" fmla="*/ 227 h 405"/>
                <a:gd name="T66" fmla="*/ 208 w 253"/>
                <a:gd name="T67" fmla="*/ 226 h 405"/>
                <a:gd name="T68" fmla="*/ 130 w 253"/>
                <a:gd name="T69" fmla="*/ 226 h 405"/>
                <a:gd name="T70" fmla="*/ 71 w 253"/>
                <a:gd name="T71" fmla="*/ 226 h 405"/>
                <a:gd name="T72" fmla="*/ 68 w 253"/>
                <a:gd name="T73" fmla="*/ 226 h 405"/>
                <a:gd name="T74" fmla="*/ 68 w 253"/>
                <a:gd name="T75" fmla="*/ 244 h 405"/>
                <a:gd name="T76" fmla="*/ 67 w 253"/>
                <a:gd name="T77" fmla="*/ 295 h 405"/>
                <a:gd name="T78" fmla="*/ 67 w 253"/>
                <a:gd name="T79" fmla="*/ 333 h 405"/>
                <a:gd name="T80" fmla="*/ 68 w 253"/>
                <a:gd name="T81" fmla="*/ 335 h 405"/>
                <a:gd name="T82" fmla="*/ 96 w 253"/>
                <a:gd name="T83" fmla="*/ 335 h 405"/>
                <a:gd name="T84" fmla="*/ 182 w 253"/>
                <a:gd name="T85" fmla="*/ 335 h 405"/>
                <a:gd name="T86" fmla="*/ 249 w 253"/>
                <a:gd name="T87" fmla="*/ 335 h 405"/>
                <a:gd name="T88" fmla="*/ 253 w 253"/>
                <a:gd name="T89" fmla="*/ 335 h 405"/>
                <a:gd name="T90" fmla="*/ 253 w 253"/>
                <a:gd name="T91" fmla="*/ 346 h 405"/>
                <a:gd name="T92" fmla="*/ 251 w 253"/>
                <a:gd name="T93" fmla="*/ 378 h 405"/>
                <a:gd name="T94" fmla="*/ 251 w 253"/>
                <a:gd name="T95" fmla="*/ 404 h 405"/>
                <a:gd name="T96" fmla="*/ 253 w 253"/>
                <a:gd name="T97" fmla="*/ 404 h 405"/>
                <a:gd name="T98" fmla="*/ 247 w 253"/>
                <a:gd name="T99" fmla="*/ 405 h 405"/>
                <a:gd name="T100" fmla="*/ 213 w 253"/>
                <a:gd name="T101" fmla="*/ 404 h 405"/>
                <a:gd name="T102" fmla="*/ 95 w 253"/>
                <a:gd name="T103" fmla="*/ 404 h 405"/>
                <a:gd name="T104" fmla="*/ 6 w 253"/>
                <a:gd name="T105" fmla="*/ 404 h 405"/>
                <a:gd name="T106" fmla="*/ 2 w 253"/>
                <a:gd name="T107" fmla="*/ 404 h 405"/>
                <a:gd name="T108" fmla="*/ 2 w 253"/>
                <a:gd name="T109"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405">
                  <a:moveTo>
                    <a:pt x="2" y="404"/>
                  </a:moveTo>
                  <a:lnTo>
                    <a:pt x="0" y="397"/>
                  </a:lnTo>
                  <a:lnTo>
                    <a:pt x="2" y="342"/>
                  </a:lnTo>
                  <a:lnTo>
                    <a:pt x="0" y="153"/>
                  </a:lnTo>
                  <a:lnTo>
                    <a:pt x="0" y="9"/>
                  </a:lnTo>
                  <a:lnTo>
                    <a:pt x="2" y="0"/>
                  </a:lnTo>
                  <a:lnTo>
                    <a:pt x="6" y="2"/>
                  </a:lnTo>
                  <a:lnTo>
                    <a:pt x="40" y="0"/>
                  </a:lnTo>
                  <a:lnTo>
                    <a:pt x="154" y="0"/>
                  </a:lnTo>
                  <a:lnTo>
                    <a:pt x="241" y="0"/>
                  </a:lnTo>
                  <a:lnTo>
                    <a:pt x="247" y="0"/>
                  </a:lnTo>
                  <a:lnTo>
                    <a:pt x="247" y="12"/>
                  </a:lnTo>
                  <a:lnTo>
                    <a:pt x="246" y="43"/>
                  </a:lnTo>
                  <a:lnTo>
                    <a:pt x="246" y="68"/>
                  </a:lnTo>
                  <a:lnTo>
                    <a:pt x="247" y="68"/>
                  </a:lnTo>
                  <a:lnTo>
                    <a:pt x="243" y="69"/>
                  </a:lnTo>
                  <a:lnTo>
                    <a:pt x="219" y="68"/>
                  </a:lnTo>
                  <a:lnTo>
                    <a:pt x="134" y="68"/>
                  </a:lnTo>
                  <a:lnTo>
                    <a:pt x="71" y="68"/>
                  </a:lnTo>
                  <a:lnTo>
                    <a:pt x="68" y="68"/>
                  </a:lnTo>
                  <a:lnTo>
                    <a:pt x="68" y="82"/>
                  </a:lnTo>
                  <a:lnTo>
                    <a:pt x="67" y="124"/>
                  </a:lnTo>
                  <a:lnTo>
                    <a:pt x="67" y="157"/>
                  </a:lnTo>
                  <a:lnTo>
                    <a:pt x="68" y="158"/>
                  </a:lnTo>
                  <a:lnTo>
                    <a:pt x="93" y="158"/>
                  </a:lnTo>
                  <a:lnTo>
                    <a:pt x="171" y="158"/>
                  </a:lnTo>
                  <a:lnTo>
                    <a:pt x="230" y="158"/>
                  </a:lnTo>
                  <a:lnTo>
                    <a:pt x="234" y="158"/>
                  </a:lnTo>
                  <a:lnTo>
                    <a:pt x="234" y="170"/>
                  </a:lnTo>
                  <a:lnTo>
                    <a:pt x="233" y="201"/>
                  </a:lnTo>
                  <a:lnTo>
                    <a:pt x="233" y="226"/>
                  </a:lnTo>
                  <a:lnTo>
                    <a:pt x="234" y="226"/>
                  </a:lnTo>
                  <a:lnTo>
                    <a:pt x="230" y="227"/>
                  </a:lnTo>
                  <a:lnTo>
                    <a:pt x="208" y="226"/>
                  </a:lnTo>
                  <a:lnTo>
                    <a:pt x="130" y="226"/>
                  </a:lnTo>
                  <a:lnTo>
                    <a:pt x="71" y="226"/>
                  </a:lnTo>
                  <a:lnTo>
                    <a:pt x="68" y="226"/>
                  </a:lnTo>
                  <a:lnTo>
                    <a:pt x="68" y="244"/>
                  </a:lnTo>
                  <a:lnTo>
                    <a:pt x="67" y="295"/>
                  </a:lnTo>
                  <a:lnTo>
                    <a:pt x="67" y="333"/>
                  </a:lnTo>
                  <a:lnTo>
                    <a:pt x="68" y="335"/>
                  </a:lnTo>
                  <a:lnTo>
                    <a:pt x="96" y="335"/>
                  </a:lnTo>
                  <a:lnTo>
                    <a:pt x="182" y="335"/>
                  </a:lnTo>
                  <a:lnTo>
                    <a:pt x="249" y="335"/>
                  </a:lnTo>
                  <a:lnTo>
                    <a:pt x="253" y="335"/>
                  </a:lnTo>
                  <a:lnTo>
                    <a:pt x="253" y="346"/>
                  </a:lnTo>
                  <a:lnTo>
                    <a:pt x="251" y="378"/>
                  </a:lnTo>
                  <a:lnTo>
                    <a:pt x="251" y="404"/>
                  </a:lnTo>
                  <a:lnTo>
                    <a:pt x="253" y="404"/>
                  </a:lnTo>
                  <a:lnTo>
                    <a:pt x="247" y="405"/>
                  </a:lnTo>
                  <a:lnTo>
                    <a:pt x="213" y="404"/>
                  </a:lnTo>
                  <a:lnTo>
                    <a:pt x="95" y="404"/>
                  </a:lnTo>
                  <a:lnTo>
                    <a:pt x="6" y="404"/>
                  </a:lnTo>
                  <a:lnTo>
                    <a:pt x="2" y="404"/>
                  </a:lnTo>
                  <a:lnTo>
                    <a:pt x="2" y="4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0" name="Freeform 412"/>
            <p:cNvSpPr>
              <a:spLocks/>
            </p:cNvSpPr>
            <p:nvPr/>
          </p:nvSpPr>
          <p:spPr bwMode="auto">
            <a:xfrm>
              <a:off x="3346" y="1053"/>
              <a:ext cx="85" cy="97"/>
            </a:xfrm>
            <a:custGeom>
              <a:avLst/>
              <a:gdLst>
                <a:gd name="T0" fmla="*/ 0 w 251"/>
                <a:gd name="T1" fmla="*/ 292 h 292"/>
                <a:gd name="T2" fmla="*/ 2 w 251"/>
                <a:gd name="T3" fmla="*/ 289 h 292"/>
                <a:gd name="T4" fmla="*/ 13 w 251"/>
                <a:gd name="T5" fmla="*/ 269 h 292"/>
                <a:gd name="T6" fmla="*/ 54 w 251"/>
                <a:gd name="T7" fmla="*/ 199 h 292"/>
                <a:gd name="T8" fmla="*/ 85 w 251"/>
                <a:gd name="T9" fmla="*/ 145 h 292"/>
                <a:gd name="T10" fmla="*/ 88 w 251"/>
                <a:gd name="T11" fmla="*/ 141 h 292"/>
                <a:gd name="T12" fmla="*/ 73 w 251"/>
                <a:gd name="T13" fmla="*/ 120 h 292"/>
                <a:gd name="T14" fmla="*/ 35 w 251"/>
                <a:gd name="T15" fmla="*/ 53 h 292"/>
                <a:gd name="T16" fmla="*/ 6 w 251"/>
                <a:gd name="T17" fmla="*/ 3 h 292"/>
                <a:gd name="T18" fmla="*/ 4 w 251"/>
                <a:gd name="T19" fmla="*/ 0 h 292"/>
                <a:gd name="T20" fmla="*/ 16 w 251"/>
                <a:gd name="T21" fmla="*/ 0 h 292"/>
                <a:gd name="T22" fmla="*/ 52 w 251"/>
                <a:gd name="T23" fmla="*/ 0 h 292"/>
                <a:gd name="T24" fmla="*/ 79 w 251"/>
                <a:gd name="T25" fmla="*/ 0 h 292"/>
                <a:gd name="T26" fmla="*/ 82 w 251"/>
                <a:gd name="T27" fmla="*/ 0 h 292"/>
                <a:gd name="T28" fmla="*/ 88 w 251"/>
                <a:gd name="T29" fmla="*/ 12 h 292"/>
                <a:gd name="T30" fmla="*/ 107 w 251"/>
                <a:gd name="T31" fmla="*/ 51 h 292"/>
                <a:gd name="T32" fmla="*/ 123 w 251"/>
                <a:gd name="T33" fmla="*/ 79 h 292"/>
                <a:gd name="T34" fmla="*/ 124 w 251"/>
                <a:gd name="T35" fmla="*/ 80 h 292"/>
                <a:gd name="T36" fmla="*/ 131 w 251"/>
                <a:gd name="T37" fmla="*/ 69 h 292"/>
                <a:gd name="T38" fmla="*/ 151 w 251"/>
                <a:gd name="T39" fmla="*/ 31 h 292"/>
                <a:gd name="T40" fmla="*/ 168 w 251"/>
                <a:gd name="T41" fmla="*/ 3 h 292"/>
                <a:gd name="T42" fmla="*/ 169 w 251"/>
                <a:gd name="T43" fmla="*/ 0 h 292"/>
                <a:gd name="T44" fmla="*/ 181 w 251"/>
                <a:gd name="T45" fmla="*/ 0 h 292"/>
                <a:gd name="T46" fmla="*/ 214 w 251"/>
                <a:gd name="T47" fmla="*/ 0 h 292"/>
                <a:gd name="T48" fmla="*/ 240 w 251"/>
                <a:gd name="T49" fmla="*/ 0 h 292"/>
                <a:gd name="T50" fmla="*/ 243 w 251"/>
                <a:gd name="T51" fmla="*/ 0 h 292"/>
                <a:gd name="T52" fmla="*/ 240 w 251"/>
                <a:gd name="T53" fmla="*/ 3 h 292"/>
                <a:gd name="T54" fmla="*/ 230 w 251"/>
                <a:gd name="T55" fmla="*/ 22 h 292"/>
                <a:gd name="T56" fmla="*/ 192 w 251"/>
                <a:gd name="T57" fmla="*/ 87 h 292"/>
                <a:gd name="T58" fmla="*/ 164 w 251"/>
                <a:gd name="T59" fmla="*/ 137 h 292"/>
                <a:gd name="T60" fmla="*/ 162 w 251"/>
                <a:gd name="T61" fmla="*/ 138 h 292"/>
                <a:gd name="T62" fmla="*/ 164 w 251"/>
                <a:gd name="T63" fmla="*/ 142 h 292"/>
                <a:gd name="T64" fmla="*/ 175 w 251"/>
                <a:gd name="T65" fmla="*/ 163 h 292"/>
                <a:gd name="T66" fmla="*/ 217 w 251"/>
                <a:gd name="T67" fmla="*/ 234 h 292"/>
                <a:gd name="T68" fmla="*/ 248 w 251"/>
                <a:gd name="T69" fmla="*/ 289 h 292"/>
                <a:gd name="T70" fmla="*/ 251 w 251"/>
                <a:gd name="T71" fmla="*/ 292 h 292"/>
                <a:gd name="T72" fmla="*/ 238 w 251"/>
                <a:gd name="T73" fmla="*/ 292 h 292"/>
                <a:gd name="T74" fmla="*/ 202 w 251"/>
                <a:gd name="T75" fmla="*/ 292 h 292"/>
                <a:gd name="T76" fmla="*/ 174 w 251"/>
                <a:gd name="T77" fmla="*/ 292 h 292"/>
                <a:gd name="T78" fmla="*/ 172 w 251"/>
                <a:gd name="T79" fmla="*/ 292 h 292"/>
                <a:gd name="T80" fmla="*/ 171 w 251"/>
                <a:gd name="T81" fmla="*/ 290 h 292"/>
                <a:gd name="T82" fmla="*/ 164 w 251"/>
                <a:gd name="T83" fmla="*/ 277 h 292"/>
                <a:gd name="T84" fmla="*/ 141 w 251"/>
                <a:gd name="T85" fmla="*/ 235 h 292"/>
                <a:gd name="T86" fmla="*/ 124 w 251"/>
                <a:gd name="T87" fmla="*/ 203 h 292"/>
                <a:gd name="T88" fmla="*/ 124 w 251"/>
                <a:gd name="T89" fmla="*/ 200 h 292"/>
                <a:gd name="T90" fmla="*/ 123 w 251"/>
                <a:gd name="T91" fmla="*/ 203 h 292"/>
                <a:gd name="T92" fmla="*/ 116 w 251"/>
                <a:gd name="T93" fmla="*/ 215 h 292"/>
                <a:gd name="T94" fmla="*/ 93 w 251"/>
                <a:gd name="T95" fmla="*/ 258 h 292"/>
                <a:gd name="T96" fmla="*/ 75 w 251"/>
                <a:gd name="T97" fmla="*/ 290 h 292"/>
                <a:gd name="T98" fmla="*/ 75 w 251"/>
                <a:gd name="T99" fmla="*/ 292 h 292"/>
                <a:gd name="T100" fmla="*/ 62 w 251"/>
                <a:gd name="T101" fmla="*/ 292 h 292"/>
                <a:gd name="T102" fmla="*/ 27 w 251"/>
                <a:gd name="T103" fmla="*/ 292 h 292"/>
                <a:gd name="T104" fmla="*/ 2 w 251"/>
                <a:gd name="T105" fmla="*/ 292 h 292"/>
                <a:gd name="T106" fmla="*/ 0 w 251"/>
                <a:gd name="T107" fmla="*/ 292 h 292"/>
                <a:gd name="T108" fmla="*/ 0 w 251"/>
                <a:gd name="T10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2">
                  <a:moveTo>
                    <a:pt x="0" y="292"/>
                  </a:moveTo>
                  <a:lnTo>
                    <a:pt x="2" y="289"/>
                  </a:lnTo>
                  <a:lnTo>
                    <a:pt x="13" y="269"/>
                  </a:lnTo>
                  <a:lnTo>
                    <a:pt x="54" y="199"/>
                  </a:lnTo>
                  <a:lnTo>
                    <a:pt x="85" y="145"/>
                  </a:lnTo>
                  <a:lnTo>
                    <a:pt x="88" y="141"/>
                  </a:lnTo>
                  <a:lnTo>
                    <a:pt x="73" y="120"/>
                  </a:lnTo>
                  <a:lnTo>
                    <a:pt x="35" y="53"/>
                  </a:lnTo>
                  <a:lnTo>
                    <a:pt x="6" y="3"/>
                  </a:lnTo>
                  <a:lnTo>
                    <a:pt x="4" y="0"/>
                  </a:lnTo>
                  <a:lnTo>
                    <a:pt x="16" y="0"/>
                  </a:lnTo>
                  <a:lnTo>
                    <a:pt x="52" y="0"/>
                  </a:lnTo>
                  <a:lnTo>
                    <a:pt x="79" y="0"/>
                  </a:lnTo>
                  <a:lnTo>
                    <a:pt x="82" y="0"/>
                  </a:lnTo>
                  <a:lnTo>
                    <a:pt x="88" y="12"/>
                  </a:lnTo>
                  <a:lnTo>
                    <a:pt x="107" y="51"/>
                  </a:lnTo>
                  <a:lnTo>
                    <a:pt x="123" y="79"/>
                  </a:lnTo>
                  <a:lnTo>
                    <a:pt x="124" y="80"/>
                  </a:lnTo>
                  <a:lnTo>
                    <a:pt x="131" y="69"/>
                  </a:lnTo>
                  <a:lnTo>
                    <a:pt x="151" y="31"/>
                  </a:lnTo>
                  <a:lnTo>
                    <a:pt x="168" y="3"/>
                  </a:lnTo>
                  <a:lnTo>
                    <a:pt x="169" y="0"/>
                  </a:lnTo>
                  <a:lnTo>
                    <a:pt x="181" y="0"/>
                  </a:lnTo>
                  <a:lnTo>
                    <a:pt x="214" y="0"/>
                  </a:lnTo>
                  <a:lnTo>
                    <a:pt x="240" y="0"/>
                  </a:lnTo>
                  <a:lnTo>
                    <a:pt x="243" y="0"/>
                  </a:lnTo>
                  <a:lnTo>
                    <a:pt x="240" y="3"/>
                  </a:lnTo>
                  <a:lnTo>
                    <a:pt x="230" y="22"/>
                  </a:lnTo>
                  <a:lnTo>
                    <a:pt x="192" y="87"/>
                  </a:lnTo>
                  <a:lnTo>
                    <a:pt x="164" y="137"/>
                  </a:lnTo>
                  <a:lnTo>
                    <a:pt x="162" y="138"/>
                  </a:lnTo>
                  <a:lnTo>
                    <a:pt x="164" y="142"/>
                  </a:lnTo>
                  <a:lnTo>
                    <a:pt x="175" y="163"/>
                  </a:lnTo>
                  <a:lnTo>
                    <a:pt x="217" y="234"/>
                  </a:lnTo>
                  <a:lnTo>
                    <a:pt x="248" y="289"/>
                  </a:lnTo>
                  <a:lnTo>
                    <a:pt x="251" y="292"/>
                  </a:lnTo>
                  <a:lnTo>
                    <a:pt x="238" y="292"/>
                  </a:lnTo>
                  <a:lnTo>
                    <a:pt x="202" y="292"/>
                  </a:lnTo>
                  <a:lnTo>
                    <a:pt x="174" y="292"/>
                  </a:lnTo>
                  <a:lnTo>
                    <a:pt x="172" y="292"/>
                  </a:lnTo>
                  <a:lnTo>
                    <a:pt x="171" y="290"/>
                  </a:lnTo>
                  <a:lnTo>
                    <a:pt x="164" y="277"/>
                  </a:lnTo>
                  <a:lnTo>
                    <a:pt x="141" y="235"/>
                  </a:lnTo>
                  <a:lnTo>
                    <a:pt x="124" y="203"/>
                  </a:lnTo>
                  <a:lnTo>
                    <a:pt x="124" y="200"/>
                  </a:lnTo>
                  <a:lnTo>
                    <a:pt x="123" y="203"/>
                  </a:lnTo>
                  <a:lnTo>
                    <a:pt x="116" y="215"/>
                  </a:lnTo>
                  <a:lnTo>
                    <a:pt x="93" y="258"/>
                  </a:lnTo>
                  <a:lnTo>
                    <a:pt x="75" y="290"/>
                  </a:lnTo>
                  <a:lnTo>
                    <a:pt x="75" y="292"/>
                  </a:lnTo>
                  <a:lnTo>
                    <a:pt x="62" y="292"/>
                  </a:lnTo>
                  <a:lnTo>
                    <a:pt x="27" y="292"/>
                  </a:lnTo>
                  <a:lnTo>
                    <a:pt x="2" y="292"/>
                  </a:lnTo>
                  <a:lnTo>
                    <a:pt x="0" y="292"/>
                  </a:lnTo>
                  <a:lnTo>
                    <a:pt x="0" y="2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1" name="Freeform 413"/>
            <p:cNvSpPr>
              <a:spLocks noEditPoints="1"/>
            </p:cNvSpPr>
            <p:nvPr/>
          </p:nvSpPr>
          <p:spPr bwMode="auto">
            <a:xfrm>
              <a:off x="3441" y="1050"/>
              <a:ext cx="78" cy="128"/>
            </a:xfrm>
            <a:custGeom>
              <a:avLst/>
              <a:gdLst>
                <a:gd name="T0" fmla="*/ 10 w 234"/>
                <a:gd name="T1" fmla="*/ 7 h 409"/>
                <a:gd name="T2" fmla="*/ 59 w 234"/>
                <a:gd name="T3" fmla="*/ 7 h 409"/>
                <a:gd name="T4" fmla="*/ 60 w 234"/>
                <a:gd name="T5" fmla="*/ 14 h 409"/>
                <a:gd name="T6" fmla="*/ 59 w 234"/>
                <a:gd name="T7" fmla="*/ 49 h 409"/>
                <a:gd name="T8" fmla="*/ 62 w 234"/>
                <a:gd name="T9" fmla="*/ 46 h 409"/>
                <a:gd name="T10" fmla="*/ 76 w 234"/>
                <a:gd name="T11" fmla="*/ 27 h 409"/>
                <a:gd name="T12" fmla="*/ 92 w 234"/>
                <a:gd name="T13" fmla="*/ 12 h 409"/>
                <a:gd name="T14" fmla="*/ 101 w 234"/>
                <a:gd name="T15" fmla="*/ 8 h 409"/>
                <a:gd name="T16" fmla="*/ 130 w 234"/>
                <a:gd name="T17" fmla="*/ 1 h 409"/>
                <a:gd name="T18" fmla="*/ 139 w 234"/>
                <a:gd name="T19" fmla="*/ 1 h 409"/>
                <a:gd name="T20" fmla="*/ 178 w 234"/>
                <a:gd name="T21" fmla="*/ 14 h 409"/>
                <a:gd name="T22" fmla="*/ 204 w 234"/>
                <a:gd name="T23" fmla="*/ 39 h 409"/>
                <a:gd name="T24" fmla="*/ 217 w 234"/>
                <a:gd name="T25" fmla="*/ 60 h 409"/>
                <a:gd name="T26" fmla="*/ 232 w 234"/>
                <a:gd name="T27" fmla="*/ 138 h 409"/>
                <a:gd name="T28" fmla="*/ 232 w 234"/>
                <a:gd name="T29" fmla="*/ 162 h 409"/>
                <a:gd name="T30" fmla="*/ 223 w 234"/>
                <a:gd name="T31" fmla="*/ 227 h 409"/>
                <a:gd name="T32" fmla="*/ 204 w 234"/>
                <a:gd name="T33" fmla="*/ 265 h 409"/>
                <a:gd name="T34" fmla="*/ 189 w 234"/>
                <a:gd name="T35" fmla="*/ 283 h 409"/>
                <a:gd name="T36" fmla="*/ 139 w 234"/>
                <a:gd name="T37" fmla="*/ 304 h 409"/>
                <a:gd name="T38" fmla="*/ 130 w 234"/>
                <a:gd name="T39" fmla="*/ 304 h 409"/>
                <a:gd name="T40" fmla="*/ 113 w 234"/>
                <a:gd name="T41" fmla="*/ 301 h 409"/>
                <a:gd name="T42" fmla="*/ 99 w 234"/>
                <a:gd name="T43" fmla="*/ 296 h 409"/>
                <a:gd name="T44" fmla="*/ 90 w 234"/>
                <a:gd name="T45" fmla="*/ 290 h 409"/>
                <a:gd name="T46" fmla="*/ 66 w 234"/>
                <a:gd name="T47" fmla="*/ 266 h 409"/>
                <a:gd name="T48" fmla="*/ 63 w 234"/>
                <a:gd name="T49" fmla="*/ 266 h 409"/>
                <a:gd name="T50" fmla="*/ 63 w 234"/>
                <a:gd name="T51" fmla="*/ 354 h 409"/>
                <a:gd name="T52" fmla="*/ 65 w 234"/>
                <a:gd name="T53" fmla="*/ 409 h 409"/>
                <a:gd name="T54" fmla="*/ 24 w 234"/>
                <a:gd name="T55" fmla="*/ 409 h 409"/>
                <a:gd name="T56" fmla="*/ 1 w 234"/>
                <a:gd name="T57" fmla="*/ 409 h 409"/>
                <a:gd name="T58" fmla="*/ 1 w 234"/>
                <a:gd name="T59" fmla="*/ 347 h 409"/>
                <a:gd name="T60" fmla="*/ 0 w 234"/>
                <a:gd name="T61" fmla="*/ 15 h 409"/>
                <a:gd name="T62" fmla="*/ 0 w 234"/>
                <a:gd name="T63" fmla="*/ 8 h 409"/>
                <a:gd name="T64" fmla="*/ 0 w 234"/>
                <a:gd name="T65" fmla="*/ 7 h 409"/>
                <a:gd name="T66" fmla="*/ 1 w 234"/>
                <a:gd name="T67" fmla="*/ 7 h 409"/>
                <a:gd name="T68" fmla="*/ 63 w 234"/>
                <a:gd name="T69" fmla="*/ 156 h 409"/>
                <a:gd name="T70" fmla="*/ 68 w 234"/>
                <a:gd name="T71" fmla="*/ 197 h 409"/>
                <a:gd name="T72" fmla="*/ 79 w 234"/>
                <a:gd name="T73" fmla="*/ 220 h 409"/>
                <a:gd name="T74" fmla="*/ 87 w 234"/>
                <a:gd name="T75" fmla="*/ 231 h 409"/>
                <a:gd name="T76" fmla="*/ 114 w 234"/>
                <a:gd name="T77" fmla="*/ 244 h 409"/>
                <a:gd name="T78" fmla="*/ 121 w 234"/>
                <a:gd name="T79" fmla="*/ 244 h 409"/>
                <a:gd name="T80" fmla="*/ 134 w 234"/>
                <a:gd name="T81" fmla="*/ 241 h 409"/>
                <a:gd name="T82" fmla="*/ 146 w 234"/>
                <a:gd name="T83" fmla="*/ 232 h 409"/>
                <a:gd name="T84" fmla="*/ 155 w 234"/>
                <a:gd name="T85" fmla="*/ 221 h 409"/>
                <a:gd name="T86" fmla="*/ 161 w 234"/>
                <a:gd name="T87" fmla="*/ 210 h 409"/>
                <a:gd name="T88" fmla="*/ 169 w 234"/>
                <a:gd name="T89" fmla="*/ 160 h 409"/>
                <a:gd name="T90" fmla="*/ 169 w 234"/>
                <a:gd name="T91" fmla="*/ 145 h 409"/>
                <a:gd name="T92" fmla="*/ 165 w 234"/>
                <a:gd name="T93" fmla="*/ 107 h 409"/>
                <a:gd name="T94" fmla="*/ 155 w 234"/>
                <a:gd name="T95" fmla="*/ 83 h 409"/>
                <a:gd name="T96" fmla="*/ 146 w 234"/>
                <a:gd name="T97" fmla="*/ 73 h 409"/>
                <a:gd name="T98" fmla="*/ 120 w 234"/>
                <a:gd name="T99" fmla="*/ 62 h 409"/>
                <a:gd name="T100" fmla="*/ 113 w 234"/>
                <a:gd name="T101" fmla="*/ 62 h 409"/>
                <a:gd name="T102" fmla="*/ 99 w 234"/>
                <a:gd name="T103" fmla="*/ 65 h 409"/>
                <a:gd name="T104" fmla="*/ 86 w 234"/>
                <a:gd name="T105" fmla="*/ 73 h 409"/>
                <a:gd name="T106" fmla="*/ 79 w 234"/>
                <a:gd name="T107" fmla="*/ 83 h 409"/>
                <a:gd name="T108" fmla="*/ 72 w 234"/>
                <a:gd name="T109" fmla="*/ 96 h 409"/>
                <a:gd name="T110" fmla="*/ 63 w 234"/>
                <a:gd name="T111" fmla="*/ 141 h 409"/>
                <a:gd name="T112" fmla="*/ 62 w 234"/>
                <a:gd name="T113" fmla="*/ 155 h 409"/>
                <a:gd name="T114" fmla="*/ 62 w 234"/>
                <a:gd name="T115" fmla="*/ 158 h 409"/>
                <a:gd name="T116" fmla="*/ 63 w 234"/>
                <a:gd name="T117" fmla="*/ 14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409">
                  <a:moveTo>
                    <a:pt x="1" y="7"/>
                  </a:moveTo>
                  <a:lnTo>
                    <a:pt x="10" y="7"/>
                  </a:lnTo>
                  <a:lnTo>
                    <a:pt x="38" y="7"/>
                  </a:lnTo>
                  <a:lnTo>
                    <a:pt x="59" y="7"/>
                  </a:lnTo>
                  <a:lnTo>
                    <a:pt x="60" y="7"/>
                  </a:lnTo>
                  <a:lnTo>
                    <a:pt x="60" y="14"/>
                  </a:lnTo>
                  <a:lnTo>
                    <a:pt x="59" y="34"/>
                  </a:lnTo>
                  <a:lnTo>
                    <a:pt x="59" y="49"/>
                  </a:lnTo>
                  <a:lnTo>
                    <a:pt x="60" y="49"/>
                  </a:lnTo>
                  <a:lnTo>
                    <a:pt x="62" y="46"/>
                  </a:lnTo>
                  <a:lnTo>
                    <a:pt x="66" y="39"/>
                  </a:lnTo>
                  <a:lnTo>
                    <a:pt x="76" y="27"/>
                  </a:lnTo>
                  <a:lnTo>
                    <a:pt x="87" y="15"/>
                  </a:lnTo>
                  <a:lnTo>
                    <a:pt x="92" y="12"/>
                  </a:lnTo>
                  <a:lnTo>
                    <a:pt x="94" y="11"/>
                  </a:lnTo>
                  <a:lnTo>
                    <a:pt x="101" y="8"/>
                  </a:lnTo>
                  <a:lnTo>
                    <a:pt x="115" y="3"/>
                  </a:lnTo>
                  <a:lnTo>
                    <a:pt x="130" y="1"/>
                  </a:lnTo>
                  <a:lnTo>
                    <a:pt x="134" y="0"/>
                  </a:lnTo>
                  <a:lnTo>
                    <a:pt x="139" y="1"/>
                  </a:lnTo>
                  <a:lnTo>
                    <a:pt x="154" y="3"/>
                  </a:lnTo>
                  <a:lnTo>
                    <a:pt x="178" y="14"/>
                  </a:lnTo>
                  <a:lnTo>
                    <a:pt x="199" y="34"/>
                  </a:lnTo>
                  <a:lnTo>
                    <a:pt x="204" y="39"/>
                  </a:lnTo>
                  <a:lnTo>
                    <a:pt x="209" y="46"/>
                  </a:lnTo>
                  <a:lnTo>
                    <a:pt x="217" y="60"/>
                  </a:lnTo>
                  <a:lnTo>
                    <a:pt x="228" y="96"/>
                  </a:lnTo>
                  <a:lnTo>
                    <a:pt x="232" y="138"/>
                  </a:lnTo>
                  <a:lnTo>
                    <a:pt x="234" y="149"/>
                  </a:lnTo>
                  <a:lnTo>
                    <a:pt x="232" y="162"/>
                  </a:lnTo>
                  <a:lnTo>
                    <a:pt x="231" y="186"/>
                  </a:lnTo>
                  <a:lnTo>
                    <a:pt x="223" y="227"/>
                  </a:lnTo>
                  <a:lnTo>
                    <a:pt x="209" y="259"/>
                  </a:lnTo>
                  <a:lnTo>
                    <a:pt x="204" y="265"/>
                  </a:lnTo>
                  <a:lnTo>
                    <a:pt x="199" y="272"/>
                  </a:lnTo>
                  <a:lnTo>
                    <a:pt x="189" y="283"/>
                  </a:lnTo>
                  <a:lnTo>
                    <a:pt x="166" y="299"/>
                  </a:lnTo>
                  <a:lnTo>
                    <a:pt x="139" y="304"/>
                  </a:lnTo>
                  <a:lnTo>
                    <a:pt x="134" y="304"/>
                  </a:lnTo>
                  <a:lnTo>
                    <a:pt x="130" y="304"/>
                  </a:lnTo>
                  <a:lnTo>
                    <a:pt x="124" y="304"/>
                  </a:lnTo>
                  <a:lnTo>
                    <a:pt x="113" y="301"/>
                  </a:lnTo>
                  <a:lnTo>
                    <a:pt x="101" y="297"/>
                  </a:lnTo>
                  <a:lnTo>
                    <a:pt x="99" y="296"/>
                  </a:lnTo>
                  <a:lnTo>
                    <a:pt x="94" y="294"/>
                  </a:lnTo>
                  <a:lnTo>
                    <a:pt x="90" y="290"/>
                  </a:lnTo>
                  <a:lnTo>
                    <a:pt x="77" y="280"/>
                  </a:lnTo>
                  <a:lnTo>
                    <a:pt x="66" y="266"/>
                  </a:lnTo>
                  <a:lnTo>
                    <a:pt x="65" y="262"/>
                  </a:lnTo>
                  <a:lnTo>
                    <a:pt x="63" y="266"/>
                  </a:lnTo>
                  <a:lnTo>
                    <a:pt x="65" y="286"/>
                  </a:lnTo>
                  <a:lnTo>
                    <a:pt x="63" y="354"/>
                  </a:lnTo>
                  <a:lnTo>
                    <a:pt x="63" y="406"/>
                  </a:lnTo>
                  <a:lnTo>
                    <a:pt x="65" y="409"/>
                  </a:lnTo>
                  <a:lnTo>
                    <a:pt x="53" y="409"/>
                  </a:lnTo>
                  <a:lnTo>
                    <a:pt x="24" y="409"/>
                  </a:lnTo>
                  <a:lnTo>
                    <a:pt x="1" y="409"/>
                  </a:lnTo>
                  <a:lnTo>
                    <a:pt x="1" y="409"/>
                  </a:lnTo>
                  <a:lnTo>
                    <a:pt x="0" y="401"/>
                  </a:lnTo>
                  <a:lnTo>
                    <a:pt x="1" y="347"/>
                  </a:lnTo>
                  <a:lnTo>
                    <a:pt x="0" y="159"/>
                  </a:lnTo>
                  <a:lnTo>
                    <a:pt x="0" y="15"/>
                  </a:lnTo>
                  <a:lnTo>
                    <a:pt x="1" y="7"/>
                  </a:lnTo>
                  <a:lnTo>
                    <a:pt x="0" y="8"/>
                  </a:lnTo>
                  <a:lnTo>
                    <a:pt x="1" y="7"/>
                  </a:lnTo>
                  <a:lnTo>
                    <a:pt x="0" y="7"/>
                  </a:lnTo>
                  <a:lnTo>
                    <a:pt x="1" y="7"/>
                  </a:lnTo>
                  <a:lnTo>
                    <a:pt x="1" y="7"/>
                  </a:lnTo>
                  <a:close/>
                  <a:moveTo>
                    <a:pt x="63" y="148"/>
                  </a:moveTo>
                  <a:lnTo>
                    <a:pt x="63" y="156"/>
                  </a:lnTo>
                  <a:lnTo>
                    <a:pt x="63" y="172"/>
                  </a:lnTo>
                  <a:lnTo>
                    <a:pt x="68" y="197"/>
                  </a:lnTo>
                  <a:lnTo>
                    <a:pt x="76" y="217"/>
                  </a:lnTo>
                  <a:lnTo>
                    <a:pt x="79" y="220"/>
                  </a:lnTo>
                  <a:lnTo>
                    <a:pt x="82" y="224"/>
                  </a:lnTo>
                  <a:lnTo>
                    <a:pt x="87" y="231"/>
                  </a:lnTo>
                  <a:lnTo>
                    <a:pt x="100" y="239"/>
                  </a:lnTo>
                  <a:lnTo>
                    <a:pt x="114" y="244"/>
                  </a:lnTo>
                  <a:lnTo>
                    <a:pt x="118" y="244"/>
                  </a:lnTo>
                  <a:lnTo>
                    <a:pt x="121" y="244"/>
                  </a:lnTo>
                  <a:lnTo>
                    <a:pt x="128" y="244"/>
                  </a:lnTo>
                  <a:lnTo>
                    <a:pt x="134" y="241"/>
                  </a:lnTo>
                  <a:lnTo>
                    <a:pt x="141" y="237"/>
                  </a:lnTo>
                  <a:lnTo>
                    <a:pt x="146" y="232"/>
                  </a:lnTo>
                  <a:lnTo>
                    <a:pt x="152" y="225"/>
                  </a:lnTo>
                  <a:lnTo>
                    <a:pt x="155" y="221"/>
                  </a:lnTo>
                  <a:lnTo>
                    <a:pt x="156" y="218"/>
                  </a:lnTo>
                  <a:lnTo>
                    <a:pt x="161" y="210"/>
                  </a:lnTo>
                  <a:lnTo>
                    <a:pt x="166" y="189"/>
                  </a:lnTo>
                  <a:lnTo>
                    <a:pt x="169" y="160"/>
                  </a:lnTo>
                  <a:lnTo>
                    <a:pt x="170" y="152"/>
                  </a:lnTo>
                  <a:lnTo>
                    <a:pt x="169" y="145"/>
                  </a:lnTo>
                  <a:lnTo>
                    <a:pt x="169" y="131"/>
                  </a:lnTo>
                  <a:lnTo>
                    <a:pt x="165" y="107"/>
                  </a:lnTo>
                  <a:lnTo>
                    <a:pt x="156" y="87"/>
                  </a:lnTo>
                  <a:lnTo>
                    <a:pt x="155" y="83"/>
                  </a:lnTo>
                  <a:lnTo>
                    <a:pt x="152" y="80"/>
                  </a:lnTo>
                  <a:lnTo>
                    <a:pt x="146" y="73"/>
                  </a:lnTo>
                  <a:lnTo>
                    <a:pt x="134" y="65"/>
                  </a:lnTo>
                  <a:lnTo>
                    <a:pt x="120" y="62"/>
                  </a:lnTo>
                  <a:lnTo>
                    <a:pt x="117" y="60"/>
                  </a:lnTo>
                  <a:lnTo>
                    <a:pt x="113" y="62"/>
                  </a:lnTo>
                  <a:lnTo>
                    <a:pt x="106" y="62"/>
                  </a:lnTo>
                  <a:lnTo>
                    <a:pt x="99" y="65"/>
                  </a:lnTo>
                  <a:lnTo>
                    <a:pt x="92" y="69"/>
                  </a:lnTo>
                  <a:lnTo>
                    <a:pt x="86" y="73"/>
                  </a:lnTo>
                  <a:lnTo>
                    <a:pt x="80" y="80"/>
                  </a:lnTo>
                  <a:lnTo>
                    <a:pt x="79" y="83"/>
                  </a:lnTo>
                  <a:lnTo>
                    <a:pt x="76" y="87"/>
                  </a:lnTo>
                  <a:lnTo>
                    <a:pt x="72" y="96"/>
                  </a:lnTo>
                  <a:lnTo>
                    <a:pt x="66" y="115"/>
                  </a:lnTo>
                  <a:lnTo>
                    <a:pt x="63" y="141"/>
                  </a:lnTo>
                  <a:lnTo>
                    <a:pt x="63" y="148"/>
                  </a:lnTo>
                  <a:lnTo>
                    <a:pt x="62" y="155"/>
                  </a:lnTo>
                  <a:lnTo>
                    <a:pt x="63" y="162"/>
                  </a:lnTo>
                  <a:lnTo>
                    <a:pt x="62" y="158"/>
                  </a:lnTo>
                  <a:lnTo>
                    <a:pt x="62" y="149"/>
                  </a:lnTo>
                  <a:lnTo>
                    <a:pt x="63" y="148"/>
                  </a:lnTo>
                  <a:lnTo>
                    <a:pt x="63" y="1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2" name="Freeform 414"/>
            <p:cNvSpPr>
              <a:spLocks noEditPoints="1"/>
            </p:cNvSpPr>
            <p:nvPr/>
          </p:nvSpPr>
          <p:spPr bwMode="auto">
            <a:xfrm>
              <a:off x="3529" y="1050"/>
              <a:ext cx="75" cy="102"/>
            </a:xfrm>
            <a:custGeom>
              <a:avLst/>
              <a:gdLst>
                <a:gd name="T0" fmla="*/ 167 w 223"/>
                <a:gd name="T1" fmla="*/ 208 h 304"/>
                <a:gd name="T2" fmla="*/ 219 w 223"/>
                <a:gd name="T3" fmla="*/ 218 h 304"/>
                <a:gd name="T4" fmla="*/ 217 w 223"/>
                <a:gd name="T5" fmla="*/ 227 h 304"/>
                <a:gd name="T6" fmla="*/ 201 w 223"/>
                <a:gd name="T7" fmla="*/ 262 h 304"/>
                <a:gd name="T8" fmla="*/ 181 w 223"/>
                <a:gd name="T9" fmla="*/ 283 h 304"/>
                <a:gd name="T10" fmla="*/ 165 w 223"/>
                <a:gd name="T11" fmla="*/ 293 h 304"/>
                <a:gd name="T12" fmla="*/ 122 w 223"/>
                <a:gd name="T13" fmla="*/ 304 h 304"/>
                <a:gd name="T14" fmla="*/ 106 w 223"/>
                <a:gd name="T15" fmla="*/ 304 h 304"/>
                <a:gd name="T16" fmla="*/ 62 w 223"/>
                <a:gd name="T17" fmla="*/ 293 h 304"/>
                <a:gd name="T18" fmla="*/ 34 w 223"/>
                <a:gd name="T19" fmla="*/ 269 h 304"/>
                <a:gd name="T20" fmla="*/ 19 w 223"/>
                <a:gd name="T21" fmla="*/ 248 h 304"/>
                <a:gd name="T22" fmla="*/ 0 w 223"/>
                <a:gd name="T23" fmla="*/ 166 h 304"/>
                <a:gd name="T24" fmla="*/ 0 w 223"/>
                <a:gd name="T25" fmla="*/ 142 h 304"/>
                <a:gd name="T26" fmla="*/ 12 w 223"/>
                <a:gd name="T27" fmla="*/ 79 h 304"/>
                <a:gd name="T28" fmla="*/ 34 w 223"/>
                <a:gd name="T29" fmla="*/ 36 h 304"/>
                <a:gd name="T30" fmla="*/ 50 w 223"/>
                <a:gd name="T31" fmla="*/ 21 h 304"/>
                <a:gd name="T32" fmla="*/ 102 w 223"/>
                <a:gd name="T33" fmla="*/ 1 h 304"/>
                <a:gd name="T34" fmla="*/ 117 w 223"/>
                <a:gd name="T35" fmla="*/ 1 h 304"/>
                <a:gd name="T36" fmla="*/ 161 w 223"/>
                <a:gd name="T37" fmla="*/ 14 h 304"/>
                <a:gd name="T38" fmla="*/ 191 w 223"/>
                <a:gd name="T39" fmla="*/ 38 h 304"/>
                <a:gd name="T40" fmla="*/ 205 w 223"/>
                <a:gd name="T41" fmla="*/ 63 h 304"/>
                <a:gd name="T42" fmla="*/ 222 w 223"/>
                <a:gd name="T43" fmla="*/ 153 h 304"/>
                <a:gd name="T44" fmla="*/ 223 w 223"/>
                <a:gd name="T45" fmla="*/ 167 h 304"/>
                <a:gd name="T46" fmla="*/ 222 w 223"/>
                <a:gd name="T47" fmla="*/ 175 h 304"/>
                <a:gd name="T48" fmla="*/ 219 w 223"/>
                <a:gd name="T49" fmla="*/ 176 h 304"/>
                <a:gd name="T50" fmla="*/ 124 w 223"/>
                <a:gd name="T51" fmla="*/ 175 h 304"/>
                <a:gd name="T52" fmla="*/ 65 w 223"/>
                <a:gd name="T53" fmla="*/ 175 h 304"/>
                <a:gd name="T54" fmla="*/ 65 w 223"/>
                <a:gd name="T55" fmla="*/ 191 h 304"/>
                <a:gd name="T56" fmla="*/ 78 w 223"/>
                <a:gd name="T57" fmla="*/ 225 h 304"/>
                <a:gd name="T58" fmla="*/ 82 w 223"/>
                <a:gd name="T59" fmla="*/ 232 h 304"/>
                <a:gd name="T60" fmla="*/ 99 w 223"/>
                <a:gd name="T61" fmla="*/ 244 h 304"/>
                <a:gd name="T62" fmla="*/ 116 w 223"/>
                <a:gd name="T63" fmla="*/ 246 h 304"/>
                <a:gd name="T64" fmla="*/ 130 w 223"/>
                <a:gd name="T65" fmla="*/ 245 h 304"/>
                <a:gd name="T66" fmla="*/ 144 w 223"/>
                <a:gd name="T67" fmla="*/ 232 h 304"/>
                <a:gd name="T68" fmla="*/ 154 w 223"/>
                <a:gd name="T69" fmla="*/ 213 h 304"/>
                <a:gd name="T70" fmla="*/ 155 w 223"/>
                <a:gd name="T71" fmla="*/ 207 h 304"/>
                <a:gd name="T72" fmla="*/ 155 w 223"/>
                <a:gd name="T73" fmla="*/ 206 h 304"/>
                <a:gd name="T74" fmla="*/ 157 w 223"/>
                <a:gd name="T75" fmla="*/ 206 h 304"/>
                <a:gd name="T76" fmla="*/ 160 w 223"/>
                <a:gd name="T77" fmla="*/ 122 h 304"/>
                <a:gd name="T78" fmla="*/ 155 w 223"/>
                <a:gd name="T79" fmla="*/ 94 h 304"/>
                <a:gd name="T80" fmla="*/ 147 w 223"/>
                <a:gd name="T81" fmla="*/ 76 h 304"/>
                <a:gd name="T82" fmla="*/ 138 w 223"/>
                <a:gd name="T83" fmla="*/ 69 h 304"/>
                <a:gd name="T84" fmla="*/ 116 w 223"/>
                <a:gd name="T85" fmla="*/ 60 h 304"/>
                <a:gd name="T86" fmla="*/ 109 w 223"/>
                <a:gd name="T87" fmla="*/ 60 h 304"/>
                <a:gd name="T88" fmla="*/ 92 w 223"/>
                <a:gd name="T89" fmla="*/ 66 h 304"/>
                <a:gd name="T90" fmla="*/ 79 w 223"/>
                <a:gd name="T91" fmla="*/ 77 h 304"/>
                <a:gd name="T92" fmla="*/ 74 w 223"/>
                <a:gd name="T93" fmla="*/ 87 h 304"/>
                <a:gd name="T94" fmla="*/ 67 w 223"/>
                <a:gd name="T95" fmla="*/ 122 h 304"/>
                <a:gd name="T96" fmla="*/ 81 w 223"/>
                <a:gd name="T97" fmla="*/ 127 h 304"/>
                <a:gd name="T98" fmla="*/ 158 w 223"/>
                <a:gd name="T99" fmla="*/ 127 h 304"/>
                <a:gd name="T100" fmla="*/ 160 w 223"/>
                <a:gd name="T101" fmla="*/ 122 h 304"/>
                <a:gd name="T102" fmla="*/ 160 w 223"/>
                <a:gd name="T103" fmla="*/ 121 h 304"/>
                <a:gd name="T104" fmla="*/ 161 w 223"/>
                <a:gd name="T105" fmla="*/ 12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04">
                  <a:moveTo>
                    <a:pt x="157" y="206"/>
                  </a:moveTo>
                  <a:lnTo>
                    <a:pt x="167" y="208"/>
                  </a:lnTo>
                  <a:lnTo>
                    <a:pt x="196" y="214"/>
                  </a:lnTo>
                  <a:lnTo>
                    <a:pt x="219" y="218"/>
                  </a:lnTo>
                  <a:lnTo>
                    <a:pt x="220" y="218"/>
                  </a:lnTo>
                  <a:lnTo>
                    <a:pt x="217" y="227"/>
                  </a:lnTo>
                  <a:lnTo>
                    <a:pt x="212" y="239"/>
                  </a:lnTo>
                  <a:lnTo>
                    <a:pt x="201" y="262"/>
                  </a:lnTo>
                  <a:lnTo>
                    <a:pt x="185" y="280"/>
                  </a:lnTo>
                  <a:lnTo>
                    <a:pt x="181" y="283"/>
                  </a:lnTo>
                  <a:lnTo>
                    <a:pt x="175" y="287"/>
                  </a:lnTo>
                  <a:lnTo>
                    <a:pt x="165" y="293"/>
                  </a:lnTo>
                  <a:lnTo>
                    <a:pt x="146" y="301"/>
                  </a:lnTo>
                  <a:lnTo>
                    <a:pt x="122" y="304"/>
                  </a:lnTo>
                  <a:lnTo>
                    <a:pt x="116" y="304"/>
                  </a:lnTo>
                  <a:lnTo>
                    <a:pt x="106" y="304"/>
                  </a:lnTo>
                  <a:lnTo>
                    <a:pt x="91" y="303"/>
                  </a:lnTo>
                  <a:lnTo>
                    <a:pt x="62" y="293"/>
                  </a:lnTo>
                  <a:lnTo>
                    <a:pt x="38" y="276"/>
                  </a:lnTo>
                  <a:lnTo>
                    <a:pt x="34" y="269"/>
                  </a:lnTo>
                  <a:lnTo>
                    <a:pt x="29" y="263"/>
                  </a:lnTo>
                  <a:lnTo>
                    <a:pt x="19" y="248"/>
                  </a:lnTo>
                  <a:lnTo>
                    <a:pt x="6" y="210"/>
                  </a:lnTo>
                  <a:lnTo>
                    <a:pt x="0" y="166"/>
                  </a:lnTo>
                  <a:lnTo>
                    <a:pt x="0" y="153"/>
                  </a:lnTo>
                  <a:lnTo>
                    <a:pt x="0" y="142"/>
                  </a:lnTo>
                  <a:lnTo>
                    <a:pt x="2" y="120"/>
                  </a:lnTo>
                  <a:lnTo>
                    <a:pt x="12" y="79"/>
                  </a:lnTo>
                  <a:lnTo>
                    <a:pt x="29" y="45"/>
                  </a:lnTo>
                  <a:lnTo>
                    <a:pt x="34" y="36"/>
                  </a:lnTo>
                  <a:lnTo>
                    <a:pt x="38" y="31"/>
                  </a:lnTo>
                  <a:lnTo>
                    <a:pt x="50" y="21"/>
                  </a:lnTo>
                  <a:lnTo>
                    <a:pt x="74" y="7"/>
                  </a:lnTo>
                  <a:lnTo>
                    <a:pt x="102" y="1"/>
                  </a:lnTo>
                  <a:lnTo>
                    <a:pt x="110" y="0"/>
                  </a:lnTo>
                  <a:lnTo>
                    <a:pt x="117" y="1"/>
                  </a:lnTo>
                  <a:lnTo>
                    <a:pt x="134" y="3"/>
                  </a:lnTo>
                  <a:lnTo>
                    <a:pt x="161" y="14"/>
                  </a:lnTo>
                  <a:lnTo>
                    <a:pt x="185" y="32"/>
                  </a:lnTo>
                  <a:lnTo>
                    <a:pt x="191" y="38"/>
                  </a:lnTo>
                  <a:lnTo>
                    <a:pt x="195" y="46"/>
                  </a:lnTo>
                  <a:lnTo>
                    <a:pt x="205" y="63"/>
                  </a:lnTo>
                  <a:lnTo>
                    <a:pt x="217" y="103"/>
                  </a:lnTo>
                  <a:lnTo>
                    <a:pt x="222" y="153"/>
                  </a:lnTo>
                  <a:lnTo>
                    <a:pt x="223" y="166"/>
                  </a:lnTo>
                  <a:lnTo>
                    <a:pt x="223" y="167"/>
                  </a:lnTo>
                  <a:lnTo>
                    <a:pt x="222" y="172"/>
                  </a:lnTo>
                  <a:lnTo>
                    <a:pt x="222" y="175"/>
                  </a:lnTo>
                  <a:lnTo>
                    <a:pt x="223" y="175"/>
                  </a:lnTo>
                  <a:lnTo>
                    <a:pt x="219" y="176"/>
                  </a:lnTo>
                  <a:lnTo>
                    <a:pt x="198" y="175"/>
                  </a:lnTo>
                  <a:lnTo>
                    <a:pt x="124" y="175"/>
                  </a:lnTo>
                  <a:lnTo>
                    <a:pt x="68" y="175"/>
                  </a:lnTo>
                  <a:lnTo>
                    <a:pt x="65" y="175"/>
                  </a:lnTo>
                  <a:lnTo>
                    <a:pt x="65" y="180"/>
                  </a:lnTo>
                  <a:lnTo>
                    <a:pt x="65" y="191"/>
                  </a:lnTo>
                  <a:lnTo>
                    <a:pt x="69" y="210"/>
                  </a:lnTo>
                  <a:lnTo>
                    <a:pt x="78" y="225"/>
                  </a:lnTo>
                  <a:lnTo>
                    <a:pt x="81" y="228"/>
                  </a:lnTo>
                  <a:lnTo>
                    <a:pt x="82" y="232"/>
                  </a:lnTo>
                  <a:lnTo>
                    <a:pt x="88" y="237"/>
                  </a:lnTo>
                  <a:lnTo>
                    <a:pt x="99" y="244"/>
                  </a:lnTo>
                  <a:lnTo>
                    <a:pt x="112" y="246"/>
                  </a:lnTo>
                  <a:lnTo>
                    <a:pt x="116" y="246"/>
                  </a:lnTo>
                  <a:lnTo>
                    <a:pt x="120" y="246"/>
                  </a:lnTo>
                  <a:lnTo>
                    <a:pt x="130" y="245"/>
                  </a:lnTo>
                  <a:lnTo>
                    <a:pt x="138" y="239"/>
                  </a:lnTo>
                  <a:lnTo>
                    <a:pt x="144" y="232"/>
                  </a:lnTo>
                  <a:lnTo>
                    <a:pt x="150" y="224"/>
                  </a:lnTo>
                  <a:lnTo>
                    <a:pt x="154" y="213"/>
                  </a:lnTo>
                  <a:lnTo>
                    <a:pt x="157" y="206"/>
                  </a:lnTo>
                  <a:lnTo>
                    <a:pt x="155" y="207"/>
                  </a:lnTo>
                  <a:lnTo>
                    <a:pt x="157" y="206"/>
                  </a:lnTo>
                  <a:lnTo>
                    <a:pt x="155" y="206"/>
                  </a:lnTo>
                  <a:lnTo>
                    <a:pt x="157" y="206"/>
                  </a:lnTo>
                  <a:lnTo>
                    <a:pt x="157" y="206"/>
                  </a:lnTo>
                  <a:close/>
                  <a:moveTo>
                    <a:pt x="161" y="127"/>
                  </a:moveTo>
                  <a:lnTo>
                    <a:pt x="160" y="122"/>
                  </a:lnTo>
                  <a:lnTo>
                    <a:pt x="158" y="111"/>
                  </a:lnTo>
                  <a:lnTo>
                    <a:pt x="155" y="94"/>
                  </a:lnTo>
                  <a:lnTo>
                    <a:pt x="148" y="80"/>
                  </a:lnTo>
                  <a:lnTo>
                    <a:pt x="147" y="76"/>
                  </a:lnTo>
                  <a:lnTo>
                    <a:pt x="144" y="74"/>
                  </a:lnTo>
                  <a:lnTo>
                    <a:pt x="138" y="69"/>
                  </a:lnTo>
                  <a:lnTo>
                    <a:pt x="127" y="63"/>
                  </a:lnTo>
                  <a:lnTo>
                    <a:pt x="116" y="60"/>
                  </a:lnTo>
                  <a:lnTo>
                    <a:pt x="113" y="59"/>
                  </a:lnTo>
                  <a:lnTo>
                    <a:pt x="109" y="60"/>
                  </a:lnTo>
                  <a:lnTo>
                    <a:pt x="103" y="60"/>
                  </a:lnTo>
                  <a:lnTo>
                    <a:pt x="92" y="66"/>
                  </a:lnTo>
                  <a:lnTo>
                    <a:pt x="81" y="74"/>
                  </a:lnTo>
                  <a:lnTo>
                    <a:pt x="79" y="77"/>
                  </a:lnTo>
                  <a:lnTo>
                    <a:pt x="76" y="81"/>
                  </a:lnTo>
                  <a:lnTo>
                    <a:pt x="74" y="87"/>
                  </a:lnTo>
                  <a:lnTo>
                    <a:pt x="68" y="103"/>
                  </a:lnTo>
                  <a:lnTo>
                    <a:pt x="67" y="122"/>
                  </a:lnTo>
                  <a:lnTo>
                    <a:pt x="67" y="127"/>
                  </a:lnTo>
                  <a:lnTo>
                    <a:pt x="81" y="127"/>
                  </a:lnTo>
                  <a:lnTo>
                    <a:pt x="124" y="127"/>
                  </a:lnTo>
                  <a:lnTo>
                    <a:pt x="158" y="127"/>
                  </a:lnTo>
                  <a:lnTo>
                    <a:pt x="161" y="127"/>
                  </a:lnTo>
                  <a:lnTo>
                    <a:pt x="160" y="122"/>
                  </a:lnTo>
                  <a:lnTo>
                    <a:pt x="160" y="118"/>
                  </a:lnTo>
                  <a:lnTo>
                    <a:pt x="160" y="121"/>
                  </a:lnTo>
                  <a:lnTo>
                    <a:pt x="160" y="127"/>
                  </a:lnTo>
                  <a:lnTo>
                    <a:pt x="161" y="127"/>
                  </a:lnTo>
                  <a:lnTo>
                    <a:pt x="161"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3" name="Freeform 415"/>
            <p:cNvSpPr>
              <a:spLocks/>
            </p:cNvSpPr>
            <p:nvPr/>
          </p:nvSpPr>
          <p:spPr bwMode="auto">
            <a:xfrm>
              <a:off x="3616" y="1050"/>
              <a:ext cx="76" cy="102"/>
            </a:xfrm>
            <a:custGeom>
              <a:avLst/>
              <a:gdLst>
                <a:gd name="T0" fmla="*/ 213 w 226"/>
                <a:gd name="T1" fmla="*/ 96 h 304"/>
                <a:gd name="T2" fmla="*/ 161 w 226"/>
                <a:gd name="T3" fmla="*/ 107 h 304"/>
                <a:gd name="T4" fmla="*/ 158 w 226"/>
                <a:gd name="T5" fmla="*/ 100 h 304"/>
                <a:gd name="T6" fmla="*/ 148 w 226"/>
                <a:gd name="T7" fmla="*/ 77 h 304"/>
                <a:gd name="T8" fmla="*/ 133 w 226"/>
                <a:gd name="T9" fmla="*/ 65 h 304"/>
                <a:gd name="T10" fmla="*/ 117 w 226"/>
                <a:gd name="T11" fmla="*/ 60 h 304"/>
                <a:gd name="T12" fmla="*/ 106 w 226"/>
                <a:gd name="T13" fmla="*/ 62 h 304"/>
                <a:gd name="T14" fmla="*/ 80 w 226"/>
                <a:gd name="T15" fmla="*/ 77 h 304"/>
                <a:gd name="T16" fmla="*/ 76 w 226"/>
                <a:gd name="T17" fmla="*/ 84 h 304"/>
                <a:gd name="T18" fmla="*/ 69 w 226"/>
                <a:gd name="T19" fmla="*/ 101 h 304"/>
                <a:gd name="T20" fmla="*/ 65 w 226"/>
                <a:gd name="T21" fmla="*/ 146 h 304"/>
                <a:gd name="T22" fmla="*/ 65 w 226"/>
                <a:gd name="T23" fmla="*/ 172 h 304"/>
                <a:gd name="T24" fmla="*/ 76 w 226"/>
                <a:gd name="T25" fmla="*/ 217 h 304"/>
                <a:gd name="T26" fmla="*/ 80 w 226"/>
                <a:gd name="T27" fmla="*/ 224 h 304"/>
                <a:gd name="T28" fmla="*/ 99 w 226"/>
                <a:gd name="T29" fmla="*/ 239 h 304"/>
                <a:gd name="T30" fmla="*/ 117 w 226"/>
                <a:gd name="T31" fmla="*/ 242 h 304"/>
                <a:gd name="T32" fmla="*/ 126 w 226"/>
                <a:gd name="T33" fmla="*/ 242 h 304"/>
                <a:gd name="T34" fmla="*/ 144 w 226"/>
                <a:gd name="T35" fmla="*/ 232 h 304"/>
                <a:gd name="T36" fmla="*/ 148 w 226"/>
                <a:gd name="T37" fmla="*/ 228 h 304"/>
                <a:gd name="T38" fmla="*/ 158 w 226"/>
                <a:gd name="T39" fmla="*/ 210 h 304"/>
                <a:gd name="T40" fmla="*/ 164 w 226"/>
                <a:gd name="T41" fmla="*/ 186 h 304"/>
                <a:gd name="T42" fmla="*/ 202 w 226"/>
                <a:gd name="T43" fmla="*/ 194 h 304"/>
                <a:gd name="T44" fmla="*/ 226 w 226"/>
                <a:gd name="T45" fmla="*/ 198 h 304"/>
                <a:gd name="T46" fmla="*/ 212 w 226"/>
                <a:gd name="T47" fmla="*/ 245 h 304"/>
                <a:gd name="T48" fmla="*/ 178 w 226"/>
                <a:gd name="T49" fmla="*/ 286 h 304"/>
                <a:gd name="T50" fmla="*/ 130 w 226"/>
                <a:gd name="T51" fmla="*/ 304 h 304"/>
                <a:gd name="T52" fmla="*/ 106 w 226"/>
                <a:gd name="T53" fmla="*/ 304 h 304"/>
                <a:gd name="T54" fmla="*/ 57 w 226"/>
                <a:gd name="T55" fmla="*/ 290 h 304"/>
                <a:gd name="T56" fmla="*/ 28 w 226"/>
                <a:gd name="T57" fmla="*/ 261 h 304"/>
                <a:gd name="T58" fmla="*/ 16 w 226"/>
                <a:gd name="T59" fmla="*/ 238 h 304"/>
                <a:gd name="T60" fmla="*/ 0 w 226"/>
                <a:gd name="T61" fmla="*/ 165 h 304"/>
                <a:gd name="T62" fmla="*/ 0 w 226"/>
                <a:gd name="T63" fmla="*/ 142 h 304"/>
                <a:gd name="T64" fmla="*/ 10 w 226"/>
                <a:gd name="T65" fmla="*/ 79 h 304"/>
                <a:gd name="T66" fmla="*/ 33 w 226"/>
                <a:gd name="T67" fmla="*/ 39 h 304"/>
                <a:gd name="T68" fmla="*/ 49 w 226"/>
                <a:gd name="T69" fmla="*/ 22 h 304"/>
                <a:gd name="T70" fmla="*/ 107 w 226"/>
                <a:gd name="T71" fmla="*/ 1 h 304"/>
                <a:gd name="T72" fmla="*/ 121 w 226"/>
                <a:gd name="T73" fmla="*/ 1 h 304"/>
                <a:gd name="T74" fmla="*/ 159 w 226"/>
                <a:gd name="T75" fmla="*/ 8 h 304"/>
                <a:gd name="T76" fmla="*/ 185 w 226"/>
                <a:gd name="T77" fmla="*/ 22 h 304"/>
                <a:gd name="T78" fmla="*/ 196 w 226"/>
                <a:gd name="T79" fmla="*/ 35 h 304"/>
                <a:gd name="T80" fmla="*/ 220 w 226"/>
                <a:gd name="T81" fmla="*/ 86 h 304"/>
                <a:gd name="T82" fmla="*/ 223 w 226"/>
                <a:gd name="T83"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304">
                  <a:moveTo>
                    <a:pt x="223" y="93"/>
                  </a:moveTo>
                  <a:lnTo>
                    <a:pt x="213" y="96"/>
                  </a:lnTo>
                  <a:lnTo>
                    <a:pt x="183" y="103"/>
                  </a:lnTo>
                  <a:lnTo>
                    <a:pt x="161" y="107"/>
                  </a:lnTo>
                  <a:lnTo>
                    <a:pt x="161" y="107"/>
                  </a:lnTo>
                  <a:lnTo>
                    <a:pt x="158" y="100"/>
                  </a:lnTo>
                  <a:lnTo>
                    <a:pt x="154" y="87"/>
                  </a:lnTo>
                  <a:lnTo>
                    <a:pt x="148" y="77"/>
                  </a:lnTo>
                  <a:lnTo>
                    <a:pt x="141" y="69"/>
                  </a:lnTo>
                  <a:lnTo>
                    <a:pt x="133" y="65"/>
                  </a:lnTo>
                  <a:lnTo>
                    <a:pt x="123" y="62"/>
                  </a:lnTo>
                  <a:lnTo>
                    <a:pt x="117" y="60"/>
                  </a:lnTo>
                  <a:lnTo>
                    <a:pt x="113" y="62"/>
                  </a:lnTo>
                  <a:lnTo>
                    <a:pt x="106" y="62"/>
                  </a:lnTo>
                  <a:lnTo>
                    <a:pt x="92" y="67"/>
                  </a:lnTo>
                  <a:lnTo>
                    <a:pt x="80" y="77"/>
                  </a:lnTo>
                  <a:lnTo>
                    <a:pt x="79" y="80"/>
                  </a:lnTo>
                  <a:lnTo>
                    <a:pt x="76" y="84"/>
                  </a:lnTo>
                  <a:lnTo>
                    <a:pt x="72" y="93"/>
                  </a:lnTo>
                  <a:lnTo>
                    <a:pt x="69" y="101"/>
                  </a:lnTo>
                  <a:lnTo>
                    <a:pt x="65" y="125"/>
                  </a:lnTo>
                  <a:lnTo>
                    <a:pt x="65" y="146"/>
                  </a:lnTo>
                  <a:lnTo>
                    <a:pt x="65" y="156"/>
                  </a:lnTo>
                  <a:lnTo>
                    <a:pt x="65" y="172"/>
                  </a:lnTo>
                  <a:lnTo>
                    <a:pt x="69" y="197"/>
                  </a:lnTo>
                  <a:lnTo>
                    <a:pt x="76" y="217"/>
                  </a:lnTo>
                  <a:lnTo>
                    <a:pt x="79" y="220"/>
                  </a:lnTo>
                  <a:lnTo>
                    <a:pt x="80" y="224"/>
                  </a:lnTo>
                  <a:lnTo>
                    <a:pt x="86" y="231"/>
                  </a:lnTo>
                  <a:lnTo>
                    <a:pt x="99" y="239"/>
                  </a:lnTo>
                  <a:lnTo>
                    <a:pt x="113" y="242"/>
                  </a:lnTo>
                  <a:lnTo>
                    <a:pt x="117" y="242"/>
                  </a:lnTo>
                  <a:lnTo>
                    <a:pt x="120" y="242"/>
                  </a:lnTo>
                  <a:lnTo>
                    <a:pt x="126" y="242"/>
                  </a:lnTo>
                  <a:lnTo>
                    <a:pt x="135" y="238"/>
                  </a:lnTo>
                  <a:lnTo>
                    <a:pt x="144" y="232"/>
                  </a:lnTo>
                  <a:lnTo>
                    <a:pt x="147" y="230"/>
                  </a:lnTo>
                  <a:lnTo>
                    <a:pt x="148" y="228"/>
                  </a:lnTo>
                  <a:lnTo>
                    <a:pt x="152" y="222"/>
                  </a:lnTo>
                  <a:lnTo>
                    <a:pt x="158" y="210"/>
                  </a:lnTo>
                  <a:lnTo>
                    <a:pt x="162" y="191"/>
                  </a:lnTo>
                  <a:lnTo>
                    <a:pt x="164" y="186"/>
                  </a:lnTo>
                  <a:lnTo>
                    <a:pt x="172" y="189"/>
                  </a:lnTo>
                  <a:lnTo>
                    <a:pt x="202" y="194"/>
                  </a:lnTo>
                  <a:lnTo>
                    <a:pt x="224" y="198"/>
                  </a:lnTo>
                  <a:lnTo>
                    <a:pt x="226" y="198"/>
                  </a:lnTo>
                  <a:lnTo>
                    <a:pt x="221" y="215"/>
                  </a:lnTo>
                  <a:lnTo>
                    <a:pt x="212" y="245"/>
                  </a:lnTo>
                  <a:lnTo>
                    <a:pt x="196" y="269"/>
                  </a:lnTo>
                  <a:lnTo>
                    <a:pt x="178" y="286"/>
                  </a:lnTo>
                  <a:lnTo>
                    <a:pt x="157" y="299"/>
                  </a:lnTo>
                  <a:lnTo>
                    <a:pt x="130" y="304"/>
                  </a:lnTo>
                  <a:lnTo>
                    <a:pt x="116" y="304"/>
                  </a:lnTo>
                  <a:lnTo>
                    <a:pt x="106" y="304"/>
                  </a:lnTo>
                  <a:lnTo>
                    <a:pt x="88" y="303"/>
                  </a:lnTo>
                  <a:lnTo>
                    <a:pt x="57" y="290"/>
                  </a:lnTo>
                  <a:lnTo>
                    <a:pt x="33" y="269"/>
                  </a:lnTo>
                  <a:lnTo>
                    <a:pt x="28" y="261"/>
                  </a:lnTo>
                  <a:lnTo>
                    <a:pt x="23" y="253"/>
                  </a:lnTo>
                  <a:lnTo>
                    <a:pt x="16" y="238"/>
                  </a:lnTo>
                  <a:lnTo>
                    <a:pt x="4" y="203"/>
                  </a:lnTo>
                  <a:lnTo>
                    <a:pt x="0" y="165"/>
                  </a:lnTo>
                  <a:lnTo>
                    <a:pt x="0" y="153"/>
                  </a:lnTo>
                  <a:lnTo>
                    <a:pt x="0" y="142"/>
                  </a:lnTo>
                  <a:lnTo>
                    <a:pt x="2" y="118"/>
                  </a:lnTo>
                  <a:lnTo>
                    <a:pt x="10" y="79"/>
                  </a:lnTo>
                  <a:lnTo>
                    <a:pt x="27" y="46"/>
                  </a:lnTo>
                  <a:lnTo>
                    <a:pt x="33" y="39"/>
                  </a:lnTo>
                  <a:lnTo>
                    <a:pt x="37" y="34"/>
                  </a:lnTo>
                  <a:lnTo>
                    <a:pt x="49" y="22"/>
                  </a:lnTo>
                  <a:lnTo>
                    <a:pt x="76" y="7"/>
                  </a:lnTo>
                  <a:lnTo>
                    <a:pt x="107" y="1"/>
                  </a:lnTo>
                  <a:lnTo>
                    <a:pt x="116" y="0"/>
                  </a:lnTo>
                  <a:lnTo>
                    <a:pt x="121" y="1"/>
                  </a:lnTo>
                  <a:lnTo>
                    <a:pt x="135" y="1"/>
                  </a:lnTo>
                  <a:lnTo>
                    <a:pt x="159" y="8"/>
                  </a:lnTo>
                  <a:lnTo>
                    <a:pt x="179" y="19"/>
                  </a:lnTo>
                  <a:lnTo>
                    <a:pt x="185" y="22"/>
                  </a:lnTo>
                  <a:lnTo>
                    <a:pt x="188" y="27"/>
                  </a:lnTo>
                  <a:lnTo>
                    <a:pt x="196" y="35"/>
                  </a:lnTo>
                  <a:lnTo>
                    <a:pt x="209" y="58"/>
                  </a:lnTo>
                  <a:lnTo>
                    <a:pt x="220" y="86"/>
                  </a:lnTo>
                  <a:lnTo>
                    <a:pt x="223" y="93"/>
                  </a:lnTo>
                  <a:lnTo>
                    <a:pt x="223"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4" name="Freeform 416"/>
            <p:cNvSpPr>
              <a:spLocks/>
            </p:cNvSpPr>
            <p:nvPr/>
          </p:nvSpPr>
          <p:spPr bwMode="auto">
            <a:xfrm>
              <a:off x="3697" y="1019"/>
              <a:ext cx="48" cy="133"/>
            </a:xfrm>
            <a:custGeom>
              <a:avLst/>
              <a:gdLst>
                <a:gd name="T0" fmla="*/ 136 w 142"/>
                <a:gd name="T1" fmla="*/ 113 h 400"/>
                <a:gd name="T2" fmla="*/ 135 w 142"/>
                <a:gd name="T3" fmla="*/ 163 h 400"/>
                <a:gd name="T4" fmla="*/ 129 w 142"/>
                <a:gd name="T5" fmla="*/ 163 h 400"/>
                <a:gd name="T6" fmla="*/ 94 w 142"/>
                <a:gd name="T7" fmla="*/ 163 h 400"/>
                <a:gd name="T8" fmla="*/ 94 w 142"/>
                <a:gd name="T9" fmla="*/ 183 h 400"/>
                <a:gd name="T10" fmla="*/ 93 w 142"/>
                <a:gd name="T11" fmla="*/ 280 h 400"/>
                <a:gd name="T12" fmla="*/ 93 w 142"/>
                <a:gd name="T13" fmla="*/ 289 h 400"/>
                <a:gd name="T14" fmla="*/ 94 w 142"/>
                <a:gd name="T15" fmla="*/ 316 h 400"/>
                <a:gd name="T16" fmla="*/ 95 w 142"/>
                <a:gd name="T17" fmla="*/ 326 h 400"/>
                <a:gd name="T18" fmla="*/ 100 w 142"/>
                <a:gd name="T19" fmla="*/ 334 h 400"/>
                <a:gd name="T20" fmla="*/ 105 w 142"/>
                <a:gd name="T21" fmla="*/ 337 h 400"/>
                <a:gd name="T22" fmla="*/ 111 w 142"/>
                <a:gd name="T23" fmla="*/ 337 h 400"/>
                <a:gd name="T24" fmla="*/ 115 w 142"/>
                <a:gd name="T25" fmla="*/ 337 h 400"/>
                <a:gd name="T26" fmla="*/ 134 w 142"/>
                <a:gd name="T27" fmla="*/ 331 h 400"/>
                <a:gd name="T28" fmla="*/ 136 w 142"/>
                <a:gd name="T29" fmla="*/ 331 h 400"/>
                <a:gd name="T30" fmla="*/ 139 w 142"/>
                <a:gd name="T31" fmla="*/ 368 h 400"/>
                <a:gd name="T32" fmla="*/ 142 w 142"/>
                <a:gd name="T33" fmla="*/ 389 h 400"/>
                <a:gd name="T34" fmla="*/ 131 w 142"/>
                <a:gd name="T35" fmla="*/ 395 h 400"/>
                <a:gd name="T36" fmla="*/ 97 w 142"/>
                <a:gd name="T37" fmla="*/ 400 h 400"/>
                <a:gd name="T38" fmla="*/ 88 w 142"/>
                <a:gd name="T39" fmla="*/ 400 h 400"/>
                <a:gd name="T40" fmla="*/ 66 w 142"/>
                <a:gd name="T41" fmla="*/ 397 h 400"/>
                <a:gd name="T42" fmla="*/ 53 w 142"/>
                <a:gd name="T43" fmla="*/ 389 h 400"/>
                <a:gd name="T44" fmla="*/ 46 w 142"/>
                <a:gd name="T45" fmla="*/ 383 h 400"/>
                <a:gd name="T46" fmla="*/ 35 w 142"/>
                <a:gd name="T47" fmla="*/ 359 h 400"/>
                <a:gd name="T48" fmla="*/ 32 w 142"/>
                <a:gd name="T49" fmla="*/ 347 h 400"/>
                <a:gd name="T50" fmla="*/ 31 w 142"/>
                <a:gd name="T51" fmla="*/ 299 h 400"/>
                <a:gd name="T52" fmla="*/ 31 w 142"/>
                <a:gd name="T53" fmla="*/ 271 h 400"/>
                <a:gd name="T54" fmla="*/ 29 w 142"/>
                <a:gd name="T55" fmla="*/ 166 h 400"/>
                <a:gd name="T56" fmla="*/ 25 w 142"/>
                <a:gd name="T57" fmla="*/ 163 h 400"/>
                <a:gd name="T58" fmla="*/ 1 w 142"/>
                <a:gd name="T59" fmla="*/ 163 h 400"/>
                <a:gd name="T60" fmla="*/ 1 w 142"/>
                <a:gd name="T61" fmla="*/ 155 h 400"/>
                <a:gd name="T62" fmla="*/ 0 w 142"/>
                <a:gd name="T63" fmla="*/ 104 h 400"/>
                <a:gd name="T64" fmla="*/ 5 w 142"/>
                <a:gd name="T65" fmla="*/ 103 h 400"/>
                <a:gd name="T66" fmla="*/ 29 w 142"/>
                <a:gd name="T67" fmla="*/ 103 h 400"/>
                <a:gd name="T68" fmla="*/ 31 w 142"/>
                <a:gd name="T69" fmla="*/ 94 h 400"/>
                <a:gd name="T70" fmla="*/ 29 w 142"/>
                <a:gd name="T71" fmla="*/ 45 h 400"/>
                <a:gd name="T72" fmla="*/ 40 w 142"/>
                <a:gd name="T73" fmla="*/ 38 h 400"/>
                <a:gd name="T74" fmla="*/ 93 w 142"/>
                <a:gd name="T75" fmla="*/ 1 h 400"/>
                <a:gd name="T76" fmla="*/ 94 w 142"/>
                <a:gd name="T77" fmla="*/ 17 h 400"/>
                <a:gd name="T78" fmla="*/ 93 w 142"/>
                <a:gd name="T79" fmla="*/ 101 h 400"/>
                <a:gd name="T80" fmla="*/ 100 w 142"/>
                <a:gd name="T81" fmla="*/ 103 h 400"/>
                <a:gd name="T82" fmla="*/ 135 w 142"/>
                <a:gd name="T83" fmla="*/ 103 h 400"/>
                <a:gd name="T84" fmla="*/ 136 w 142"/>
                <a:gd name="T85" fmla="*/ 10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400">
                  <a:moveTo>
                    <a:pt x="136" y="103"/>
                  </a:moveTo>
                  <a:lnTo>
                    <a:pt x="136" y="113"/>
                  </a:lnTo>
                  <a:lnTo>
                    <a:pt x="135" y="141"/>
                  </a:lnTo>
                  <a:lnTo>
                    <a:pt x="135" y="163"/>
                  </a:lnTo>
                  <a:lnTo>
                    <a:pt x="136" y="163"/>
                  </a:lnTo>
                  <a:lnTo>
                    <a:pt x="129" y="163"/>
                  </a:lnTo>
                  <a:lnTo>
                    <a:pt x="110" y="163"/>
                  </a:lnTo>
                  <a:lnTo>
                    <a:pt x="94" y="163"/>
                  </a:lnTo>
                  <a:lnTo>
                    <a:pt x="94" y="163"/>
                  </a:lnTo>
                  <a:lnTo>
                    <a:pt x="94" y="183"/>
                  </a:lnTo>
                  <a:lnTo>
                    <a:pt x="93" y="238"/>
                  </a:lnTo>
                  <a:lnTo>
                    <a:pt x="93" y="280"/>
                  </a:lnTo>
                  <a:lnTo>
                    <a:pt x="94" y="282"/>
                  </a:lnTo>
                  <a:lnTo>
                    <a:pt x="93" y="289"/>
                  </a:lnTo>
                  <a:lnTo>
                    <a:pt x="94" y="300"/>
                  </a:lnTo>
                  <a:lnTo>
                    <a:pt x="94" y="316"/>
                  </a:lnTo>
                  <a:lnTo>
                    <a:pt x="94" y="326"/>
                  </a:lnTo>
                  <a:lnTo>
                    <a:pt x="95" y="326"/>
                  </a:lnTo>
                  <a:lnTo>
                    <a:pt x="97" y="331"/>
                  </a:lnTo>
                  <a:lnTo>
                    <a:pt x="100" y="334"/>
                  </a:lnTo>
                  <a:lnTo>
                    <a:pt x="103" y="335"/>
                  </a:lnTo>
                  <a:lnTo>
                    <a:pt x="105" y="337"/>
                  </a:lnTo>
                  <a:lnTo>
                    <a:pt x="108" y="337"/>
                  </a:lnTo>
                  <a:lnTo>
                    <a:pt x="111" y="337"/>
                  </a:lnTo>
                  <a:lnTo>
                    <a:pt x="112" y="337"/>
                  </a:lnTo>
                  <a:lnTo>
                    <a:pt x="115" y="337"/>
                  </a:lnTo>
                  <a:lnTo>
                    <a:pt x="124" y="335"/>
                  </a:lnTo>
                  <a:lnTo>
                    <a:pt x="134" y="331"/>
                  </a:lnTo>
                  <a:lnTo>
                    <a:pt x="136" y="330"/>
                  </a:lnTo>
                  <a:lnTo>
                    <a:pt x="136" y="331"/>
                  </a:lnTo>
                  <a:lnTo>
                    <a:pt x="136" y="340"/>
                  </a:lnTo>
                  <a:lnTo>
                    <a:pt x="139" y="368"/>
                  </a:lnTo>
                  <a:lnTo>
                    <a:pt x="141" y="389"/>
                  </a:lnTo>
                  <a:lnTo>
                    <a:pt x="142" y="389"/>
                  </a:lnTo>
                  <a:lnTo>
                    <a:pt x="138" y="392"/>
                  </a:lnTo>
                  <a:lnTo>
                    <a:pt x="131" y="395"/>
                  </a:lnTo>
                  <a:lnTo>
                    <a:pt x="114" y="399"/>
                  </a:lnTo>
                  <a:lnTo>
                    <a:pt x="97" y="400"/>
                  </a:lnTo>
                  <a:lnTo>
                    <a:pt x="93" y="400"/>
                  </a:lnTo>
                  <a:lnTo>
                    <a:pt x="88" y="400"/>
                  </a:lnTo>
                  <a:lnTo>
                    <a:pt x="80" y="400"/>
                  </a:lnTo>
                  <a:lnTo>
                    <a:pt x="66" y="397"/>
                  </a:lnTo>
                  <a:lnTo>
                    <a:pt x="55" y="392"/>
                  </a:lnTo>
                  <a:lnTo>
                    <a:pt x="53" y="389"/>
                  </a:lnTo>
                  <a:lnTo>
                    <a:pt x="50" y="388"/>
                  </a:lnTo>
                  <a:lnTo>
                    <a:pt x="46" y="383"/>
                  </a:lnTo>
                  <a:lnTo>
                    <a:pt x="39" y="373"/>
                  </a:lnTo>
                  <a:lnTo>
                    <a:pt x="35" y="359"/>
                  </a:lnTo>
                  <a:lnTo>
                    <a:pt x="35" y="355"/>
                  </a:lnTo>
                  <a:lnTo>
                    <a:pt x="32" y="347"/>
                  </a:lnTo>
                  <a:lnTo>
                    <a:pt x="31" y="327"/>
                  </a:lnTo>
                  <a:lnTo>
                    <a:pt x="31" y="299"/>
                  </a:lnTo>
                  <a:lnTo>
                    <a:pt x="31" y="290"/>
                  </a:lnTo>
                  <a:lnTo>
                    <a:pt x="31" y="271"/>
                  </a:lnTo>
                  <a:lnTo>
                    <a:pt x="29" y="211"/>
                  </a:lnTo>
                  <a:lnTo>
                    <a:pt x="29" y="166"/>
                  </a:lnTo>
                  <a:lnTo>
                    <a:pt x="31" y="163"/>
                  </a:lnTo>
                  <a:lnTo>
                    <a:pt x="25" y="163"/>
                  </a:lnTo>
                  <a:lnTo>
                    <a:pt x="11" y="163"/>
                  </a:lnTo>
                  <a:lnTo>
                    <a:pt x="1" y="163"/>
                  </a:lnTo>
                  <a:lnTo>
                    <a:pt x="1" y="163"/>
                  </a:lnTo>
                  <a:lnTo>
                    <a:pt x="1" y="155"/>
                  </a:lnTo>
                  <a:lnTo>
                    <a:pt x="0" y="127"/>
                  </a:lnTo>
                  <a:lnTo>
                    <a:pt x="0" y="104"/>
                  </a:lnTo>
                  <a:lnTo>
                    <a:pt x="1" y="103"/>
                  </a:lnTo>
                  <a:lnTo>
                    <a:pt x="5" y="103"/>
                  </a:lnTo>
                  <a:lnTo>
                    <a:pt x="19" y="103"/>
                  </a:lnTo>
                  <a:lnTo>
                    <a:pt x="29" y="103"/>
                  </a:lnTo>
                  <a:lnTo>
                    <a:pt x="31" y="103"/>
                  </a:lnTo>
                  <a:lnTo>
                    <a:pt x="31" y="94"/>
                  </a:lnTo>
                  <a:lnTo>
                    <a:pt x="29" y="66"/>
                  </a:lnTo>
                  <a:lnTo>
                    <a:pt x="29" y="45"/>
                  </a:lnTo>
                  <a:lnTo>
                    <a:pt x="31" y="44"/>
                  </a:lnTo>
                  <a:lnTo>
                    <a:pt x="40" y="38"/>
                  </a:lnTo>
                  <a:lnTo>
                    <a:pt x="70" y="17"/>
                  </a:lnTo>
                  <a:lnTo>
                    <a:pt x="93" y="1"/>
                  </a:lnTo>
                  <a:lnTo>
                    <a:pt x="94" y="0"/>
                  </a:lnTo>
                  <a:lnTo>
                    <a:pt x="94" y="17"/>
                  </a:lnTo>
                  <a:lnTo>
                    <a:pt x="93" y="65"/>
                  </a:lnTo>
                  <a:lnTo>
                    <a:pt x="93" y="101"/>
                  </a:lnTo>
                  <a:lnTo>
                    <a:pt x="94" y="103"/>
                  </a:lnTo>
                  <a:lnTo>
                    <a:pt x="100" y="103"/>
                  </a:lnTo>
                  <a:lnTo>
                    <a:pt x="119" y="103"/>
                  </a:lnTo>
                  <a:lnTo>
                    <a:pt x="135" y="103"/>
                  </a:lnTo>
                  <a:lnTo>
                    <a:pt x="136" y="103"/>
                  </a:lnTo>
                  <a:lnTo>
                    <a:pt x="136" y="1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5" name="Freeform 417"/>
            <p:cNvSpPr>
              <a:spLocks noEditPoints="1"/>
            </p:cNvSpPr>
            <p:nvPr/>
          </p:nvSpPr>
          <p:spPr bwMode="auto">
            <a:xfrm>
              <a:off x="3752" y="1050"/>
              <a:ext cx="75" cy="102"/>
            </a:xfrm>
            <a:custGeom>
              <a:avLst/>
              <a:gdLst>
                <a:gd name="T0" fmla="*/ 53 w 224"/>
                <a:gd name="T1" fmla="*/ 94 h 304"/>
                <a:gd name="T2" fmla="*/ 7 w 224"/>
                <a:gd name="T3" fmla="*/ 83 h 304"/>
                <a:gd name="T4" fmla="*/ 22 w 224"/>
                <a:gd name="T5" fmla="*/ 41 h 304"/>
                <a:gd name="T6" fmla="*/ 43 w 224"/>
                <a:gd name="T7" fmla="*/ 17 h 304"/>
                <a:gd name="T8" fmla="*/ 101 w 224"/>
                <a:gd name="T9" fmla="*/ 1 h 304"/>
                <a:gd name="T10" fmla="*/ 128 w 224"/>
                <a:gd name="T11" fmla="*/ 1 h 304"/>
                <a:gd name="T12" fmla="*/ 170 w 224"/>
                <a:gd name="T13" fmla="*/ 11 h 304"/>
                <a:gd name="T14" fmla="*/ 191 w 224"/>
                <a:gd name="T15" fmla="*/ 27 h 304"/>
                <a:gd name="T16" fmla="*/ 201 w 224"/>
                <a:gd name="T17" fmla="*/ 46 h 304"/>
                <a:gd name="T18" fmla="*/ 208 w 224"/>
                <a:gd name="T19" fmla="*/ 104 h 304"/>
                <a:gd name="T20" fmla="*/ 208 w 224"/>
                <a:gd name="T21" fmla="*/ 169 h 304"/>
                <a:gd name="T22" fmla="*/ 210 w 224"/>
                <a:gd name="T23" fmla="*/ 210 h 304"/>
                <a:gd name="T24" fmla="*/ 211 w 224"/>
                <a:gd name="T25" fmla="*/ 256 h 304"/>
                <a:gd name="T26" fmla="*/ 214 w 224"/>
                <a:gd name="T27" fmla="*/ 269 h 304"/>
                <a:gd name="T28" fmla="*/ 224 w 224"/>
                <a:gd name="T29" fmla="*/ 299 h 304"/>
                <a:gd name="T30" fmla="*/ 162 w 224"/>
                <a:gd name="T31" fmla="*/ 299 h 304"/>
                <a:gd name="T32" fmla="*/ 156 w 224"/>
                <a:gd name="T33" fmla="*/ 279 h 304"/>
                <a:gd name="T34" fmla="*/ 149 w 224"/>
                <a:gd name="T35" fmla="*/ 270 h 304"/>
                <a:gd name="T36" fmla="*/ 121 w 224"/>
                <a:gd name="T37" fmla="*/ 293 h 304"/>
                <a:gd name="T38" fmla="*/ 108 w 224"/>
                <a:gd name="T39" fmla="*/ 300 h 304"/>
                <a:gd name="T40" fmla="*/ 78 w 224"/>
                <a:gd name="T41" fmla="*/ 304 h 304"/>
                <a:gd name="T42" fmla="*/ 42 w 224"/>
                <a:gd name="T43" fmla="*/ 297 h 304"/>
                <a:gd name="T44" fmla="*/ 18 w 224"/>
                <a:gd name="T45" fmla="*/ 277 h 304"/>
                <a:gd name="T46" fmla="*/ 0 w 224"/>
                <a:gd name="T47" fmla="*/ 225 h 304"/>
                <a:gd name="T48" fmla="*/ 0 w 224"/>
                <a:gd name="T49" fmla="*/ 207 h 304"/>
                <a:gd name="T50" fmla="*/ 8 w 224"/>
                <a:gd name="T51" fmla="*/ 176 h 304"/>
                <a:gd name="T52" fmla="*/ 21 w 224"/>
                <a:gd name="T53" fmla="*/ 158 h 304"/>
                <a:gd name="T54" fmla="*/ 36 w 224"/>
                <a:gd name="T55" fmla="*/ 145 h 304"/>
                <a:gd name="T56" fmla="*/ 80 w 224"/>
                <a:gd name="T57" fmla="*/ 129 h 304"/>
                <a:gd name="T58" fmla="*/ 107 w 224"/>
                <a:gd name="T59" fmla="*/ 122 h 304"/>
                <a:gd name="T60" fmla="*/ 148 w 224"/>
                <a:gd name="T61" fmla="*/ 108 h 304"/>
                <a:gd name="T62" fmla="*/ 145 w 224"/>
                <a:gd name="T63" fmla="*/ 79 h 304"/>
                <a:gd name="T64" fmla="*/ 139 w 224"/>
                <a:gd name="T65" fmla="*/ 70 h 304"/>
                <a:gd name="T66" fmla="*/ 126 w 224"/>
                <a:gd name="T67" fmla="*/ 62 h 304"/>
                <a:gd name="T68" fmla="*/ 107 w 224"/>
                <a:gd name="T69" fmla="*/ 59 h 304"/>
                <a:gd name="T70" fmla="*/ 87 w 224"/>
                <a:gd name="T71" fmla="*/ 62 h 304"/>
                <a:gd name="T72" fmla="*/ 76 w 224"/>
                <a:gd name="T73" fmla="*/ 69 h 304"/>
                <a:gd name="T74" fmla="*/ 63 w 224"/>
                <a:gd name="T75" fmla="*/ 93 h 304"/>
                <a:gd name="T76" fmla="*/ 63 w 224"/>
                <a:gd name="T77" fmla="*/ 96 h 304"/>
                <a:gd name="T78" fmla="*/ 63 w 224"/>
                <a:gd name="T79" fmla="*/ 96 h 304"/>
                <a:gd name="T80" fmla="*/ 141 w 224"/>
                <a:gd name="T81" fmla="*/ 162 h 304"/>
                <a:gd name="T82" fmla="*/ 111 w 224"/>
                <a:gd name="T83" fmla="*/ 169 h 304"/>
                <a:gd name="T84" fmla="*/ 83 w 224"/>
                <a:gd name="T85" fmla="*/ 179 h 304"/>
                <a:gd name="T86" fmla="*/ 70 w 224"/>
                <a:gd name="T87" fmla="*/ 189 h 304"/>
                <a:gd name="T88" fmla="*/ 63 w 224"/>
                <a:gd name="T89" fmla="*/ 210 h 304"/>
                <a:gd name="T90" fmla="*/ 63 w 224"/>
                <a:gd name="T91" fmla="*/ 220 h 304"/>
                <a:gd name="T92" fmla="*/ 73 w 224"/>
                <a:gd name="T93" fmla="*/ 239 h 304"/>
                <a:gd name="T94" fmla="*/ 86 w 224"/>
                <a:gd name="T95" fmla="*/ 249 h 304"/>
                <a:gd name="T96" fmla="*/ 100 w 224"/>
                <a:gd name="T97" fmla="*/ 251 h 304"/>
                <a:gd name="T98" fmla="*/ 122 w 224"/>
                <a:gd name="T99" fmla="*/ 242 h 304"/>
                <a:gd name="T100" fmla="*/ 131 w 224"/>
                <a:gd name="T101" fmla="*/ 237 h 304"/>
                <a:gd name="T102" fmla="*/ 143 w 224"/>
                <a:gd name="T103" fmla="*/ 220 h 304"/>
                <a:gd name="T104" fmla="*/ 146 w 224"/>
                <a:gd name="T105" fmla="*/ 198 h 304"/>
                <a:gd name="T106" fmla="*/ 148 w 224"/>
                <a:gd name="T107" fmla="*/ 172 h 304"/>
                <a:gd name="T108" fmla="*/ 148 w 224"/>
                <a:gd name="T109" fmla="*/ 158 h 304"/>
                <a:gd name="T110" fmla="*/ 145 w 224"/>
                <a:gd name="T111" fmla="*/ 15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 h="304">
                  <a:moveTo>
                    <a:pt x="63" y="96"/>
                  </a:moveTo>
                  <a:lnTo>
                    <a:pt x="62" y="96"/>
                  </a:lnTo>
                  <a:lnTo>
                    <a:pt x="53" y="94"/>
                  </a:lnTo>
                  <a:lnTo>
                    <a:pt x="28" y="89"/>
                  </a:lnTo>
                  <a:lnTo>
                    <a:pt x="7" y="84"/>
                  </a:lnTo>
                  <a:lnTo>
                    <a:pt x="7" y="83"/>
                  </a:lnTo>
                  <a:lnTo>
                    <a:pt x="8" y="76"/>
                  </a:lnTo>
                  <a:lnTo>
                    <a:pt x="11" y="63"/>
                  </a:lnTo>
                  <a:lnTo>
                    <a:pt x="22" y="41"/>
                  </a:lnTo>
                  <a:lnTo>
                    <a:pt x="36" y="24"/>
                  </a:lnTo>
                  <a:lnTo>
                    <a:pt x="40" y="19"/>
                  </a:lnTo>
                  <a:lnTo>
                    <a:pt x="43" y="17"/>
                  </a:lnTo>
                  <a:lnTo>
                    <a:pt x="53" y="12"/>
                  </a:lnTo>
                  <a:lnTo>
                    <a:pt x="74" y="4"/>
                  </a:lnTo>
                  <a:lnTo>
                    <a:pt x="101" y="1"/>
                  </a:lnTo>
                  <a:lnTo>
                    <a:pt x="110" y="0"/>
                  </a:lnTo>
                  <a:lnTo>
                    <a:pt x="115" y="1"/>
                  </a:lnTo>
                  <a:lnTo>
                    <a:pt x="128" y="1"/>
                  </a:lnTo>
                  <a:lnTo>
                    <a:pt x="149" y="4"/>
                  </a:lnTo>
                  <a:lnTo>
                    <a:pt x="166" y="10"/>
                  </a:lnTo>
                  <a:lnTo>
                    <a:pt x="170" y="11"/>
                  </a:lnTo>
                  <a:lnTo>
                    <a:pt x="173" y="14"/>
                  </a:lnTo>
                  <a:lnTo>
                    <a:pt x="180" y="18"/>
                  </a:lnTo>
                  <a:lnTo>
                    <a:pt x="191" y="27"/>
                  </a:lnTo>
                  <a:lnTo>
                    <a:pt x="198" y="39"/>
                  </a:lnTo>
                  <a:lnTo>
                    <a:pt x="201" y="42"/>
                  </a:lnTo>
                  <a:lnTo>
                    <a:pt x="201" y="46"/>
                  </a:lnTo>
                  <a:lnTo>
                    <a:pt x="204" y="55"/>
                  </a:lnTo>
                  <a:lnTo>
                    <a:pt x="207" y="76"/>
                  </a:lnTo>
                  <a:lnTo>
                    <a:pt x="208" y="104"/>
                  </a:lnTo>
                  <a:lnTo>
                    <a:pt x="210" y="113"/>
                  </a:lnTo>
                  <a:lnTo>
                    <a:pt x="210" y="127"/>
                  </a:lnTo>
                  <a:lnTo>
                    <a:pt x="208" y="169"/>
                  </a:lnTo>
                  <a:lnTo>
                    <a:pt x="208" y="201"/>
                  </a:lnTo>
                  <a:lnTo>
                    <a:pt x="210" y="203"/>
                  </a:lnTo>
                  <a:lnTo>
                    <a:pt x="210" y="210"/>
                  </a:lnTo>
                  <a:lnTo>
                    <a:pt x="210" y="221"/>
                  </a:lnTo>
                  <a:lnTo>
                    <a:pt x="210" y="241"/>
                  </a:lnTo>
                  <a:lnTo>
                    <a:pt x="211" y="256"/>
                  </a:lnTo>
                  <a:lnTo>
                    <a:pt x="212" y="259"/>
                  </a:lnTo>
                  <a:lnTo>
                    <a:pt x="212" y="263"/>
                  </a:lnTo>
                  <a:lnTo>
                    <a:pt x="214" y="269"/>
                  </a:lnTo>
                  <a:lnTo>
                    <a:pt x="217" y="282"/>
                  </a:lnTo>
                  <a:lnTo>
                    <a:pt x="222" y="296"/>
                  </a:lnTo>
                  <a:lnTo>
                    <a:pt x="224" y="299"/>
                  </a:lnTo>
                  <a:lnTo>
                    <a:pt x="214" y="299"/>
                  </a:lnTo>
                  <a:lnTo>
                    <a:pt x="184" y="299"/>
                  </a:lnTo>
                  <a:lnTo>
                    <a:pt x="162" y="299"/>
                  </a:lnTo>
                  <a:lnTo>
                    <a:pt x="162" y="299"/>
                  </a:lnTo>
                  <a:lnTo>
                    <a:pt x="160" y="294"/>
                  </a:lnTo>
                  <a:lnTo>
                    <a:pt x="156" y="279"/>
                  </a:lnTo>
                  <a:lnTo>
                    <a:pt x="153" y="268"/>
                  </a:lnTo>
                  <a:lnTo>
                    <a:pt x="153" y="266"/>
                  </a:lnTo>
                  <a:lnTo>
                    <a:pt x="149" y="270"/>
                  </a:lnTo>
                  <a:lnTo>
                    <a:pt x="143" y="276"/>
                  </a:lnTo>
                  <a:lnTo>
                    <a:pt x="132" y="286"/>
                  </a:lnTo>
                  <a:lnTo>
                    <a:pt x="121" y="293"/>
                  </a:lnTo>
                  <a:lnTo>
                    <a:pt x="118" y="294"/>
                  </a:lnTo>
                  <a:lnTo>
                    <a:pt x="114" y="297"/>
                  </a:lnTo>
                  <a:lnTo>
                    <a:pt x="108" y="300"/>
                  </a:lnTo>
                  <a:lnTo>
                    <a:pt x="95" y="303"/>
                  </a:lnTo>
                  <a:lnTo>
                    <a:pt x="81" y="304"/>
                  </a:lnTo>
                  <a:lnTo>
                    <a:pt x="78" y="304"/>
                  </a:lnTo>
                  <a:lnTo>
                    <a:pt x="73" y="304"/>
                  </a:lnTo>
                  <a:lnTo>
                    <a:pt x="62" y="304"/>
                  </a:lnTo>
                  <a:lnTo>
                    <a:pt x="42" y="297"/>
                  </a:lnTo>
                  <a:lnTo>
                    <a:pt x="25" y="286"/>
                  </a:lnTo>
                  <a:lnTo>
                    <a:pt x="22" y="282"/>
                  </a:lnTo>
                  <a:lnTo>
                    <a:pt x="18" y="277"/>
                  </a:lnTo>
                  <a:lnTo>
                    <a:pt x="11" y="269"/>
                  </a:lnTo>
                  <a:lnTo>
                    <a:pt x="2" y="249"/>
                  </a:lnTo>
                  <a:lnTo>
                    <a:pt x="0" y="225"/>
                  </a:lnTo>
                  <a:lnTo>
                    <a:pt x="0" y="218"/>
                  </a:lnTo>
                  <a:lnTo>
                    <a:pt x="0" y="215"/>
                  </a:lnTo>
                  <a:lnTo>
                    <a:pt x="0" y="207"/>
                  </a:lnTo>
                  <a:lnTo>
                    <a:pt x="2" y="193"/>
                  </a:lnTo>
                  <a:lnTo>
                    <a:pt x="7" y="180"/>
                  </a:lnTo>
                  <a:lnTo>
                    <a:pt x="8" y="176"/>
                  </a:lnTo>
                  <a:lnTo>
                    <a:pt x="9" y="173"/>
                  </a:lnTo>
                  <a:lnTo>
                    <a:pt x="12" y="167"/>
                  </a:lnTo>
                  <a:lnTo>
                    <a:pt x="21" y="158"/>
                  </a:lnTo>
                  <a:lnTo>
                    <a:pt x="31" y="149"/>
                  </a:lnTo>
                  <a:lnTo>
                    <a:pt x="33" y="146"/>
                  </a:lnTo>
                  <a:lnTo>
                    <a:pt x="36" y="145"/>
                  </a:lnTo>
                  <a:lnTo>
                    <a:pt x="42" y="142"/>
                  </a:lnTo>
                  <a:lnTo>
                    <a:pt x="59" y="135"/>
                  </a:lnTo>
                  <a:lnTo>
                    <a:pt x="80" y="129"/>
                  </a:lnTo>
                  <a:lnTo>
                    <a:pt x="87" y="127"/>
                  </a:lnTo>
                  <a:lnTo>
                    <a:pt x="94" y="125"/>
                  </a:lnTo>
                  <a:lnTo>
                    <a:pt x="107" y="122"/>
                  </a:lnTo>
                  <a:lnTo>
                    <a:pt x="128" y="117"/>
                  </a:lnTo>
                  <a:lnTo>
                    <a:pt x="143" y="111"/>
                  </a:lnTo>
                  <a:lnTo>
                    <a:pt x="148" y="108"/>
                  </a:lnTo>
                  <a:lnTo>
                    <a:pt x="146" y="97"/>
                  </a:lnTo>
                  <a:lnTo>
                    <a:pt x="146" y="86"/>
                  </a:lnTo>
                  <a:lnTo>
                    <a:pt x="145" y="79"/>
                  </a:lnTo>
                  <a:lnTo>
                    <a:pt x="145" y="76"/>
                  </a:lnTo>
                  <a:lnTo>
                    <a:pt x="142" y="73"/>
                  </a:lnTo>
                  <a:lnTo>
                    <a:pt x="139" y="70"/>
                  </a:lnTo>
                  <a:lnTo>
                    <a:pt x="135" y="67"/>
                  </a:lnTo>
                  <a:lnTo>
                    <a:pt x="132" y="63"/>
                  </a:lnTo>
                  <a:lnTo>
                    <a:pt x="126" y="62"/>
                  </a:lnTo>
                  <a:lnTo>
                    <a:pt x="122" y="62"/>
                  </a:lnTo>
                  <a:lnTo>
                    <a:pt x="114" y="60"/>
                  </a:lnTo>
                  <a:lnTo>
                    <a:pt x="107" y="59"/>
                  </a:lnTo>
                  <a:lnTo>
                    <a:pt x="102" y="60"/>
                  </a:lnTo>
                  <a:lnTo>
                    <a:pt x="97" y="60"/>
                  </a:lnTo>
                  <a:lnTo>
                    <a:pt x="87" y="62"/>
                  </a:lnTo>
                  <a:lnTo>
                    <a:pt x="80" y="66"/>
                  </a:lnTo>
                  <a:lnTo>
                    <a:pt x="78" y="66"/>
                  </a:lnTo>
                  <a:lnTo>
                    <a:pt x="76" y="69"/>
                  </a:lnTo>
                  <a:lnTo>
                    <a:pt x="74" y="72"/>
                  </a:lnTo>
                  <a:lnTo>
                    <a:pt x="69" y="81"/>
                  </a:lnTo>
                  <a:lnTo>
                    <a:pt x="63" y="93"/>
                  </a:lnTo>
                  <a:lnTo>
                    <a:pt x="63" y="96"/>
                  </a:lnTo>
                  <a:lnTo>
                    <a:pt x="62" y="97"/>
                  </a:lnTo>
                  <a:lnTo>
                    <a:pt x="63" y="96"/>
                  </a:lnTo>
                  <a:lnTo>
                    <a:pt x="62" y="96"/>
                  </a:lnTo>
                  <a:lnTo>
                    <a:pt x="63" y="96"/>
                  </a:lnTo>
                  <a:lnTo>
                    <a:pt x="63" y="96"/>
                  </a:lnTo>
                  <a:close/>
                  <a:moveTo>
                    <a:pt x="148" y="158"/>
                  </a:moveTo>
                  <a:lnTo>
                    <a:pt x="145" y="159"/>
                  </a:lnTo>
                  <a:lnTo>
                    <a:pt x="141" y="162"/>
                  </a:lnTo>
                  <a:lnTo>
                    <a:pt x="129" y="165"/>
                  </a:lnTo>
                  <a:lnTo>
                    <a:pt x="114" y="169"/>
                  </a:lnTo>
                  <a:lnTo>
                    <a:pt x="111" y="169"/>
                  </a:lnTo>
                  <a:lnTo>
                    <a:pt x="105" y="172"/>
                  </a:lnTo>
                  <a:lnTo>
                    <a:pt x="97" y="173"/>
                  </a:lnTo>
                  <a:lnTo>
                    <a:pt x="83" y="179"/>
                  </a:lnTo>
                  <a:lnTo>
                    <a:pt x="73" y="184"/>
                  </a:lnTo>
                  <a:lnTo>
                    <a:pt x="71" y="186"/>
                  </a:lnTo>
                  <a:lnTo>
                    <a:pt x="70" y="189"/>
                  </a:lnTo>
                  <a:lnTo>
                    <a:pt x="67" y="191"/>
                  </a:lnTo>
                  <a:lnTo>
                    <a:pt x="64" y="200"/>
                  </a:lnTo>
                  <a:lnTo>
                    <a:pt x="63" y="210"/>
                  </a:lnTo>
                  <a:lnTo>
                    <a:pt x="63" y="211"/>
                  </a:lnTo>
                  <a:lnTo>
                    <a:pt x="63" y="214"/>
                  </a:lnTo>
                  <a:lnTo>
                    <a:pt x="63" y="220"/>
                  </a:lnTo>
                  <a:lnTo>
                    <a:pt x="66" y="230"/>
                  </a:lnTo>
                  <a:lnTo>
                    <a:pt x="70" y="238"/>
                  </a:lnTo>
                  <a:lnTo>
                    <a:pt x="73" y="239"/>
                  </a:lnTo>
                  <a:lnTo>
                    <a:pt x="74" y="242"/>
                  </a:lnTo>
                  <a:lnTo>
                    <a:pt x="77" y="245"/>
                  </a:lnTo>
                  <a:lnTo>
                    <a:pt x="86" y="249"/>
                  </a:lnTo>
                  <a:lnTo>
                    <a:pt x="95" y="251"/>
                  </a:lnTo>
                  <a:lnTo>
                    <a:pt x="98" y="251"/>
                  </a:lnTo>
                  <a:lnTo>
                    <a:pt x="100" y="251"/>
                  </a:lnTo>
                  <a:lnTo>
                    <a:pt x="104" y="251"/>
                  </a:lnTo>
                  <a:lnTo>
                    <a:pt x="112" y="248"/>
                  </a:lnTo>
                  <a:lnTo>
                    <a:pt x="122" y="242"/>
                  </a:lnTo>
                  <a:lnTo>
                    <a:pt x="125" y="241"/>
                  </a:lnTo>
                  <a:lnTo>
                    <a:pt x="126" y="239"/>
                  </a:lnTo>
                  <a:lnTo>
                    <a:pt x="131" y="237"/>
                  </a:lnTo>
                  <a:lnTo>
                    <a:pt x="136" y="230"/>
                  </a:lnTo>
                  <a:lnTo>
                    <a:pt x="142" y="222"/>
                  </a:lnTo>
                  <a:lnTo>
                    <a:pt x="143" y="220"/>
                  </a:lnTo>
                  <a:lnTo>
                    <a:pt x="143" y="218"/>
                  </a:lnTo>
                  <a:lnTo>
                    <a:pt x="145" y="213"/>
                  </a:lnTo>
                  <a:lnTo>
                    <a:pt x="146" y="198"/>
                  </a:lnTo>
                  <a:lnTo>
                    <a:pt x="146" y="179"/>
                  </a:lnTo>
                  <a:lnTo>
                    <a:pt x="148" y="173"/>
                  </a:lnTo>
                  <a:lnTo>
                    <a:pt x="148" y="172"/>
                  </a:lnTo>
                  <a:lnTo>
                    <a:pt x="146" y="165"/>
                  </a:lnTo>
                  <a:lnTo>
                    <a:pt x="146" y="159"/>
                  </a:lnTo>
                  <a:lnTo>
                    <a:pt x="148" y="158"/>
                  </a:lnTo>
                  <a:lnTo>
                    <a:pt x="145" y="159"/>
                  </a:lnTo>
                  <a:lnTo>
                    <a:pt x="143" y="160"/>
                  </a:lnTo>
                  <a:lnTo>
                    <a:pt x="145" y="159"/>
                  </a:lnTo>
                  <a:lnTo>
                    <a:pt x="148" y="158"/>
                  </a:lnTo>
                  <a:lnTo>
                    <a:pt x="148"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6" name="Freeform 418"/>
            <p:cNvSpPr>
              <a:spLocks/>
            </p:cNvSpPr>
            <p:nvPr/>
          </p:nvSpPr>
          <p:spPr bwMode="auto">
            <a:xfrm>
              <a:off x="3842" y="1050"/>
              <a:ext cx="74" cy="91"/>
            </a:xfrm>
            <a:custGeom>
              <a:avLst/>
              <a:gdLst>
                <a:gd name="T0" fmla="*/ 209 w 220"/>
                <a:gd name="T1" fmla="*/ 299 h 299"/>
                <a:gd name="T2" fmla="*/ 157 w 220"/>
                <a:gd name="T3" fmla="*/ 299 h 299"/>
                <a:gd name="T4" fmla="*/ 157 w 220"/>
                <a:gd name="T5" fmla="*/ 276 h 299"/>
                <a:gd name="T6" fmla="*/ 155 w 220"/>
                <a:gd name="T7" fmla="*/ 153 h 299"/>
                <a:gd name="T8" fmla="*/ 155 w 220"/>
                <a:gd name="T9" fmla="*/ 142 h 299"/>
                <a:gd name="T10" fmla="*/ 154 w 220"/>
                <a:gd name="T11" fmla="*/ 108 h 299"/>
                <a:gd name="T12" fmla="*/ 152 w 220"/>
                <a:gd name="T13" fmla="*/ 90 h 299"/>
                <a:gd name="T14" fmla="*/ 147 w 220"/>
                <a:gd name="T15" fmla="*/ 74 h 299"/>
                <a:gd name="T16" fmla="*/ 140 w 220"/>
                <a:gd name="T17" fmla="*/ 66 h 299"/>
                <a:gd name="T18" fmla="*/ 127 w 220"/>
                <a:gd name="T19" fmla="*/ 60 h 299"/>
                <a:gd name="T20" fmla="*/ 117 w 220"/>
                <a:gd name="T21" fmla="*/ 59 h 299"/>
                <a:gd name="T22" fmla="*/ 99 w 220"/>
                <a:gd name="T23" fmla="*/ 63 h 299"/>
                <a:gd name="T24" fmla="*/ 89 w 220"/>
                <a:gd name="T25" fmla="*/ 69 h 299"/>
                <a:gd name="T26" fmla="*/ 82 w 220"/>
                <a:gd name="T27" fmla="*/ 76 h 299"/>
                <a:gd name="T28" fmla="*/ 71 w 220"/>
                <a:gd name="T29" fmla="*/ 96 h 299"/>
                <a:gd name="T30" fmla="*/ 69 w 220"/>
                <a:gd name="T31" fmla="*/ 101 h 299"/>
                <a:gd name="T32" fmla="*/ 65 w 220"/>
                <a:gd name="T33" fmla="*/ 131 h 299"/>
                <a:gd name="T34" fmla="*/ 65 w 220"/>
                <a:gd name="T35" fmla="*/ 166 h 299"/>
                <a:gd name="T36" fmla="*/ 64 w 220"/>
                <a:gd name="T37" fmla="*/ 249 h 299"/>
                <a:gd name="T38" fmla="*/ 65 w 220"/>
                <a:gd name="T39" fmla="*/ 299 h 299"/>
                <a:gd name="T40" fmla="*/ 24 w 220"/>
                <a:gd name="T41" fmla="*/ 299 h 299"/>
                <a:gd name="T42" fmla="*/ 2 w 220"/>
                <a:gd name="T43" fmla="*/ 299 h 299"/>
                <a:gd name="T44" fmla="*/ 2 w 220"/>
                <a:gd name="T45" fmla="*/ 253 h 299"/>
                <a:gd name="T46" fmla="*/ 0 w 220"/>
                <a:gd name="T47" fmla="*/ 14 h 299"/>
                <a:gd name="T48" fmla="*/ 10 w 220"/>
                <a:gd name="T49" fmla="*/ 7 h 299"/>
                <a:gd name="T50" fmla="*/ 59 w 220"/>
                <a:gd name="T51" fmla="*/ 7 h 299"/>
                <a:gd name="T52" fmla="*/ 61 w 220"/>
                <a:gd name="T53" fmla="*/ 14 h 299"/>
                <a:gd name="T54" fmla="*/ 59 w 220"/>
                <a:gd name="T55" fmla="*/ 49 h 299"/>
                <a:gd name="T56" fmla="*/ 62 w 220"/>
                <a:gd name="T57" fmla="*/ 46 h 299"/>
                <a:gd name="T58" fmla="*/ 79 w 220"/>
                <a:gd name="T59" fmla="*/ 25 h 299"/>
                <a:gd name="T60" fmla="*/ 96 w 220"/>
                <a:gd name="T61" fmla="*/ 12 h 299"/>
                <a:gd name="T62" fmla="*/ 106 w 220"/>
                <a:gd name="T63" fmla="*/ 8 h 299"/>
                <a:gd name="T64" fmla="*/ 136 w 220"/>
                <a:gd name="T65" fmla="*/ 1 h 299"/>
                <a:gd name="T66" fmla="*/ 144 w 220"/>
                <a:gd name="T67" fmla="*/ 1 h 299"/>
                <a:gd name="T68" fmla="*/ 168 w 220"/>
                <a:gd name="T69" fmla="*/ 5 h 299"/>
                <a:gd name="T70" fmla="*/ 186 w 220"/>
                <a:gd name="T71" fmla="*/ 14 h 299"/>
                <a:gd name="T72" fmla="*/ 195 w 220"/>
                <a:gd name="T73" fmla="*/ 22 h 299"/>
                <a:gd name="T74" fmla="*/ 210 w 220"/>
                <a:gd name="T75" fmla="*/ 49 h 299"/>
                <a:gd name="T76" fmla="*/ 213 w 220"/>
                <a:gd name="T77" fmla="*/ 56 h 299"/>
                <a:gd name="T78" fmla="*/ 219 w 220"/>
                <a:gd name="T79" fmla="*/ 86 h 299"/>
                <a:gd name="T80" fmla="*/ 220 w 220"/>
                <a:gd name="T81" fmla="*/ 117 h 299"/>
                <a:gd name="T82" fmla="*/ 220 w 220"/>
                <a:gd name="T83" fmla="*/ 146 h 299"/>
                <a:gd name="T84" fmla="*/ 219 w 220"/>
                <a:gd name="T85" fmla="*/ 296 h 299"/>
                <a:gd name="T86" fmla="*/ 220 w 220"/>
                <a:gd name="T8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99">
                  <a:moveTo>
                    <a:pt x="220" y="299"/>
                  </a:moveTo>
                  <a:lnTo>
                    <a:pt x="209" y="299"/>
                  </a:lnTo>
                  <a:lnTo>
                    <a:pt x="179" y="299"/>
                  </a:lnTo>
                  <a:lnTo>
                    <a:pt x="157" y="299"/>
                  </a:lnTo>
                  <a:lnTo>
                    <a:pt x="157" y="299"/>
                  </a:lnTo>
                  <a:lnTo>
                    <a:pt x="157" y="276"/>
                  </a:lnTo>
                  <a:lnTo>
                    <a:pt x="155" y="206"/>
                  </a:lnTo>
                  <a:lnTo>
                    <a:pt x="155" y="153"/>
                  </a:lnTo>
                  <a:lnTo>
                    <a:pt x="157" y="149"/>
                  </a:lnTo>
                  <a:lnTo>
                    <a:pt x="155" y="142"/>
                  </a:lnTo>
                  <a:lnTo>
                    <a:pt x="155" y="129"/>
                  </a:lnTo>
                  <a:lnTo>
                    <a:pt x="154" y="108"/>
                  </a:lnTo>
                  <a:lnTo>
                    <a:pt x="152" y="93"/>
                  </a:lnTo>
                  <a:lnTo>
                    <a:pt x="152" y="90"/>
                  </a:lnTo>
                  <a:lnTo>
                    <a:pt x="150" y="83"/>
                  </a:lnTo>
                  <a:lnTo>
                    <a:pt x="147" y="74"/>
                  </a:lnTo>
                  <a:lnTo>
                    <a:pt x="141" y="69"/>
                  </a:lnTo>
                  <a:lnTo>
                    <a:pt x="140" y="66"/>
                  </a:lnTo>
                  <a:lnTo>
                    <a:pt x="134" y="63"/>
                  </a:lnTo>
                  <a:lnTo>
                    <a:pt x="127" y="60"/>
                  </a:lnTo>
                  <a:lnTo>
                    <a:pt x="119" y="60"/>
                  </a:lnTo>
                  <a:lnTo>
                    <a:pt x="117" y="59"/>
                  </a:lnTo>
                  <a:lnTo>
                    <a:pt x="109" y="60"/>
                  </a:lnTo>
                  <a:lnTo>
                    <a:pt x="99" y="63"/>
                  </a:lnTo>
                  <a:lnTo>
                    <a:pt x="90" y="67"/>
                  </a:lnTo>
                  <a:lnTo>
                    <a:pt x="89" y="69"/>
                  </a:lnTo>
                  <a:lnTo>
                    <a:pt x="86" y="72"/>
                  </a:lnTo>
                  <a:lnTo>
                    <a:pt x="82" y="76"/>
                  </a:lnTo>
                  <a:lnTo>
                    <a:pt x="75" y="84"/>
                  </a:lnTo>
                  <a:lnTo>
                    <a:pt x="71" y="96"/>
                  </a:lnTo>
                  <a:lnTo>
                    <a:pt x="71" y="97"/>
                  </a:lnTo>
                  <a:lnTo>
                    <a:pt x="69" y="101"/>
                  </a:lnTo>
                  <a:lnTo>
                    <a:pt x="68" y="110"/>
                  </a:lnTo>
                  <a:lnTo>
                    <a:pt x="65" y="131"/>
                  </a:lnTo>
                  <a:lnTo>
                    <a:pt x="65" y="159"/>
                  </a:lnTo>
                  <a:lnTo>
                    <a:pt x="65" y="166"/>
                  </a:lnTo>
                  <a:lnTo>
                    <a:pt x="65" y="187"/>
                  </a:lnTo>
                  <a:lnTo>
                    <a:pt x="64" y="249"/>
                  </a:lnTo>
                  <a:lnTo>
                    <a:pt x="64" y="297"/>
                  </a:lnTo>
                  <a:lnTo>
                    <a:pt x="65" y="299"/>
                  </a:lnTo>
                  <a:lnTo>
                    <a:pt x="54" y="299"/>
                  </a:lnTo>
                  <a:lnTo>
                    <a:pt x="24" y="299"/>
                  </a:lnTo>
                  <a:lnTo>
                    <a:pt x="2" y="299"/>
                  </a:lnTo>
                  <a:lnTo>
                    <a:pt x="2" y="299"/>
                  </a:lnTo>
                  <a:lnTo>
                    <a:pt x="0" y="293"/>
                  </a:lnTo>
                  <a:lnTo>
                    <a:pt x="2" y="253"/>
                  </a:lnTo>
                  <a:lnTo>
                    <a:pt x="0" y="117"/>
                  </a:lnTo>
                  <a:lnTo>
                    <a:pt x="0" y="14"/>
                  </a:lnTo>
                  <a:lnTo>
                    <a:pt x="2" y="7"/>
                  </a:lnTo>
                  <a:lnTo>
                    <a:pt x="10" y="7"/>
                  </a:lnTo>
                  <a:lnTo>
                    <a:pt x="38" y="7"/>
                  </a:lnTo>
                  <a:lnTo>
                    <a:pt x="59" y="7"/>
                  </a:lnTo>
                  <a:lnTo>
                    <a:pt x="61" y="7"/>
                  </a:lnTo>
                  <a:lnTo>
                    <a:pt x="61" y="14"/>
                  </a:lnTo>
                  <a:lnTo>
                    <a:pt x="59" y="34"/>
                  </a:lnTo>
                  <a:lnTo>
                    <a:pt x="59" y="49"/>
                  </a:lnTo>
                  <a:lnTo>
                    <a:pt x="61" y="49"/>
                  </a:lnTo>
                  <a:lnTo>
                    <a:pt x="62" y="46"/>
                  </a:lnTo>
                  <a:lnTo>
                    <a:pt x="68" y="38"/>
                  </a:lnTo>
                  <a:lnTo>
                    <a:pt x="79" y="25"/>
                  </a:lnTo>
                  <a:lnTo>
                    <a:pt x="92" y="15"/>
                  </a:lnTo>
                  <a:lnTo>
                    <a:pt x="96" y="12"/>
                  </a:lnTo>
                  <a:lnTo>
                    <a:pt x="99" y="11"/>
                  </a:lnTo>
                  <a:lnTo>
                    <a:pt x="106" y="8"/>
                  </a:lnTo>
                  <a:lnTo>
                    <a:pt x="120" y="3"/>
                  </a:lnTo>
                  <a:lnTo>
                    <a:pt x="136" y="1"/>
                  </a:lnTo>
                  <a:lnTo>
                    <a:pt x="140" y="0"/>
                  </a:lnTo>
                  <a:lnTo>
                    <a:pt x="144" y="1"/>
                  </a:lnTo>
                  <a:lnTo>
                    <a:pt x="152" y="1"/>
                  </a:lnTo>
                  <a:lnTo>
                    <a:pt x="168" y="5"/>
                  </a:lnTo>
                  <a:lnTo>
                    <a:pt x="182" y="12"/>
                  </a:lnTo>
                  <a:lnTo>
                    <a:pt x="186" y="14"/>
                  </a:lnTo>
                  <a:lnTo>
                    <a:pt x="189" y="17"/>
                  </a:lnTo>
                  <a:lnTo>
                    <a:pt x="195" y="22"/>
                  </a:lnTo>
                  <a:lnTo>
                    <a:pt x="203" y="35"/>
                  </a:lnTo>
                  <a:lnTo>
                    <a:pt x="210" y="49"/>
                  </a:lnTo>
                  <a:lnTo>
                    <a:pt x="213" y="52"/>
                  </a:lnTo>
                  <a:lnTo>
                    <a:pt x="213" y="56"/>
                  </a:lnTo>
                  <a:lnTo>
                    <a:pt x="216" y="65"/>
                  </a:lnTo>
                  <a:lnTo>
                    <a:pt x="219" y="86"/>
                  </a:lnTo>
                  <a:lnTo>
                    <a:pt x="219" y="111"/>
                  </a:lnTo>
                  <a:lnTo>
                    <a:pt x="220" y="117"/>
                  </a:lnTo>
                  <a:lnTo>
                    <a:pt x="219" y="121"/>
                  </a:lnTo>
                  <a:lnTo>
                    <a:pt x="220" y="146"/>
                  </a:lnTo>
                  <a:lnTo>
                    <a:pt x="219" y="231"/>
                  </a:lnTo>
                  <a:lnTo>
                    <a:pt x="219" y="296"/>
                  </a:lnTo>
                  <a:lnTo>
                    <a:pt x="220" y="299"/>
                  </a:lnTo>
                  <a:lnTo>
                    <a:pt x="220" y="2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7" name="Freeform 419"/>
            <p:cNvSpPr>
              <a:spLocks/>
            </p:cNvSpPr>
            <p:nvPr/>
          </p:nvSpPr>
          <p:spPr bwMode="auto">
            <a:xfrm>
              <a:off x="3933" y="1050"/>
              <a:ext cx="75" cy="102"/>
            </a:xfrm>
            <a:custGeom>
              <a:avLst/>
              <a:gdLst>
                <a:gd name="T0" fmla="*/ 211 w 225"/>
                <a:gd name="T1" fmla="*/ 96 h 304"/>
                <a:gd name="T2" fmla="*/ 159 w 225"/>
                <a:gd name="T3" fmla="*/ 107 h 304"/>
                <a:gd name="T4" fmla="*/ 158 w 225"/>
                <a:gd name="T5" fmla="*/ 100 h 304"/>
                <a:gd name="T6" fmla="*/ 148 w 225"/>
                <a:gd name="T7" fmla="*/ 77 h 304"/>
                <a:gd name="T8" fmla="*/ 132 w 225"/>
                <a:gd name="T9" fmla="*/ 65 h 304"/>
                <a:gd name="T10" fmla="*/ 117 w 225"/>
                <a:gd name="T11" fmla="*/ 60 h 304"/>
                <a:gd name="T12" fmla="*/ 106 w 225"/>
                <a:gd name="T13" fmla="*/ 62 h 304"/>
                <a:gd name="T14" fmla="*/ 80 w 225"/>
                <a:gd name="T15" fmla="*/ 77 h 304"/>
                <a:gd name="T16" fmla="*/ 76 w 225"/>
                <a:gd name="T17" fmla="*/ 84 h 304"/>
                <a:gd name="T18" fmla="*/ 69 w 225"/>
                <a:gd name="T19" fmla="*/ 101 h 304"/>
                <a:gd name="T20" fmla="*/ 65 w 225"/>
                <a:gd name="T21" fmla="*/ 146 h 304"/>
                <a:gd name="T22" fmla="*/ 65 w 225"/>
                <a:gd name="T23" fmla="*/ 172 h 304"/>
                <a:gd name="T24" fmla="*/ 76 w 225"/>
                <a:gd name="T25" fmla="*/ 217 h 304"/>
                <a:gd name="T26" fmla="*/ 80 w 225"/>
                <a:gd name="T27" fmla="*/ 224 h 304"/>
                <a:gd name="T28" fmla="*/ 99 w 225"/>
                <a:gd name="T29" fmla="*/ 239 h 304"/>
                <a:gd name="T30" fmla="*/ 117 w 225"/>
                <a:gd name="T31" fmla="*/ 242 h 304"/>
                <a:gd name="T32" fmla="*/ 124 w 225"/>
                <a:gd name="T33" fmla="*/ 242 h 304"/>
                <a:gd name="T34" fmla="*/ 144 w 225"/>
                <a:gd name="T35" fmla="*/ 232 h 304"/>
                <a:gd name="T36" fmla="*/ 148 w 225"/>
                <a:gd name="T37" fmla="*/ 228 h 304"/>
                <a:gd name="T38" fmla="*/ 156 w 225"/>
                <a:gd name="T39" fmla="*/ 210 h 304"/>
                <a:gd name="T40" fmla="*/ 163 w 225"/>
                <a:gd name="T41" fmla="*/ 186 h 304"/>
                <a:gd name="T42" fmla="*/ 201 w 225"/>
                <a:gd name="T43" fmla="*/ 194 h 304"/>
                <a:gd name="T44" fmla="*/ 225 w 225"/>
                <a:gd name="T45" fmla="*/ 198 h 304"/>
                <a:gd name="T46" fmla="*/ 211 w 225"/>
                <a:gd name="T47" fmla="*/ 245 h 304"/>
                <a:gd name="T48" fmla="*/ 178 w 225"/>
                <a:gd name="T49" fmla="*/ 286 h 304"/>
                <a:gd name="T50" fmla="*/ 128 w 225"/>
                <a:gd name="T51" fmla="*/ 304 h 304"/>
                <a:gd name="T52" fmla="*/ 104 w 225"/>
                <a:gd name="T53" fmla="*/ 304 h 304"/>
                <a:gd name="T54" fmla="*/ 56 w 225"/>
                <a:gd name="T55" fmla="*/ 290 h 304"/>
                <a:gd name="T56" fmla="*/ 28 w 225"/>
                <a:gd name="T57" fmla="*/ 261 h 304"/>
                <a:gd name="T58" fmla="*/ 14 w 225"/>
                <a:gd name="T59" fmla="*/ 238 h 304"/>
                <a:gd name="T60" fmla="*/ 0 w 225"/>
                <a:gd name="T61" fmla="*/ 165 h 304"/>
                <a:gd name="T62" fmla="*/ 0 w 225"/>
                <a:gd name="T63" fmla="*/ 142 h 304"/>
                <a:gd name="T64" fmla="*/ 10 w 225"/>
                <a:gd name="T65" fmla="*/ 79 h 304"/>
                <a:gd name="T66" fmla="*/ 31 w 225"/>
                <a:gd name="T67" fmla="*/ 39 h 304"/>
                <a:gd name="T68" fmla="*/ 48 w 225"/>
                <a:gd name="T69" fmla="*/ 22 h 304"/>
                <a:gd name="T70" fmla="*/ 106 w 225"/>
                <a:gd name="T71" fmla="*/ 1 h 304"/>
                <a:gd name="T72" fmla="*/ 121 w 225"/>
                <a:gd name="T73" fmla="*/ 1 h 304"/>
                <a:gd name="T74" fmla="*/ 158 w 225"/>
                <a:gd name="T75" fmla="*/ 8 h 304"/>
                <a:gd name="T76" fmla="*/ 183 w 225"/>
                <a:gd name="T77" fmla="*/ 22 h 304"/>
                <a:gd name="T78" fmla="*/ 196 w 225"/>
                <a:gd name="T79" fmla="*/ 35 h 304"/>
                <a:gd name="T80" fmla="*/ 218 w 225"/>
                <a:gd name="T81" fmla="*/ 86 h 304"/>
                <a:gd name="T82" fmla="*/ 221 w 225"/>
                <a:gd name="T83"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304">
                  <a:moveTo>
                    <a:pt x="221" y="93"/>
                  </a:moveTo>
                  <a:lnTo>
                    <a:pt x="211" y="96"/>
                  </a:lnTo>
                  <a:lnTo>
                    <a:pt x="182" y="103"/>
                  </a:lnTo>
                  <a:lnTo>
                    <a:pt x="159" y="107"/>
                  </a:lnTo>
                  <a:lnTo>
                    <a:pt x="159" y="107"/>
                  </a:lnTo>
                  <a:lnTo>
                    <a:pt x="158" y="100"/>
                  </a:lnTo>
                  <a:lnTo>
                    <a:pt x="154" y="87"/>
                  </a:lnTo>
                  <a:lnTo>
                    <a:pt x="148" y="77"/>
                  </a:lnTo>
                  <a:lnTo>
                    <a:pt x="141" y="69"/>
                  </a:lnTo>
                  <a:lnTo>
                    <a:pt x="132" y="65"/>
                  </a:lnTo>
                  <a:lnTo>
                    <a:pt x="123" y="62"/>
                  </a:lnTo>
                  <a:lnTo>
                    <a:pt x="117" y="60"/>
                  </a:lnTo>
                  <a:lnTo>
                    <a:pt x="113" y="62"/>
                  </a:lnTo>
                  <a:lnTo>
                    <a:pt x="106" y="62"/>
                  </a:lnTo>
                  <a:lnTo>
                    <a:pt x="92" y="67"/>
                  </a:lnTo>
                  <a:lnTo>
                    <a:pt x="80" y="77"/>
                  </a:lnTo>
                  <a:lnTo>
                    <a:pt x="79" y="80"/>
                  </a:lnTo>
                  <a:lnTo>
                    <a:pt x="76" y="84"/>
                  </a:lnTo>
                  <a:lnTo>
                    <a:pt x="72" y="93"/>
                  </a:lnTo>
                  <a:lnTo>
                    <a:pt x="69" y="101"/>
                  </a:lnTo>
                  <a:lnTo>
                    <a:pt x="65" y="125"/>
                  </a:lnTo>
                  <a:lnTo>
                    <a:pt x="65" y="146"/>
                  </a:lnTo>
                  <a:lnTo>
                    <a:pt x="65" y="156"/>
                  </a:lnTo>
                  <a:lnTo>
                    <a:pt x="65" y="172"/>
                  </a:lnTo>
                  <a:lnTo>
                    <a:pt x="69" y="197"/>
                  </a:lnTo>
                  <a:lnTo>
                    <a:pt x="76" y="217"/>
                  </a:lnTo>
                  <a:lnTo>
                    <a:pt x="79" y="220"/>
                  </a:lnTo>
                  <a:lnTo>
                    <a:pt x="80" y="224"/>
                  </a:lnTo>
                  <a:lnTo>
                    <a:pt x="86" y="231"/>
                  </a:lnTo>
                  <a:lnTo>
                    <a:pt x="99" y="239"/>
                  </a:lnTo>
                  <a:lnTo>
                    <a:pt x="113" y="242"/>
                  </a:lnTo>
                  <a:lnTo>
                    <a:pt x="117" y="242"/>
                  </a:lnTo>
                  <a:lnTo>
                    <a:pt x="118" y="242"/>
                  </a:lnTo>
                  <a:lnTo>
                    <a:pt x="124" y="242"/>
                  </a:lnTo>
                  <a:lnTo>
                    <a:pt x="134" y="238"/>
                  </a:lnTo>
                  <a:lnTo>
                    <a:pt x="144" y="232"/>
                  </a:lnTo>
                  <a:lnTo>
                    <a:pt x="147" y="230"/>
                  </a:lnTo>
                  <a:lnTo>
                    <a:pt x="148" y="228"/>
                  </a:lnTo>
                  <a:lnTo>
                    <a:pt x="151" y="222"/>
                  </a:lnTo>
                  <a:lnTo>
                    <a:pt x="156" y="210"/>
                  </a:lnTo>
                  <a:lnTo>
                    <a:pt x="162" y="191"/>
                  </a:lnTo>
                  <a:lnTo>
                    <a:pt x="163" y="186"/>
                  </a:lnTo>
                  <a:lnTo>
                    <a:pt x="172" y="189"/>
                  </a:lnTo>
                  <a:lnTo>
                    <a:pt x="201" y="194"/>
                  </a:lnTo>
                  <a:lnTo>
                    <a:pt x="224" y="198"/>
                  </a:lnTo>
                  <a:lnTo>
                    <a:pt x="225" y="198"/>
                  </a:lnTo>
                  <a:lnTo>
                    <a:pt x="221" y="215"/>
                  </a:lnTo>
                  <a:lnTo>
                    <a:pt x="211" y="245"/>
                  </a:lnTo>
                  <a:lnTo>
                    <a:pt x="196" y="269"/>
                  </a:lnTo>
                  <a:lnTo>
                    <a:pt x="178" y="286"/>
                  </a:lnTo>
                  <a:lnTo>
                    <a:pt x="155" y="299"/>
                  </a:lnTo>
                  <a:lnTo>
                    <a:pt x="128" y="304"/>
                  </a:lnTo>
                  <a:lnTo>
                    <a:pt x="114" y="304"/>
                  </a:lnTo>
                  <a:lnTo>
                    <a:pt x="104" y="304"/>
                  </a:lnTo>
                  <a:lnTo>
                    <a:pt x="86" y="303"/>
                  </a:lnTo>
                  <a:lnTo>
                    <a:pt x="56" y="290"/>
                  </a:lnTo>
                  <a:lnTo>
                    <a:pt x="32" y="269"/>
                  </a:lnTo>
                  <a:lnTo>
                    <a:pt x="28" y="261"/>
                  </a:lnTo>
                  <a:lnTo>
                    <a:pt x="22" y="253"/>
                  </a:lnTo>
                  <a:lnTo>
                    <a:pt x="14" y="238"/>
                  </a:lnTo>
                  <a:lnTo>
                    <a:pt x="4" y="203"/>
                  </a:lnTo>
                  <a:lnTo>
                    <a:pt x="0" y="165"/>
                  </a:lnTo>
                  <a:lnTo>
                    <a:pt x="0" y="153"/>
                  </a:lnTo>
                  <a:lnTo>
                    <a:pt x="0" y="142"/>
                  </a:lnTo>
                  <a:lnTo>
                    <a:pt x="1" y="118"/>
                  </a:lnTo>
                  <a:lnTo>
                    <a:pt x="10" y="79"/>
                  </a:lnTo>
                  <a:lnTo>
                    <a:pt x="25" y="46"/>
                  </a:lnTo>
                  <a:lnTo>
                    <a:pt x="31" y="39"/>
                  </a:lnTo>
                  <a:lnTo>
                    <a:pt x="37" y="34"/>
                  </a:lnTo>
                  <a:lnTo>
                    <a:pt x="48" y="22"/>
                  </a:lnTo>
                  <a:lnTo>
                    <a:pt x="75" y="7"/>
                  </a:lnTo>
                  <a:lnTo>
                    <a:pt x="106" y="1"/>
                  </a:lnTo>
                  <a:lnTo>
                    <a:pt x="115" y="0"/>
                  </a:lnTo>
                  <a:lnTo>
                    <a:pt x="121" y="1"/>
                  </a:lnTo>
                  <a:lnTo>
                    <a:pt x="135" y="1"/>
                  </a:lnTo>
                  <a:lnTo>
                    <a:pt x="158" y="8"/>
                  </a:lnTo>
                  <a:lnTo>
                    <a:pt x="178" y="19"/>
                  </a:lnTo>
                  <a:lnTo>
                    <a:pt x="183" y="22"/>
                  </a:lnTo>
                  <a:lnTo>
                    <a:pt x="187" y="27"/>
                  </a:lnTo>
                  <a:lnTo>
                    <a:pt x="196" y="35"/>
                  </a:lnTo>
                  <a:lnTo>
                    <a:pt x="209" y="58"/>
                  </a:lnTo>
                  <a:lnTo>
                    <a:pt x="218" y="86"/>
                  </a:lnTo>
                  <a:lnTo>
                    <a:pt x="221" y="93"/>
                  </a:lnTo>
                  <a:lnTo>
                    <a:pt x="221"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8" name="Freeform 420"/>
            <p:cNvSpPr>
              <a:spLocks/>
            </p:cNvSpPr>
            <p:nvPr/>
          </p:nvSpPr>
          <p:spPr bwMode="auto">
            <a:xfrm>
              <a:off x="4013" y="1053"/>
              <a:ext cx="81" cy="144"/>
            </a:xfrm>
            <a:custGeom>
              <a:avLst/>
              <a:gdLst>
                <a:gd name="T0" fmla="*/ 9 w 245"/>
                <a:gd name="T1" fmla="*/ 0 h 410"/>
                <a:gd name="T2" fmla="*/ 66 w 245"/>
                <a:gd name="T3" fmla="*/ 0 h 410"/>
                <a:gd name="T4" fmla="*/ 67 w 245"/>
                <a:gd name="T5" fmla="*/ 4 h 410"/>
                <a:gd name="T6" fmla="*/ 101 w 245"/>
                <a:gd name="T7" fmla="*/ 129 h 410"/>
                <a:gd name="T8" fmla="*/ 124 w 245"/>
                <a:gd name="T9" fmla="*/ 207 h 410"/>
                <a:gd name="T10" fmla="*/ 132 w 245"/>
                <a:gd name="T11" fmla="*/ 176 h 410"/>
                <a:gd name="T12" fmla="*/ 179 w 245"/>
                <a:gd name="T13" fmla="*/ 4 h 410"/>
                <a:gd name="T14" fmla="*/ 190 w 245"/>
                <a:gd name="T15" fmla="*/ 0 h 410"/>
                <a:gd name="T16" fmla="*/ 243 w 245"/>
                <a:gd name="T17" fmla="*/ 0 h 410"/>
                <a:gd name="T18" fmla="*/ 242 w 245"/>
                <a:gd name="T19" fmla="*/ 5 h 410"/>
                <a:gd name="T20" fmla="*/ 193 w 245"/>
                <a:gd name="T21" fmla="*/ 176 h 410"/>
                <a:gd name="T22" fmla="*/ 162 w 245"/>
                <a:gd name="T23" fmla="*/ 280 h 410"/>
                <a:gd name="T24" fmla="*/ 150 w 245"/>
                <a:gd name="T25" fmla="*/ 316 h 410"/>
                <a:gd name="T26" fmla="*/ 145 w 245"/>
                <a:gd name="T27" fmla="*/ 335 h 410"/>
                <a:gd name="T28" fmla="*/ 139 w 245"/>
                <a:gd name="T29" fmla="*/ 349 h 410"/>
                <a:gd name="T30" fmla="*/ 125 w 245"/>
                <a:gd name="T31" fmla="*/ 378 h 410"/>
                <a:gd name="T32" fmla="*/ 121 w 245"/>
                <a:gd name="T33" fmla="*/ 382 h 410"/>
                <a:gd name="T34" fmla="*/ 110 w 245"/>
                <a:gd name="T35" fmla="*/ 394 h 410"/>
                <a:gd name="T36" fmla="*/ 97 w 245"/>
                <a:gd name="T37" fmla="*/ 402 h 410"/>
                <a:gd name="T38" fmla="*/ 87 w 245"/>
                <a:gd name="T39" fmla="*/ 406 h 410"/>
                <a:gd name="T40" fmla="*/ 59 w 245"/>
                <a:gd name="T41" fmla="*/ 410 h 410"/>
                <a:gd name="T42" fmla="*/ 52 w 245"/>
                <a:gd name="T43" fmla="*/ 410 h 410"/>
                <a:gd name="T44" fmla="*/ 35 w 245"/>
                <a:gd name="T45" fmla="*/ 409 h 410"/>
                <a:gd name="T46" fmla="*/ 21 w 245"/>
                <a:gd name="T47" fmla="*/ 404 h 410"/>
                <a:gd name="T48" fmla="*/ 16 w 245"/>
                <a:gd name="T49" fmla="*/ 368 h 410"/>
                <a:gd name="T50" fmla="*/ 15 w 245"/>
                <a:gd name="T51" fmla="*/ 344 h 410"/>
                <a:gd name="T52" fmla="*/ 31 w 245"/>
                <a:gd name="T53" fmla="*/ 348 h 410"/>
                <a:gd name="T54" fmla="*/ 42 w 245"/>
                <a:gd name="T55" fmla="*/ 348 h 410"/>
                <a:gd name="T56" fmla="*/ 49 w 245"/>
                <a:gd name="T57" fmla="*/ 348 h 410"/>
                <a:gd name="T58" fmla="*/ 69 w 245"/>
                <a:gd name="T59" fmla="*/ 338 h 410"/>
                <a:gd name="T60" fmla="*/ 73 w 245"/>
                <a:gd name="T61" fmla="*/ 334 h 410"/>
                <a:gd name="T62" fmla="*/ 80 w 245"/>
                <a:gd name="T63" fmla="*/ 323 h 410"/>
                <a:gd name="T64" fmla="*/ 91 w 245"/>
                <a:gd name="T65" fmla="*/ 292 h 410"/>
                <a:gd name="T66" fmla="*/ 76 w 245"/>
                <a:gd name="T67" fmla="*/ 246 h 410"/>
                <a:gd name="T68" fmla="*/ 1 w 245"/>
                <a:gd name="T69" fmla="*/ 7 h 410"/>
                <a:gd name="T70" fmla="*/ 0 w 245"/>
                <a:gd name="T7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410">
                  <a:moveTo>
                    <a:pt x="0" y="0"/>
                  </a:moveTo>
                  <a:lnTo>
                    <a:pt x="9" y="0"/>
                  </a:lnTo>
                  <a:lnTo>
                    <a:pt x="40" y="0"/>
                  </a:lnTo>
                  <a:lnTo>
                    <a:pt x="66" y="0"/>
                  </a:lnTo>
                  <a:lnTo>
                    <a:pt x="67" y="0"/>
                  </a:lnTo>
                  <a:lnTo>
                    <a:pt x="67" y="4"/>
                  </a:lnTo>
                  <a:lnTo>
                    <a:pt x="76" y="32"/>
                  </a:lnTo>
                  <a:lnTo>
                    <a:pt x="101" y="129"/>
                  </a:lnTo>
                  <a:lnTo>
                    <a:pt x="122" y="204"/>
                  </a:lnTo>
                  <a:lnTo>
                    <a:pt x="124" y="207"/>
                  </a:lnTo>
                  <a:lnTo>
                    <a:pt x="124" y="204"/>
                  </a:lnTo>
                  <a:lnTo>
                    <a:pt x="132" y="176"/>
                  </a:lnTo>
                  <a:lnTo>
                    <a:pt x="157" y="79"/>
                  </a:lnTo>
                  <a:lnTo>
                    <a:pt x="179" y="4"/>
                  </a:lnTo>
                  <a:lnTo>
                    <a:pt x="180" y="0"/>
                  </a:lnTo>
                  <a:lnTo>
                    <a:pt x="190" y="0"/>
                  </a:lnTo>
                  <a:lnTo>
                    <a:pt x="219" y="0"/>
                  </a:lnTo>
                  <a:lnTo>
                    <a:pt x="243" y="0"/>
                  </a:lnTo>
                  <a:lnTo>
                    <a:pt x="245" y="0"/>
                  </a:lnTo>
                  <a:lnTo>
                    <a:pt x="242" y="5"/>
                  </a:lnTo>
                  <a:lnTo>
                    <a:pt x="231" y="45"/>
                  </a:lnTo>
                  <a:lnTo>
                    <a:pt x="193" y="176"/>
                  </a:lnTo>
                  <a:lnTo>
                    <a:pt x="163" y="276"/>
                  </a:lnTo>
                  <a:lnTo>
                    <a:pt x="162" y="280"/>
                  </a:lnTo>
                  <a:lnTo>
                    <a:pt x="159" y="290"/>
                  </a:lnTo>
                  <a:lnTo>
                    <a:pt x="150" y="316"/>
                  </a:lnTo>
                  <a:lnTo>
                    <a:pt x="145" y="335"/>
                  </a:lnTo>
                  <a:lnTo>
                    <a:pt x="145" y="335"/>
                  </a:lnTo>
                  <a:lnTo>
                    <a:pt x="142" y="341"/>
                  </a:lnTo>
                  <a:lnTo>
                    <a:pt x="139" y="349"/>
                  </a:lnTo>
                  <a:lnTo>
                    <a:pt x="132" y="366"/>
                  </a:lnTo>
                  <a:lnTo>
                    <a:pt x="125" y="378"/>
                  </a:lnTo>
                  <a:lnTo>
                    <a:pt x="124" y="379"/>
                  </a:lnTo>
                  <a:lnTo>
                    <a:pt x="121" y="382"/>
                  </a:lnTo>
                  <a:lnTo>
                    <a:pt x="118" y="386"/>
                  </a:lnTo>
                  <a:lnTo>
                    <a:pt x="110" y="394"/>
                  </a:lnTo>
                  <a:lnTo>
                    <a:pt x="98" y="400"/>
                  </a:lnTo>
                  <a:lnTo>
                    <a:pt x="97" y="402"/>
                  </a:lnTo>
                  <a:lnTo>
                    <a:pt x="93" y="403"/>
                  </a:lnTo>
                  <a:lnTo>
                    <a:pt x="87" y="406"/>
                  </a:lnTo>
                  <a:lnTo>
                    <a:pt x="74" y="409"/>
                  </a:lnTo>
                  <a:lnTo>
                    <a:pt x="59" y="410"/>
                  </a:lnTo>
                  <a:lnTo>
                    <a:pt x="56" y="410"/>
                  </a:lnTo>
                  <a:lnTo>
                    <a:pt x="52" y="410"/>
                  </a:lnTo>
                  <a:lnTo>
                    <a:pt x="46" y="410"/>
                  </a:lnTo>
                  <a:lnTo>
                    <a:pt x="35" y="409"/>
                  </a:lnTo>
                  <a:lnTo>
                    <a:pt x="24" y="406"/>
                  </a:lnTo>
                  <a:lnTo>
                    <a:pt x="21" y="404"/>
                  </a:lnTo>
                  <a:lnTo>
                    <a:pt x="19" y="396"/>
                  </a:lnTo>
                  <a:lnTo>
                    <a:pt x="16" y="368"/>
                  </a:lnTo>
                  <a:lnTo>
                    <a:pt x="15" y="345"/>
                  </a:lnTo>
                  <a:lnTo>
                    <a:pt x="15" y="344"/>
                  </a:lnTo>
                  <a:lnTo>
                    <a:pt x="22" y="347"/>
                  </a:lnTo>
                  <a:lnTo>
                    <a:pt x="31" y="348"/>
                  </a:lnTo>
                  <a:lnTo>
                    <a:pt x="39" y="348"/>
                  </a:lnTo>
                  <a:lnTo>
                    <a:pt x="42" y="348"/>
                  </a:lnTo>
                  <a:lnTo>
                    <a:pt x="43" y="348"/>
                  </a:lnTo>
                  <a:lnTo>
                    <a:pt x="49" y="348"/>
                  </a:lnTo>
                  <a:lnTo>
                    <a:pt x="60" y="344"/>
                  </a:lnTo>
                  <a:lnTo>
                    <a:pt x="69" y="338"/>
                  </a:lnTo>
                  <a:lnTo>
                    <a:pt x="71" y="335"/>
                  </a:lnTo>
                  <a:lnTo>
                    <a:pt x="73" y="334"/>
                  </a:lnTo>
                  <a:lnTo>
                    <a:pt x="77" y="330"/>
                  </a:lnTo>
                  <a:lnTo>
                    <a:pt x="80" y="323"/>
                  </a:lnTo>
                  <a:lnTo>
                    <a:pt x="86" y="307"/>
                  </a:lnTo>
                  <a:lnTo>
                    <a:pt x="91" y="292"/>
                  </a:lnTo>
                  <a:lnTo>
                    <a:pt x="88" y="286"/>
                  </a:lnTo>
                  <a:lnTo>
                    <a:pt x="76" y="246"/>
                  </a:lnTo>
                  <a:lnTo>
                    <a:pt x="33" y="110"/>
                  </a:lnTo>
                  <a:lnTo>
                    <a:pt x="1" y="7"/>
                  </a:lnTo>
                  <a:lnTo>
                    <a:pt x="0"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19" name="Freeform 421"/>
            <p:cNvSpPr>
              <a:spLocks noEditPoints="1"/>
            </p:cNvSpPr>
            <p:nvPr/>
          </p:nvSpPr>
          <p:spPr bwMode="auto">
            <a:xfrm>
              <a:off x="4146" y="1050"/>
              <a:ext cx="74" cy="102"/>
            </a:xfrm>
            <a:custGeom>
              <a:avLst/>
              <a:gdLst>
                <a:gd name="T0" fmla="*/ 53 w 224"/>
                <a:gd name="T1" fmla="*/ 94 h 304"/>
                <a:gd name="T2" fmla="*/ 5 w 224"/>
                <a:gd name="T3" fmla="*/ 83 h 304"/>
                <a:gd name="T4" fmla="*/ 22 w 224"/>
                <a:gd name="T5" fmla="*/ 41 h 304"/>
                <a:gd name="T6" fmla="*/ 43 w 224"/>
                <a:gd name="T7" fmla="*/ 17 h 304"/>
                <a:gd name="T8" fmla="*/ 101 w 224"/>
                <a:gd name="T9" fmla="*/ 1 h 304"/>
                <a:gd name="T10" fmla="*/ 128 w 224"/>
                <a:gd name="T11" fmla="*/ 1 h 304"/>
                <a:gd name="T12" fmla="*/ 170 w 224"/>
                <a:gd name="T13" fmla="*/ 11 h 304"/>
                <a:gd name="T14" fmla="*/ 190 w 224"/>
                <a:gd name="T15" fmla="*/ 27 h 304"/>
                <a:gd name="T16" fmla="*/ 201 w 224"/>
                <a:gd name="T17" fmla="*/ 46 h 304"/>
                <a:gd name="T18" fmla="*/ 208 w 224"/>
                <a:gd name="T19" fmla="*/ 104 h 304"/>
                <a:gd name="T20" fmla="*/ 208 w 224"/>
                <a:gd name="T21" fmla="*/ 169 h 304"/>
                <a:gd name="T22" fmla="*/ 210 w 224"/>
                <a:gd name="T23" fmla="*/ 210 h 304"/>
                <a:gd name="T24" fmla="*/ 211 w 224"/>
                <a:gd name="T25" fmla="*/ 256 h 304"/>
                <a:gd name="T26" fmla="*/ 214 w 224"/>
                <a:gd name="T27" fmla="*/ 269 h 304"/>
                <a:gd name="T28" fmla="*/ 224 w 224"/>
                <a:gd name="T29" fmla="*/ 299 h 304"/>
                <a:gd name="T30" fmla="*/ 160 w 224"/>
                <a:gd name="T31" fmla="*/ 299 h 304"/>
                <a:gd name="T32" fmla="*/ 155 w 224"/>
                <a:gd name="T33" fmla="*/ 279 h 304"/>
                <a:gd name="T34" fmla="*/ 149 w 224"/>
                <a:gd name="T35" fmla="*/ 270 h 304"/>
                <a:gd name="T36" fmla="*/ 121 w 224"/>
                <a:gd name="T37" fmla="*/ 293 h 304"/>
                <a:gd name="T38" fmla="*/ 108 w 224"/>
                <a:gd name="T39" fmla="*/ 300 h 304"/>
                <a:gd name="T40" fmla="*/ 78 w 224"/>
                <a:gd name="T41" fmla="*/ 304 h 304"/>
                <a:gd name="T42" fmla="*/ 40 w 224"/>
                <a:gd name="T43" fmla="*/ 297 h 304"/>
                <a:gd name="T44" fmla="*/ 16 w 224"/>
                <a:gd name="T45" fmla="*/ 277 h 304"/>
                <a:gd name="T46" fmla="*/ 0 w 224"/>
                <a:gd name="T47" fmla="*/ 225 h 304"/>
                <a:gd name="T48" fmla="*/ 0 w 224"/>
                <a:gd name="T49" fmla="*/ 207 h 304"/>
                <a:gd name="T50" fmla="*/ 8 w 224"/>
                <a:gd name="T51" fmla="*/ 176 h 304"/>
                <a:gd name="T52" fmla="*/ 21 w 224"/>
                <a:gd name="T53" fmla="*/ 158 h 304"/>
                <a:gd name="T54" fmla="*/ 36 w 224"/>
                <a:gd name="T55" fmla="*/ 145 h 304"/>
                <a:gd name="T56" fmla="*/ 78 w 224"/>
                <a:gd name="T57" fmla="*/ 129 h 304"/>
                <a:gd name="T58" fmla="*/ 105 w 224"/>
                <a:gd name="T59" fmla="*/ 122 h 304"/>
                <a:gd name="T60" fmla="*/ 148 w 224"/>
                <a:gd name="T61" fmla="*/ 108 h 304"/>
                <a:gd name="T62" fmla="*/ 145 w 224"/>
                <a:gd name="T63" fmla="*/ 79 h 304"/>
                <a:gd name="T64" fmla="*/ 139 w 224"/>
                <a:gd name="T65" fmla="*/ 70 h 304"/>
                <a:gd name="T66" fmla="*/ 129 w 224"/>
                <a:gd name="T67" fmla="*/ 63 h 304"/>
                <a:gd name="T68" fmla="*/ 107 w 224"/>
                <a:gd name="T69" fmla="*/ 60 h 304"/>
                <a:gd name="T70" fmla="*/ 87 w 224"/>
                <a:gd name="T71" fmla="*/ 62 h 304"/>
                <a:gd name="T72" fmla="*/ 76 w 224"/>
                <a:gd name="T73" fmla="*/ 69 h 304"/>
                <a:gd name="T74" fmla="*/ 63 w 224"/>
                <a:gd name="T75" fmla="*/ 93 h 304"/>
                <a:gd name="T76" fmla="*/ 63 w 224"/>
                <a:gd name="T77" fmla="*/ 96 h 304"/>
                <a:gd name="T78" fmla="*/ 63 w 224"/>
                <a:gd name="T79" fmla="*/ 96 h 304"/>
                <a:gd name="T80" fmla="*/ 139 w 224"/>
                <a:gd name="T81" fmla="*/ 162 h 304"/>
                <a:gd name="T82" fmla="*/ 109 w 224"/>
                <a:gd name="T83" fmla="*/ 169 h 304"/>
                <a:gd name="T84" fmla="*/ 81 w 224"/>
                <a:gd name="T85" fmla="*/ 179 h 304"/>
                <a:gd name="T86" fmla="*/ 70 w 224"/>
                <a:gd name="T87" fmla="*/ 189 h 304"/>
                <a:gd name="T88" fmla="*/ 63 w 224"/>
                <a:gd name="T89" fmla="*/ 210 h 304"/>
                <a:gd name="T90" fmla="*/ 63 w 224"/>
                <a:gd name="T91" fmla="*/ 220 h 304"/>
                <a:gd name="T92" fmla="*/ 73 w 224"/>
                <a:gd name="T93" fmla="*/ 239 h 304"/>
                <a:gd name="T94" fmla="*/ 86 w 224"/>
                <a:gd name="T95" fmla="*/ 249 h 304"/>
                <a:gd name="T96" fmla="*/ 100 w 224"/>
                <a:gd name="T97" fmla="*/ 251 h 304"/>
                <a:gd name="T98" fmla="*/ 121 w 224"/>
                <a:gd name="T99" fmla="*/ 242 h 304"/>
                <a:gd name="T100" fmla="*/ 129 w 224"/>
                <a:gd name="T101" fmla="*/ 237 h 304"/>
                <a:gd name="T102" fmla="*/ 142 w 224"/>
                <a:gd name="T103" fmla="*/ 220 h 304"/>
                <a:gd name="T104" fmla="*/ 146 w 224"/>
                <a:gd name="T105" fmla="*/ 190 h 304"/>
                <a:gd name="T106" fmla="*/ 146 w 224"/>
                <a:gd name="T107" fmla="*/ 165 h 304"/>
                <a:gd name="T108" fmla="*/ 145 w 224"/>
                <a:gd name="T109" fmla="*/ 159 h 304"/>
                <a:gd name="T110" fmla="*/ 148 w 224"/>
                <a:gd name="T111" fmla="*/ 15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 h="304">
                  <a:moveTo>
                    <a:pt x="63" y="96"/>
                  </a:moveTo>
                  <a:lnTo>
                    <a:pt x="62" y="96"/>
                  </a:lnTo>
                  <a:lnTo>
                    <a:pt x="53" y="94"/>
                  </a:lnTo>
                  <a:lnTo>
                    <a:pt x="26" y="89"/>
                  </a:lnTo>
                  <a:lnTo>
                    <a:pt x="5" y="84"/>
                  </a:lnTo>
                  <a:lnTo>
                    <a:pt x="5" y="83"/>
                  </a:lnTo>
                  <a:lnTo>
                    <a:pt x="7" y="76"/>
                  </a:lnTo>
                  <a:lnTo>
                    <a:pt x="11" y="63"/>
                  </a:lnTo>
                  <a:lnTo>
                    <a:pt x="22" y="41"/>
                  </a:lnTo>
                  <a:lnTo>
                    <a:pt x="36" y="24"/>
                  </a:lnTo>
                  <a:lnTo>
                    <a:pt x="40" y="19"/>
                  </a:lnTo>
                  <a:lnTo>
                    <a:pt x="43" y="17"/>
                  </a:lnTo>
                  <a:lnTo>
                    <a:pt x="53" y="12"/>
                  </a:lnTo>
                  <a:lnTo>
                    <a:pt x="74" y="4"/>
                  </a:lnTo>
                  <a:lnTo>
                    <a:pt x="101" y="1"/>
                  </a:lnTo>
                  <a:lnTo>
                    <a:pt x="109" y="0"/>
                  </a:lnTo>
                  <a:lnTo>
                    <a:pt x="115" y="1"/>
                  </a:lnTo>
                  <a:lnTo>
                    <a:pt x="128" y="1"/>
                  </a:lnTo>
                  <a:lnTo>
                    <a:pt x="149" y="4"/>
                  </a:lnTo>
                  <a:lnTo>
                    <a:pt x="166" y="10"/>
                  </a:lnTo>
                  <a:lnTo>
                    <a:pt x="170" y="11"/>
                  </a:lnTo>
                  <a:lnTo>
                    <a:pt x="173" y="14"/>
                  </a:lnTo>
                  <a:lnTo>
                    <a:pt x="179" y="18"/>
                  </a:lnTo>
                  <a:lnTo>
                    <a:pt x="190" y="27"/>
                  </a:lnTo>
                  <a:lnTo>
                    <a:pt x="198" y="39"/>
                  </a:lnTo>
                  <a:lnTo>
                    <a:pt x="201" y="42"/>
                  </a:lnTo>
                  <a:lnTo>
                    <a:pt x="201" y="46"/>
                  </a:lnTo>
                  <a:lnTo>
                    <a:pt x="204" y="55"/>
                  </a:lnTo>
                  <a:lnTo>
                    <a:pt x="207" y="76"/>
                  </a:lnTo>
                  <a:lnTo>
                    <a:pt x="208" y="104"/>
                  </a:lnTo>
                  <a:lnTo>
                    <a:pt x="210" y="113"/>
                  </a:lnTo>
                  <a:lnTo>
                    <a:pt x="210" y="127"/>
                  </a:lnTo>
                  <a:lnTo>
                    <a:pt x="208" y="169"/>
                  </a:lnTo>
                  <a:lnTo>
                    <a:pt x="208" y="201"/>
                  </a:lnTo>
                  <a:lnTo>
                    <a:pt x="210" y="203"/>
                  </a:lnTo>
                  <a:lnTo>
                    <a:pt x="210" y="210"/>
                  </a:lnTo>
                  <a:lnTo>
                    <a:pt x="210" y="221"/>
                  </a:lnTo>
                  <a:lnTo>
                    <a:pt x="210" y="241"/>
                  </a:lnTo>
                  <a:lnTo>
                    <a:pt x="211" y="256"/>
                  </a:lnTo>
                  <a:lnTo>
                    <a:pt x="212" y="259"/>
                  </a:lnTo>
                  <a:lnTo>
                    <a:pt x="212" y="263"/>
                  </a:lnTo>
                  <a:lnTo>
                    <a:pt x="214" y="269"/>
                  </a:lnTo>
                  <a:lnTo>
                    <a:pt x="217" y="282"/>
                  </a:lnTo>
                  <a:lnTo>
                    <a:pt x="222" y="296"/>
                  </a:lnTo>
                  <a:lnTo>
                    <a:pt x="224" y="299"/>
                  </a:lnTo>
                  <a:lnTo>
                    <a:pt x="212" y="299"/>
                  </a:lnTo>
                  <a:lnTo>
                    <a:pt x="183" y="299"/>
                  </a:lnTo>
                  <a:lnTo>
                    <a:pt x="160" y="299"/>
                  </a:lnTo>
                  <a:lnTo>
                    <a:pt x="160" y="299"/>
                  </a:lnTo>
                  <a:lnTo>
                    <a:pt x="159" y="294"/>
                  </a:lnTo>
                  <a:lnTo>
                    <a:pt x="155" y="279"/>
                  </a:lnTo>
                  <a:lnTo>
                    <a:pt x="152" y="268"/>
                  </a:lnTo>
                  <a:lnTo>
                    <a:pt x="152" y="266"/>
                  </a:lnTo>
                  <a:lnTo>
                    <a:pt x="149" y="270"/>
                  </a:lnTo>
                  <a:lnTo>
                    <a:pt x="143" y="276"/>
                  </a:lnTo>
                  <a:lnTo>
                    <a:pt x="132" y="286"/>
                  </a:lnTo>
                  <a:lnTo>
                    <a:pt x="121" y="293"/>
                  </a:lnTo>
                  <a:lnTo>
                    <a:pt x="118" y="294"/>
                  </a:lnTo>
                  <a:lnTo>
                    <a:pt x="114" y="297"/>
                  </a:lnTo>
                  <a:lnTo>
                    <a:pt x="108" y="300"/>
                  </a:lnTo>
                  <a:lnTo>
                    <a:pt x="95" y="303"/>
                  </a:lnTo>
                  <a:lnTo>
                    <a:pt x="81" y="304"/>
                  </a:lnTo>
                  <a:lnTo>
                    <a:pt x="78" y="304"/>
                  </a:lnTo>
                  <a:lnTo>
                    <a:pt x="71" y="304"/>
                  </a:lnTo>
                  <a:lnTo>
                    <a:pt x="60" y="304"/>
                  </a:lnTo>
                  <a:lnTo>
                    <a:pt x="40" y="297"/>
                  </a:lnTo>
                  <a:lnTo>
                    <a:pt x="23" y="286"/>
                  </a:lnTo>
                  <a:lnTo>
                    <a:pt x="21" y="282"/>
                  </a:lnTo>
                  <a:lnTo>
                    <a:pt x="16" y="277"/>
                  </a:lnTo>
                  <a:lnTo>
                    <a:pt x="11" y="269"/>
                  </a:lnTo>
                  <a:lnTo>
                    <a:pt x="2" y="249"/>
                  </a:lnTo>
                  <a:lnTo>
                    <a:pt x="0" y="225"/>
                  </a:lnTo>
                  <a:lnTo>
                    <a:pt x="0" y="218"/>
                  </a:lnTo>
                  <a:lnTo>
                    <a:pt x="0" y="215"/>
                  </a:lnTo>
                  <a:lnTo>
                    <a:pt x="0" y="207"/>
                  </a:lnTo>
                  <a:lnTo>
                    <a:pt x="2" y="193"/>
                  </a:lnTo>
                  <a:lnTo>
                    <a:pt x="7" y="180"/>
                  </a:lnTo>
                  <a:lnTo>
                    <a:pt x="8" y="176"/>
                  </a:lnTo>
                  <a:lnTo>
                    <a:pt x="9" y="173"/>
                  </a:lnTo>
                  <a:lnTo>
                    <a:pt x="12" y="167"/>
                  </a:lnTo>
                  <a:lnTo>
                    <a:pt x="21" y="158"/>
                  </a:lnTo>
                  <a:lnTo>
                    <a:pt x="31" y="149"/>
                  </a:lnTo>
                  <a:lnTo>
                    <a:pt x="33" y="146"/>
                  </a:lnTo>
                  <a:lnTo>
                    <a:pt x="36" y="145"/>
                  </a:lnTo>
                  <a:lnTo>
                    <a:pt x="42" y="142"/>
                  </a:lnTo>
                  <a:lnTo>
                    <a:pt x="59" y="135"/>
                  </a:lnTo>
                  <a:lnTo>
                    <a:pt x="78" y="129"/>
                  </a:lnTo>
                  <a:lnTo>
                    <a:pt x="86" y="127"/>
                  </a:lnTo>
                  <a:lnTo>
                    <a:pt x="93" y="125"/>
                  </a:lnTo>
                  <a:lnTo>
                    <a:pt x="105" y="122"/>
                  </a:lnTo>
                  <a:lnTo>
                    <a:pt x="128" y="117"/>
                  </a:lnTo>
                  <a:lnTo>
                    <a:pt x="143" y="111"/>
                  </a:lnTo>
                  <a:lnTo>
                    <a:pt x="148" y="108"/>
                  </a:lnTo>
                  <a:lnTo>
                    <a:pt x="146" y="97"/>
                  </a:lnTo>
                  <a:lnTo>
                    <a:pt x="146" y="86"/>
                  </a:lnTo>
                  <a:lnTo>
                    <a:pt x="145" y="79"/>
                  </a:lnTo>
                  <a:lnTo>
                    <a:pt x="145" y="76"/>
                  </a:lnTo>
                  <a:lnTo>
                    <a:pt x="142" y="73"/>
                  </a:lnTo>
                  <a:lnTo>
                    <a:pt x="139" y="70"/>
                  </a:lnTo>
                  <a:lnTo>
                    <a:pt x="135" y="67"/>
                  </a:lnTo>
                  <a:lnTo>
                    <a:pt x="132" y="63"/>
                  </a:lnTo>
                  <a:lnTo>
                    <a:pt x="129" y="63"/>
                  </a:lnTo>
                  <a:lnTo>
                    <a:pt x="126" y="62"/>
                  </a:lnTo>
                  <a:lnTo>
                    <a:pt x="118" y="60"/>
                  </a:lnTo>
                  <a:lnTo>
                    <a:pt x="107" y="60"/>
                  </a:lnTo>
                  <a:lnTo>
                    <a:pt x="105" y="59"/>
                  </a:lnTo>
                  <a:lnTo>
                    <a:pt x="97" y="60"/>
                  </a:lnTo>
                  <a:lnTo>
                    <a:pt x="87" y="62"/>
                  </a:lnTo>
                  <a:lnTo>
                    <a:pt x="80" y="66"/>
                  </a:lnTo>
                  <a:lnTo>
                    <a:pt x="78" y="66"/>
                  </a:lnTo>
                  <a:lnTo>
                    <a:pt x="76" y="69"/>
                  </a:lnTo>
                  <a:lnTo>
                    <a:pt x="74" y="72"/>
                  </a:lnTo>
                  <a:lnTo>
                    <a:pt x="69" y="81"/>
                  </a:lnTo>
                  <a:lnTo>
                    <a:pt x="63" y="93"/>
                  </a:lnTo>
                  <a:lnTo>
                    <a:pt x="63" y="96"/>
                  </a:lnTo>
                  <a:lnTo>
                    <a:pt x="62" y="97"/>
                  </a:lnTo>
                  <a:lnTo>
                    <a:pt x="63" y="96"/>
                  </a:lnTo>
                  <a:lnTo>
                    <a:pt x="62" y="96"/>
                  </a:lnTo>
                  <a:lnTo>
                    <a:pt x="63" y="96"/>
                  </a:lnTo>
                  <a:lnTo>
                    <a:pt x="63" y="96"/>
                  </a:lnTo>
                  <a:close/>
                  <a:moveTo>
                    <a:pt x="148" y="158"/>
                  </a:moveTo>
                  <a:lnTo>
                    <a:pt x="145" y="159"/>
                  </a:lnTo>
                  <a:lnTo>
                    <a:pt x="139" y="162"/>
                  </a:lnTo>
                  <a:lnTo>
                    <a:pt x="128" y="165"/>
                  </a:lnTo>
                  <a:lnTo>
                    <a:pt x="112" y="169"/>
                  </a:lnTo>
                  <a:lnTo>
                    <a:pt x="109" y="169"/>
                  </a:lnTo>
                  <a:lnTo>
                    <a:pt x="104" y="172"/>
                  </a:lnTo>
                  <a:lnTo>
                    <a:pt x="95" y="173"/>
                  </a:lnTo>
                  <a:lnTo>
                    <a:pt x="81" y="179"/>
                  </a:lnTo>
                  <a:lnTo>
                    <a:pt x="73" y="184"/>
                  </a:lnTo>
                  <a:lnTo>
                    <a:pt x="71" y="186"/>
                  </a:lnTo>
                  <a:lnTo>
                    <a:pt x="70" y="189"/>
                  </a:lnTo>
                  <a:lnTo>
                    <a:pt x="67" y="191"/>
                  </a:lnTo>
                  <a:lnTo>
                    <a:pt x="64" y="200"/>
                  </a:lnTo>
                  <a:lnTo>
                    <a:pt x="63" y="210"/>
                  </a:lnTo>
                  <a:lnTo>
                    <a:pt x="63" y="211"/>
                  </a:lnTo>
                  <a:lnTo>
                    <a:pt x="63" y="214"/>
                  </a:lnTo>
                  <a:lnTo>
                    <a:pt x="63" y="220"/>
                  </a:lnTo>
                  <a:lnTo>
                    <a:pt x="66" y="230"/>
                  </a:lnTo>
                  <a:lnTo>
                    <a:pt x="70" y="238"/>
                  </a:lnTo>
                  <a:lnTo>
                    <a:pt x="73" y="239"/>
                  </a:lnTo>
                  <a:lnTo>
                    <a:pt x="74" y="242"/>
                  </a:lnTo>
                  <a:lnTo>
                    <a:pt x="77" y="245"/>
                  </a:lnTo>
                  <a:lnTo>
                    <a:pt x="86" y="249"/>
                  </a:lnTo>
                  <a:lnTo>
                    <a:pt x="95" y="251"/>
                  </a:lnTo>
                  <a:lnTo>
                    <a:pt x="98" y="251"/>
                  </a:lnTo>
                  <a:lnTo>
                    <a:pt x="100" y="251"/>
                  </a:lnTo>
                  <a:lnTo>
                    <a:pt x="104" y="251"/>
                  </a:lnTo>
                  <a:lnTo>
                    <a:pt x="112" y="248"/>
                  </a:lnTo>
                  <a:lnTo>
                    <a:pt x="121" y="242"/>
                  </a:lnTo>
                  <a:lnTo>
                    <a:pt x="124" y="241"/>
                  </a:lnTo>
                  <a:lnTo>
                    <a:pt x="125" y="239"/>
                  </a:lnTo>
                  <a:lnTo>
                    <a:pt x="129" y="237"/>
                  </a:lnTo>
                  <a:lnTo>
                    <a:pt x="136" y="230"/>
                  </a:lnTo>
                  <a:lnTo>
                    <a:pt x="140" y="222"/>
                  </a:lnTo>
                  <a:lnTo>
                    <a:pt x="142" y="220"/>
                  </a:lnTo>
                  <a:lnTo>
                    <a:pt x="143" y="213"/>
                  </a:lnTo>
                  <a:lnTo>
                    <a:pt x="145" y="206"/>
                  </a:lnTo>
                  <a:lnTo>
                    <a:pt x="146" y="190"/>
                  </a:lnTo>
                  <a:lnTo>
                    <a:pt x="148" y="173"/>
                  </a:lnTo>
                  <a:lnTo>
                    <a:pt x="148" y="172"/>
                  </a:lnTo>
                  <a:lnTo>
                    <a:pt x="146" y="165"/>
                  </a:lnTo>
                  <a:lnTo>
                    <a:pt x="146" y="159"/>
                  </a:lnTo>
                  <a:lnTo>
                    <a:pt x="148" y="158"/>
                  </a:lnTo>
                  <a:lnTo>
                    <a:pt x="145" y="159"/>
                  </a:lnTo>
                  <a:lnTo>
                    <a:pt x="143" y="160"/>
                  </a:lnTo>
                  <a:lnTo>
                    <a:pt x="145" y="159"/>
                  </a:lnTo>
                  <a:lnTo>
                    <a:pt x="148" y="158"/>
                  </a:lnTo>
                  <a:lnTo>
                    <a:pt x="148" y="1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0" name="Freeform 422"/>
            <p:cNvSpPr>
              <a:spLocks/>
            </p:cNvSpPr>
            <p:nvPr/>
          </p:nvSpPr>
          <p:spPr bwMode="auto">
            <a:xfrm>
              <a:off x="4227" y="1019"/>
              <a:ext cx="48" cy="133"/>
            </a:xfrm>
            <a:custGeom>
              <a:avLst/>
              <a:gdLst>
                <a:gd name="T0" fmla="*/ 137 w 142"/>
                <a:gd name="T1" fmla="*/ 113 h 400"/>
                <a:gd name="T2" fmla="*/ 135 w 142"/>
                <a:gd name="T3" fmla="*/ 163 h 400"/>
                <a:gd name="T4" fmla="*/ 130 w 142"/>
                <a:gd name="T5" fmla="*/ 163 h 400"/>
                <a:gd name="T6" fmla="*/ 93 w 142"/>
                <a:gd name="T7" fmla="*/ 163 h 400"/>
                <a:gd name="T8" fmla="*/ 93 w 142"/>
                <a:gd name="T9" fmla="*/ 183 h 400"/>
                <a:gd name="T10" fmla="*/ 91 w 142"/>
                <a:gd name="T11" fmla="*/ 280 h 400"/>
                <a:gd name="T12" fmla="*/ 93 w 142"/>
                <a:gd name="T13" fmla="*/ 289 h 400"/>
                <a:gd name="T14" fmla="*/ 93 w 142"/>
                <a:gd name="T15" fmla="*/ 316 h 400"/>
                <a:gd name="T16" fmla="*/ 96 w 142"/>
                <a:gd name="T17" fmla="*/ 326 h 400"/>
                <a:gd name="T18" fmla="*/ 100 w 142"/>
                <a:gd name="T19" fmla="*/ 334 h 400"/>
                <a:gd name="T20" fmla="*/ 106 w 142"/>
                <a:gd name="T21" fmla="*/ 337 h 400"/>
                <a:gd name="T22" fmla="*/ 111 w 142"/>
                <a:gd name="T23" fmla="*/ 337 h 400"/>
                <a:gd name="T24" fmla="*/ 115 w 142"/>
                <a:gd name="T25" fmla="*/ 337 h 400"/>
                <a:gd name="T26" fmla="*/ 134 w 142"/>
                <a:gd name="T27" fmla="*/ 331 h 400"/>
                <a:gd name="T28" fmla="*/ 137 w 142"/>
                <a:gd name="T29" fmla="*/ 331 h 400"/>
                <a:gd name="T30" fmla="*/ 139 w 142"/>
                <a:gd name="T31" fmla="*/ 368 h 400"/>
                <a:gd name="T32" fmla="*/ 142 w 142"/>
                <a:gd name="T33" fmla="*/ 389 h 400"/>
                <a:gd name="T34" fmla="*/ 130 w 142"/>
                <a:gd name="T35" fmla="*/ 395 h 400"/>
                <a:gd name="T36" fmla="*/ 96 w 142"/>
                <a:gd name="T37" fmla="*/ 400 h 400"/>
                <a:gd name="T38" fmla="*/ 87 w 142"/>
                <a:gd name="T39" fmla="*/ 400 h 400"/>
                <a:gd name="T40" fmla="*/ 66 w 142"/>
                <a:gd name="T41" fmla="*/ 397 h 400"/>
                <a:gd name="T42" fmla="*/ 53 w 142"/>
                <a:gd name="T43" fmla="*/ 389 h 400"/>
                <a:gd name="T44" fmla="*/ 46 w 142"/>
                <a:gd name="T45" fmla="*/ 383 h 400"/>
                <a:gd name="T46" fmla="*/ 34 w 142"/>
                <a:gd name="T47" fmla="*/ 359 h 400"/>
                <a:gd name="T48" fmla="*/ 31 w 142"/>
                <a:gd name="T49" fmla="*/ 347 h 400"/>
                <a:gd name="T50" fmla="*/ 29 w 142"/>
                <a:gd name="T51" fmla="*/ 299 h 400"/>
                <a:gd name="T52" fmla="*/ 29 w 142"/>
                <a:gd name="T53" fmla="*/ 271 h 400"/>
                <a:gd name="T54" fmla="*/ 28 w 142"/>
                <a:gd name="T55" fmla="*/ 166 h 400"/>
                <a:gd name="T56" fmla="*/ 24 w 142"/>
                <a:gd name="T57" fmla="*/ 163 h 400"/>
                <a:gd name="T58" fmla="*/ 1 w 142"/>
                <a:gd name="T59" fmla="*/ 163 h 400"/>
                <a:gd name="T60" fmla="*/ 1 w 142"/>
                <a:gd name="T61" fmla="*/ 155 h 400"/>
                <a:gd name="T62" fmla="*/ 0 w 142"/>
                <a:gd name="T63" fmla="*/ 104 h 400"/>
                <a:gd name="T64" fmla="*/ 5 w 142"/>
                <a:gd name="T65" fmla="*/ 103 h 400"/>
                <a:gd name="T66" fmla="*/ 28 w 142"/>
                <a:gd name="T67" fmla="*/ 103 h 400"/>
                <a:gd name="T68" fmla="*/ 29 w 142"/>
                <a:gd name="T69" fmla="*/ 94 h 400"/>
                <a:gd name="T70" fmla="*/ 28 w 142"/>
                <a:gd name="T71" fmla="*/ 45 h 400"/>
                <a:gd name="T72" fmla="*/ 39 w 142"/>
                <a:gd name="T73" fmla="*/ 38 h 400"/>
                <a:gd name="T74" fmla="*/ 91 w 142"/>
                <a:gd name="T75" fmla="*/ 1 h 400"/>
                <a:gd name="T76" fmla="*/ 93 w 142"/>
                <a:gd name="T77" fmla="*/ 17 h 400"/>
                <a:gd name="T78" fmla="*/ 91 w 142"/>
                <a:gd name="T79" fmla="*/ 101 h 400"/>
                <a:gd name="T80" fmla="*/ 98 w 142"/>
                <a:gd name="T81" fmla="*/ 103 h 400"/>
                <a:gd name="T82" fmla="*/ 135 w 142"/>
                <a:gd name="T83" fmla="*/ 103 h 400"/>
                <a:gd name="T84" fmla="*/ 137 w 142"/>
                <a:gd name="T85" fmla="*/ 10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400">
                  <a:moveTo>
                    <a:pt x="137" y="103"/>
                  </a:moveTo>
                  <a:lnTo>
                    <a:pt x="137" y="113"/>
                  </a:lnTo>
                  <a:lnTo>
                    <a:pt x="135" y="141"/>
                  </a:lnTo>
                  <a:lnTo>
                    <a:pt x="135" y="163"/>
                  </a:lnTo>
                  <a:lnTo>
                    <a:pt x="137" y="163"/>
                  </a:lnTo>
                  <a:lnTo>
                    <a:pt x="130" y="163"/>
                  </a:lnTo>
                  <a:lnTo>
                    <a:pt x="108" y="163"/>
                  </a:lnTo>
                  <a:lnTo>
                    <a:pt x="93" y="163"/>
                  </a:lnTo>
                  <a:lnTo>
                    <a:pt x="93" y="163"/>
                  </a:lnTo>
                  <a:lnTo>
                    <a:pt x="93" y="183"/>
                  </a:lnTo>
                  <a:lnTo>
                    <a:pt x="91" y="238"/>
                  </a:lnTo>
                  <a:lnTo>
                    <a:pt x="91" y="280"/>
                  </a:lnTo>
                  <a:lnTo>
                    <a:pt x="93" y="282"/>
                  </a:lnTo>
                  <a:lnTo>
                    <a:pt x="93" y="289"/>
                  </a:lnTo>
                  <a:lnTo>
                    <a:pt x="93" y="300"/>
                  </a:lnTo>
                  <a:lnTo>
                    <a:pt x="93" y="316"/>
                  </a:lnTo>
                  <a:lnTo>
                    <a:pt x="94" y="326"/>
                  </a:lnTo>
                  <a:lnTo>
                    <a:pt x="96" y="326"/>
                  </a:lnTo>
                  <a:lnTo>
                    <a:pt x="97" y="331"/>
                  </a:lnTo>
                  <a:lnTo>
                    <a:pt x="100" y="334"/>
                  </a:lnTo>
                  <a:lnTo>
                    <a:pt x="101" y="335"/>
                  </a:lnTo>
                  <a:lnTo>
                    <a:pt x="106" y="337"/>
                  </a:lnTo>
                  <a:lnTo>
                    <a:pt x="108" y="337"/>
                  </a:lnTo>
                  <a:lnTo>
                    <a:pt x="111" y="337"/>
                  </a:lnTo>
                  <a:lnTo>
                    <a:pt x="113" y="337"/>
                  </a:lnTo>
                  <a:lnTo>
                    <a:pt x="115" y="337"/>
                  </a:lnTo>
                  <a:lnTo>
                    <a:pt x="124" y="335"/>
                  </a:lnTo>
                  <a:lnTo>
                    <a:pt x="134" y="331"/>
                  </a:lnTo>
                  <a:lnTo>
                    <a:pt x="137" y="330"/>
                  </a:lnTo>
                  <a:lnTo>
                    <a:pt x="137" y="331"/>
                  </a:lnTo>
                  <a:lnTo>
                    <a:pt x="137" y="340"/>
                  </a:lnTo>
                  <a:lnTo>
                    <a:pt x="139" y="368"/>
                  </a:lnTo>
                  <a:lnTo>
                    <a:pt x="141" y="389"/>
                  </a:lnTo>
                  <a:lnTo>
                    <a:pt x="142" y="389"/>
                  </a:lnTo>
                  <a:lnTo>
                    <a:pt x="138" y="392"/>
                  </a:lnTo>
                  <a:lnTo>
                    <a:pt x="130" y="395"/>
                  </a:lnTo>
                  <a:lnTo>
                    <a:pt x="113" y="399"/>
                  </a:lnTo>
                  <a:lnTo>
                    <a:pt x="96" y="400"/>
                  </a:lnTo>
                  <a:lnTo>
                    <a:pt x="91" y="400"/>
                  </a:lnTo>
                  <a:lnTo>
                    <a:pt x="87" y="400"/>
                  </a:lnTo>
                  <a:lnTo>
                    <a:pt x="80" y="400"/>
                  </a:lnTo>
                  <a:lnTo>
                    <a:pt x="66" y="397"/>
                  </a:lnTo>
                  <a:lnTo>
                    <a:pt x="55" y="392"/>
                  </a:lnTo>
                  <a:lnTo>
                    <a:pt x="53" y="389"/>
                  </a:lnTo>
                  <a:lnTo>
                    <a:pt x="51" y="388"/>
                  </a:lnTo>
                  <a:lnTo>
                    <a:pt x="46" y="383"/>
                  </a:lnTo>
                  <a:lnTo>
                    <a:pt x="38" y="373"/>
                  </a:lnTo>
                  <a:lnTo>
                    <a:pt x="34" y="359"/>
                  </a:lnTo>
                  <a:lnTo>
                    <a:pt x="34" y="355"/>
                  </a:lnTo>
                  <a:lnTo>
                    <a:pt x="31" y="347"/>
                  </a:lnTo>
                  <a:lnTo>
                    <a:pt x="29" y="327"/>
                  </a:lnTo>
                  <a:lnTo>
                    <a:pt x="29" y="299"/>
                  </a:lnTo>
                  <a:lnTo>
                    <a:pt x="29" y="290"/>
                  </a:lnTo>
                  <a:lnTo>
                    <a:pt x="29" y="271"/>
                  </a:lnTo>
                  <a:lnTo>
                    <a:pt x="28" y="211"/>
                  </a:lnTo>
                  <a:lnTo>
                    <a:pt x="28" y="166"/>
                  </a:lnTo>
                  <a:lnTo>
                    <a:pt x="29" y="163"/>
                  </a:lnTo>
                  <a:lnTo>
                    <a:pt x="24" y="163"/>
                  </a:lnTo>
                  <a:lnTo>
                    <a:pt x="11" y="163"/>
                  </a:lnTo>
                  <a:lnTo>
                    <a:pt x="1" y="163"/>
                  </a:lnTo>
                  <a:lnTo>
                    <a:pt x="1" y="163"/>
                  </a:lnTo>
                  <a:lnTo>
                    <a:pt x="1" y="155"/>
                  </a:lnTo>
                  <a:lnTo>
                    <a:pt x="0" y="127"/>
                  </a:lnTo>
                  <a:lnTo>
                    <a:pt x="0" y="104"/>
                  </a:lnTo>
                  <a:lnTo>
                    <a:pt x="1" y="103"/>
                  </a:lnTo>
                  <a:lnTo>
                    <a:pt x="5" y="103"/>
                  </a:lnTo>
                  <a:lnTo>
                    <a:pt x="18" y="103"/>
                  </a:lnTo>
                  <a:lnTo>
                    <a:pt x="28" y="103"/>
                  </a:lnTo>
                  <a:lnTo>
                    <a:pt x="29" y="103"/>
                  </a:lnTo>
                  <a:lnTo>
                    <a:pt x="29" y="94"/>
                  </a:lnTo>
                  <a:lnTo>
                    <a:pt x="28" y="66"/>
                  </a:lnTo>
                  <a:lnTo>
                    <a:pt x="28" y="45"/>
                  </a:lnTo>
                  <a:lnTo>
                    <a:pt x="29" y="44"/>
                  </a:lnTo>
                  <a:lnTo>
                    <a:pt x="39" y="38"/>
                  </a:lnTo>
                  <a:lnTo>
                    <a:pt x="69" y="17"/>
                  </a:lnTo>
                  <a:lnTo>
                    <a:pt x="91" y="1"/>
                  </a:lnTo>
                  <a:lnTo>
                    <a:pt x="93" y="0"/>
                  </a:lnTo>
                  <a:lnTo>
                    <a:pt x="93" y="17"/>
                  </a:lnTo>
                  <a:lnTo>
                    <a:pt x="91" y="65"/>
                  </a:lnTo>
                  <a:lnTo>
                    <a:pt x="91" y="101"/>
                  </a:lnTo>
                  <a:lnTo>
                    <a:pt x="93" y="103"/>
                  </a:lnTo>
                  <a:lnTo>
                    <a:pt x="98" y="103"/>
                  </a:lnTo>
                  <a:lnTo>
                    <a:pt x="120" y="103"/>
                  </a:lnTo>
                  <a:lnTo>
                    <a:pt x="135" y="103"/>
                  </a:lnTo>
                  <a:lnTo>
                    <a:pt x="137" y="103"/>
                  </a:lnTo>
                  <a:lnTo>
                    <a:pt x="137" y="1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1" name="Freeform 423"/>
            <p:cNvSpPr>
              <a:spLocks noEditPoints="1"/>
            </p:cNvSpPr>
            <p:nvPr/>
          </p:nvSpPr>
          <p:spPr bwMode="auto">
            <a:xfrm>
              <a:off x="4330" y="1016"/>
              <a:ext cx="93" cy="134"/>
            </a:xfrm>
            <a:custGeom>
              <a:avLst/>
              <a:gdLst>
                <a:gd name="T0" fmla="*/ 83 w 279"/>
                <a:gd name="T1" fmla="*/ 0 h 404"/>
                <a:gd name="T2" fmla="*/ 143 w 279"/>
                <a:gd name="T3" fmla="*/ 2 h 404"/>
                <a:gd name="T4" fmla="*/ 206 w 279"/>
                <a:gd name="T5" fmla="*/ 9 h 404"/>
                <a:gd name="T6" fmla="*/ 220 w 279"/>
                <a:gd name="T7" fmla="*/ 17 h 404"/>
                <a:gd name="T8" fmla="*/ 247 w 279"/>
                <a:gd name="T9" fmla="*/ 46 h 404"/>
                <a:gd name="T10" fmla="*/ 260 w 279"/>
                <a:gd name="T11" fmla="*/ 77 h 404"/>
                <a:gd name="T12" fmla="*/ 261 w 279"/>
                <a:gd name="T13" fmla="*/ 108 h 404"/>
                <a:gd name="T14" fmla="*/ 251 w 279"/>
                <a:gd name="T15" fmla="*/ 151 h 404"/>
                <a:gd name="T16" fmla="*/ 243 w 279"/>
                <a:gd name="T17" fmla="*/ 165 h 404"/>
                <a:gd name="T18" fmla="*/ 216 w 279"/>
                <a:gd name="T19" fmla="*/ 189 h 404"/>
                <a:gd name="T20" fmla="*/ 245 w 279"/>
                <a:gd name="T21" fmla="*/ 208 h 404"/>
                <a:gd name="T22" fmla="*/ 264 w 279"/>
                <a:gd name="T23" fmla="*/ 230 h 404"/>
                <a:gd name="T24" fmla="*/ 278 w 279"/>
                <a:gd name="T25" fmla="*/ 281 h 404"/>
                <a:gd name="T26" fmla="*/ 278 w 279"/>
                <a:gd name="T27" fmla="*/ 308 h 404"/>
                <a:gd name="T28" fmla="*/ 258 w 279"/>
                <a:gd name="T29" fmla="*/ 360 h 404"/>
                <a:gd name="T30" fmla="*/ 230 w 279"/>
                <a:gd name="T31" fmla="*/ 389 h 404"/>
                <a:gd name="T32" fmla="*/ 203 w 279"/>
                <a:gd name="T33" fmla="*/ 399 h 404"/>
                <a:gd name="T34" fmla="*/ 126 w 279"/>
                <a:gd name="T35" fmla="*/ 404 h 404"/>
                <a:gd name="T36" fmla="*/ 44 w 279"/>
                <a:gd name="T37" fmla="*/ 404 h 404"/>
                <a:gd name="T38" fmla="*/ 0 w 279"/>
                <a:gd name="T39" fmla="*/ 397 h 404"/>
                <a:gd name="T40" fmla="*/ 0 w 279"/>
                <a:gd name="T41" fmla="*/ 9 h 404"/>
                <a:gd name="T42" fmla="*/ 2 w 279"/>
                <a:gd name="T43" fmla="*/ 0 h 404"/>
                <a:gd name="T44" fmla="*/ 2 w 279"/>
                <a:gd name="T45" fmla="*/ 0 h 404"/>
                <a:gd name="T46" fmla="*/ 68 w 279"/>
                <a:gd name="T47" fmla="*/ 126 h 404"/>
                <a:gd name="T48" fmla="*/ 75 w 279"/>
                <a:gd name="T49" fmla="*/ 160 h 404"/>
                <a:gd name="T50" fmla="*/ 113 w 279"/>
                <a:gd name="T51" fmla="*/ 160 h 404"/>
                <a:gd name="T52" fmla="*/ 148 w 279"/>
                <a:gd name="T53" fmla="*/ 160 h 404"/>
                <a:gd name="T54" fmla="*/ 164 w 279"/>
                <a:gd name="T55" fmla="*/ 158 h 404"/>
                <a:gd name="T56" fmla="*/ 185 w 279"/>
                <a:gd name="T57" fmla="*/ 147 h 404"/>
                <a:gd name="T58" fmla="*/ 192 w 279"/>
                <a:gd name="T59" fmla="*/ 139 h 404"/>
                <a:gd name="T60" fmla="*/ 197 w 279"/>
                <a:gd name="T61" fmla="*/ 113 h 404"/>
                <a:gd name="T62" fmla="*/ 190 w 279"/>
                <a:gd name="T63" fmla="*/ 86 h 404"/>
                <a:gd name="T64" fmla="*/ 179 w 279"/>
                <a:gd name="T65" fmla="*/ 75 h 404"/>
                <a:gd name="T66" fmla="*/ 168 w 279"/>
                <a:gd name="T67" fmla="*/ 69 h 404"/>
                <a:gd name="T68" fmla="*/ 116 w 279"/>
                <a:gd name="T69" fmla="*/ 68 h 404"/>
                <a:gd name="T70" fmla="*/ 83 w 279"/>
                <a:gd name="T71" fmla="*/ 67 h 404"/>
                <a:gd name="T72" fmla="*/ 68 w 279"/>
                <a:gd name="T73" fmla="*/ 68 h 404"/>
                <a:gd name="T74" fmla="*/ 69 w 279"/>
                <a:gd name="T75" fmla="*/ 67 h 404"/>
                <a:gd name="T76" fmla="*/ 69 w 279"/>
                <a:gd name="T77" fmla="*/ 244 h 404"/>
                <a:gd name="T78" fmla="*/ 69 w 279"/>
                <a:gd name="T79" fmla="*/ 335 h 404"/>
                <a:gd name="T80" fmla="*/ 130 w 279"/>
                <a:gd name="T81" fmla="*/ 335 h 404"/>
                <a:gd name="T82" fmla="*/ 148 w 279"/>
                <a:gd name="T83" fmla="*/ 335 h 404"/>
                <a:gd name="T84" fmla="*/ 182 w 279"/>
                <a:gd name="T85" fmla="*/ 330 h 404"/>
                <a:gd name="T86" fmla="*/ 195 w 279"/>
                <a:gd name="T87" fmla="*/ 323 h 404"/>
                <a:gd name="T88" fmla="*/ 205 w 279"/>
                <a:gd name="T89" fmla="*/ 308 h 404"/>
                <a:gd name="T90" fmla="*/ 210 w 279"/>
                <a:gd name="T91" fmla="*/ 282 h 404"/>
                <a:gd name="T92" fmla="*/ 202 w 279"/>
                <a:gd name="T93" fmla="*/ 253 h 404"/>
                <a:gd name="T94" fmla="*/ 189 w 279"/>
                <a:gd name="T95" fmla="*/ 239 h 404"/>
                <a:gd name="T96" fmla="*/ 176 w 279"/>
                <a:gd name="T97" fmla="*/ 232 h 404"/>
                <a:gd name="T98" fmla="*/ 128 w 279"/>
                <a:gd name="T99" fmla="*/ 229 h 404"/>
                <a:gd name="T100" fmla="*/ 89 w 279"/>
                <a:gd name="T101" fmla="*/ 227 h 404"/>
                <a:gd name="T102" fmla="*/ 68 w 279"/>
                <a:gd name="T103" fmla="*/ 229 h 404"/>
                <a:gd name="T104" fmla="*/ 69 w 279"/>
                <a:gd name="T105" fmla="*/ 22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 h="404">
                  <a:moveTo>
                    <a:pt x="2" y="0"/>
                  </a:moveTo>
                  <a:lnTo>
                    <a:pt x="21" y="0"/>
                  </a:lnTo>
                  <a:lnTo>
                    <a:pt x="83" y="0"/>
                  </a:lnTo>
                  <a:lnTo>
                    <a:pt x="131" y="0"/>
                  </a:lnTo>
                  <a:lnTo>
                    <a:pt x="134" y="0"/>
                  </a:lnTo>
                  <a:lnTo>
                    <a:pt x="143" y="2"/>
                  </a:lnTo>
                  <a:lnTo>
                    <a:pt x="159" y="2"/>
                  </a:lnTo>
                  <a:lnTo>
                    <a:pt x="186" y="5"/>
                  </a:lnTo>
                  <a:lnTo>
                    <a:pt x="206" y="9"/>
                  </a:lnTo>
                  <a:lnTo>
                    <a:pt x="210" y="10"/>
                  </a:lnTo>
                  <a:lnTo>
                    <a:pt x="213" y="13"/>
                  </a:lnTo>
                  <a:lnTo>
                    <a:pt x="220" y="17"/>
                  </a:lnTo>
                  <a:lnTo>
                    <a:pt x="233" y="29"/>
                  </a:lnTo>
                  <a:lnTo>
                    <a:pt x="244" y="43"/>
                  </a:lnTo>
                  <a:lnTo>
                    <a:pt x="247" y="46"/>
                  </a:lnTo>
                  <a:lnTo>
                    <a:pt x="248" y="50"/>
                  </a:lnTo>
                  <a:lnTo>
                    <a:pt x="254" y="58"/>
                  </a:lnTo>
                  <a:lnTo>
                    <a:pt x="260" y="77"/>
                  </a:lnTo>
                  <a:lnTo>
                    <a:pt x="261" y="98"/>
                  </a:lnTo>
                  <a:lnTo>
                    <a:pt x="262" y="102"/>
                  </a:lnTo>
                  <a:lnTo>
                    <a:pt x="261" y="108"/>
                  </a:lnTo>
                  <a:lnTo>
                    <a:pt x="261" y="117"/>
                  </a:lnTo>
                  <a:lnTo>
                    <a:pt x="257" y="134"/>
                  </a:lnTo>
                  <a:lnTo>
                    <a:pt x="251" y="151"/>
                  </a:lnTo>
                  <a:lnTo>
                    <a:pt x="250" y="154"/>
                  </a:lnTo>
                  <a:lnTo>
                    <a:pt x="247" y="158"/>
                  </a:lnTo>
                  <a:lnTo>
                    <a:pt x="243" y="165"/>
                  </a:lnTo>
                  <a:lnTo>
                    <a:pt x="231" y="178"/>
                  </a:lnTo>
                  <a:lnTo>
                    <a:pt x="219" y="188"/>
                  </a:lnTo>
                  <a:lnTo>
                    <a:pt x="216" y="189"/>
                  </a:lnTo>
                  <a:lnTo>
                    <a:pt x="220" y="192"/>
                  </a:lnTo>
                  <a:lnTo>
                    <a:pt x="229" y="196"/>
                  </a:lnTo>
                  <a:lnTo>
                    <a:pt x="245" y="208"/>
                  </a:lnTo>
                  <a:lnTo>
                    <a:pt x="258" y="222"/>
                  </a:lnTo>
                  <a:lnTo>
                    <a:pt x="262" y="225"/>
                  </a:lnTo>
                  <a:lnTo>
                    <a:pt x="264" y="230"/>
                  </a:lnTo>
                  <a:lnTo>
                    <a:pt x="269" y="239"/>
                  </a:lnTo>
                  <a:lnTo>
                    <a:pt x="275" y="258"/>
                  </a:lnTo>
                  <a:lnTo>
                    <a:pt x="278" y="281"/>
                  </a:lnTo>
                  <a:lnTo>
                    <a:pt x="279" y="287"/>
                  </a:lnTo>
                  <a:lnTo>
                    <a:pt x="278" y="294"/>
                  </a:lnTo>
                  <a:lnTo>
                    <a:pt x="278" y="308"/>
                  </a:lnTo>
                  <a:lnTo>
                    <a:pt x="271" y="333"/>
                  </a:lnTo>
                  <a:lnTo>
                    <a:pt x="261" y="356"/>
                  </a:lnTo>
                  <a:lnTo>
                    <a:pt x="258" y="360"/>
                  </a:lnTo>
                  <a:lnTo>
                    <a:pt x="254" y="366"/>
                  </a:lnTo>
                  <a:lnTo>
                    <a:pt x="247" y="375"/>
                  </a:lnTo>
                  <a:lnTo>
                    <a:pt x="230" y="389"/>
                  </a:lnTo>
                  <a:lnTo>
                    <a:pt x="212" y="398"/>
                  </a:lnTo>
                  <a:lnTo>
                    <a:pt x="207" y="398"/>
                  </a:lnTo>
                  <a:lnTo>
                    <a:pt x="203" y="399"/>
                  </a:lnTo>
                  <a:lnTo>
                    <a:pt x="193" y="401"/>
                  </a:lnTo>
                  <a:lnTo>
                    <a:pt x="165" y="404"/>
                  </a:lnTo>
                  <a:lnTo>
                    <a:pt x="126" y="404"/>
                  </a:lnTo>
                  <a:lnTo>
                    <a:pt x="114" y="404"/>
                  </a:lnTo>
                  <a:lnTo>
                    <a:pt x="96" y="404"/>
                  </a:lnTo>
                  <a:lnTo>
                    <a:pt x="44" y="404"/>
                  </a:lnTo>
                  <a:lnTo>
                    <a:pt x="3" y="404"/>
                  </a:lnTo>
                  <a:lnTo>
                    <a:pt x="2" y="404"/>
                  </a:lnTo>
                  <a:lnTo>
                    <a:pt x="0" y="397"/>
                  </a:lnTo>
                  <a:lnTo>
                    <a:pt x="2" y="342"/>
                  </a:lnTo>
                  <a:lnTo>
                    <a:pt x="0" y="153"/>
                  </a:lnTo>
                  <a:lnTo>
                    <a:pt x="0" y="9"/>
                  </a:lnTo>
                  <a:lnTo>
                    <a:pt x="2" y="0"/>
                  </a:lnTo>
                  <a:lnTo>
                    <a:pt x="0" y="2"/>
                  </a:lnTo>
                  <a:lnTo>
                    <a:pt x="2" y="0"/>
                  </a:lnTo>
                  <a:lnTo>
                    <a:pt x="0" y="0"/>
                  </a:lnTo>
                  <a:lnTo>
                    <a:pt x="2" y="0"/>
                  </a:lnTo>
                  <a:lnTo>
                    <a:pt x="2" y="0"/>
                  </a:lnTo>
                  <a:close/>
                  <a:moveTo>
                    <a:pt x="69" y="67"/>
                  </a:moveTo>
                  <a:lnTo>
                    <a:pt x="69" y="82"/>
                  </a:lnTo>
                  <a:lnTo>
                    <a:pt x="68" y="126"/>
                  </a:lnTo>
                  <a:lnTo>
                    <a:pt x="68" y="158"/>
                  </a:lnTo>
                  <a:lnTo>
                    <a:pt x="69" y="160"/>
                  </a:lnTo>
                  <a:lnTo>
                    <a:pt x="75" y="160"/>
                  </a:lnTo>
                  <a:lnTo>
                    <a:pt x="96" y="160"/>
                  </a:lnTo>
                  <a:lnTo>
                    <a:pt x="112" y="160"/>
                  </a:lnTo>
                  <a:lnTo>
                    <a:pt x="113" y="160"/>
                  </a:lnTo>
                  <a:lnTo>
                    <a:pt x="119" y="160"/>
                  </a:lnTo>
                  <a:lnTo>
                    <a:pt x="130" y="160"/>
                  </a:lnTo>
                  <a:lnTo>
                    <a:pt x="148" y="160"/>
                  </a:lnTo>
                  <a:lnTo>
                    <a:pt x="159" y="160"/>
                  </a:lnTo>
                  <a:lnTo>
                    <a:pt x="162" y="158"/>
                  </a:lnTo>
                  <a:lnTo>
                    <a:pt x="164" y="158"/>
                  </a:lnTo>
                  <a:lnTo>
                    <a:pt x="169" y="157"/>
                  </a:lnTo>
                  <a:lnTo>
                    <a:pt x="178" y="154"/>
                  </a:lnTo>
                  <a:lnTo>
                    <a:pt x="185" y="147"/>
                  </a:lnTo>
                  <a:lnTo>
                    <a:pt x="188" y="144"/>
                  </a:lnTo>
                  <a:lnTo>
                    <a:pt x="189" y="143"/>
                  </a:lnTo>
                  <a:lnTo>
                    <a:pt x="192" y="139"/>
                  </a:lnTo>
                  <a:lnTo>
                    <a:pt x="193" y="134"/>
                  </a:lnTo>
                  <a:lnTo>
                    <a:pt x="196" y="123"/>
                  </a:lnTo>
                  <a:lnTo>
                    <a:pt x="197" y="113"/>
                  </a:lnTo>
                  <a:lnTo>
                    <a:pt x="196" y="105"/>
                  </a:lnTo>
                  <a:lnTo>
                    <a:pt x="195" y="95"/>
                  </a:lnTo>
                  <a:lnTo>
                    <a:pt x="190" y="86"/>
                  </a:lnTo>
                  <a:lnTo>
                    <a:pt x="190" y="84"/>
                  </a:lnTo>
                  <a:lnTo>
                    <a:pt x="185" y="79"/>
                  </a:lnTo>
                  <a:lnTo>
                    <a:pt x="179" y="75"/>
                  </a:lnTo>
                  <a:lnTo>
                    <a:pt x="172" y="71"/>
                  </a:lnTo>
                  <a:lnTo>
                    <a:pt x="171" y="69"/>
                  </a:lnTo>
                  <a:lnTo>
                    <a:pt x="168" y="69"/>
                  </a:lnTo>
                  <a:lnTo>
                    <a:pt x="162" y="69"/>
                  </a:lnTo>
                  <a:lnTo>
                    <a:pt x="144" y="68"/>
                  </a:lnTo>
                  <a:lnTo>
                    <a:pt x="116" y="68"/>
                  </a:lnTo>
                  <a:lnTo>
                    <a:pt x="107" y="67"/>
                  </a:lnTo>
                  <a:lnTo>
                    <a:pt x="100" y="67"/>
                  </a:lnTo>
                  <a:lnTo>
                    <a:pt x="83" y="67"/>
                  </a:lnTo>
                  <a:lnTo>
                    <a:pt x="69" y="67"/>
                  </a:lnTo>
                  <a:lnTo>
                    <a:pt x="69" y="67"/>
                  </a:lnTo>
                  <a:lnTo>
                    <a:pt x="68" y="68"/>
                  </a:lnTo>
                  <a:lnTo>
                    <a:pt x="69" y="67"/>
                  </a:lnTo>
                  <a:lnTo>
                    <a:pt x="68" y="67"/>
                  </a:lnTo>
                  <a:lnTo>
                    <a:pt x="69" y="67"/>
                  </a:lnTo>
                  <a:lnTo>
                    <a:pt x="69" y="67"/>
                  </a:lnTo>
                  <a:close/>
                  <a:moveTo>
                    <a:pt x="69" y="227"/>
                  </a:moveTo>
                  <a:lnTo>
                    <a:pt x="69" y="244"/>
                  </a:lnTo>
                  <a:lnTo>
                    <a:pt x="68" y="295"/>
                  </a:lnTo>
                  <a:lnTo>
                    <a:pt x="68" y="333"/>
                  </a:lnTo>
                  <a:lnTo>
                    <a:pt x="69" y="335"/>
                  </a:lnTo>
                  <a:lnTo>
                    <a:pt x="78" y="335"/>
                  </a:lnTo>
                  <a:lnTo>
                    <a:pt x="107" y="335"/>
                  </a:lnTo>
                  <a:lnTo>
                    <a:pt x="130" y="335"/>
                  </a:lnTo>
                  <a:lnTo>
                    <a:pt x="131" y="335"/>
                  </a:lnTo>
                  <a:lnTo>
                    <a:pt x="137" y="335"/>
                  </a:lnTo>
                  <a:lnTo>
                    <a:pt x="148" y="335"/>
                  </a:lnTo>
                  <a:lnTo>
                    <a:pt x="168" y="333"/>
                  </a:lnTo>
                  <a:lnTo>
                    <a:pt x="179" y="332"/>
                  </a:lnTo>
                  <a:lnTo>
                    <a:pt x="182" y="330"/>
                  </a:lnTo>
                  <a:lnTo>
                    <a:pt x="183" y="330"/>
                  </a:lnTo>
                  <a:lnTo>
                    <a:pt x="188" y="329"/>
                  </a:lnTo>
                  <a:lnTo>
                    <a:pt x="195" y="323"/>
                  </a:lnTo>
                  <a:lnTo>
                    <a:pt x="200" y="316"/>
                  </a:lnTo>
                  <a:lnTo>
                    <a:pt x="202" y="313"/>
                  </a:lnTo>
                  <a:lnTo>
                    <a:pt x="205" y="308"/>
                  </a:lnTo>
                  <a:lnTo>
                    <a:pt x="206" y="303"/>
                  </a:lnTo>
                  <a:lnTo>
                    <a:pt x="209" y="292"/>
                  </a:lnTo>
                  <a:lnTo>
                    <a:pt x="210" y="282"/>
                  </a:lnTo>
                  <a:lnTo>
                    <a:pt x="209" y="274"/>
                  </a:lnTo>
                  <a:lnTo>
                    <a:pt x="206" y="263"/>
                  </a:lnTo>
                  <a:lnTo>
                    <a:pt x="202" y="253"/>
                  </a:lnTo>
                  <a:lnTo>
                    <a:pt x="202" y="250"/>
                  </a:lnTo>
                  <a:lnTo>
                    <a:pt x="196" y="244"/>
                  </a:lnTo>
                  <a:lnTo>
                    <a:pt x="189" y="239"/>
                  </a:lnTo>
                  <a:lnTo>
                    <a:pt x="181" y="233"/>
                  </a:lnTo>
                  <a:lnTo>
                    <a:pt x="179" y="232"/>
                  </a:lnTo>
                  <a:lnTo>
                    <a:pt x="176" y="232"/>
                  </a:lnTo>
                  <a:lnTo>
                    <a:pt x="169" y="230"/>
                  </a:lnTo>
                  <a:lnTo>
                    <a:pt x="152" y="229"/>
                  </a:lnTo>
                  <a:lnTo>
                    <a:pt x="128" y="229"/>
                  </a:lnTo>
                  <a:lnTo>
                    <a:pt x="123" y="227"/>
                  </a:lnTo>
                  <a:lnTo>
                    <a:pt x="114" y="227"/>
                  </a:lnTo>
                  <a:lnTo>
                    <a:pt x="89" y="227"/>
                  </a:lnTo>
                  <a:lnTo>
                    <a:pt x="69" y="227"/>
                  </a:lnTo>
                  <a:lnTo>
                    <a:pt x="69" y="227"/>
                  </a:lnTo>
                  <a:lnTo>
                    <a:pt x="68" y="229"/>
                  </a:lnTo>
                  <a:lnTo>
                    <a:pt x="69" y="227"/>
                  </a:lnTo>
                  <a:lnTo>
                    <a:pt x="68" y="227"/>
                  </a:lnTo>
                  <a:lnTo>
                    <a:pt x="69" y="227"/>
                  </a:lnTo>
                  <a:lnTo>
                    <a:pt x="69" y="2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2" name="Freeform 424"/>
            <p:cNvSpPr>
              <a:spLocks noEditPoints="1"/>
            </p:cNvSpPr>
            <p:nvPr/>
          </p:nvSpPr>
          <p:spPr bwMode="auto">
            <a:xfrm>
              <a:off x="4441" y="1016"/>
              <a:ext cx="21" cy="134"/>
            </a:xfrm>
            <a:custGeom>
              <a:avLst/>
              <a:gdLst>
                <a:gd name="T0" fmla="*/ 1 w 65"/>
                <a:gd name="T1" fmla="*/ 72 h 404"/>
                <a:gd name="T2" fmla="*/ 1 w 65"/>
                <a:gd name="T3" fmla="*/ 62 h 404"/>
                <a:gd name="T4" fmla="*/ 0 w 65"/>
                <a:gd name="T5" fmla="*/ 29 h 404"/>
                <a:gd name="T6" fmla="*/ 0 w 65"/>
                <a:gd name="T7" fmla="*/ 3 h 404"/>
                <a:gd name="T8" fmla="*/ 1 w 65"/>
                <a:gd name="T9" fmla="*/ 0 h 404"/>
                <a:gd name="T10" fmla="*/ 11 w 65"/>
                <a:gd name="T11" fmla="*/ 0 h 404"/>
                <a:gd name="T12" fmla="*/ 41 w 65"/>
                <a:gd name="T13" fmla="*/ 0 h 404"/>
                <a:gd name="T14" fmla="*/ 63 w 65"/>
                <a:gd name="T15" fmla="*/ 0 h 404"/>
                <a:gd name="T16" fmla="*/ 65 w 65"/>
                <a:gd name="T17" fmla="*/ 0 h 404"/>
                <a:gd name="T18" fmla="*/ 65 w 65"/>
                <a:gd name="T19" fmla="*/ 12 h 404"/>
                <a:gd name="T20" fmla="*/ 63 w 65"/>
                <a:gd name="T21" fmla="*/ 46 h 404"/>
                <a:gd name="T22" fmla="*/ 63 w 65"/>
                <a:gd name="T23" fmla="*/ 71 h 404"/>
                <a:gd name="T24" fmla="*/ 65 w 65"/>
                <a:gd name="T25" fmla="*/ 72 h 404"/>
                <a:gd name="T26" fmla="*/ 53 w 65"/>
                <a:gd name="T27" fmla="*/ 72 h 404"/>
                <a:gd name="T28" fmla="*/ 24 w 65"/>
                <a:gd name="T29" fmla="*/ 72 h 404"/>
                <a:gd name="T30" fmla="*/ 1 w 65"/>
                <a:gd name="T31" fmla="*/ 72 h 404"/>
                <a:gd name="T32" fmla="*/ 1 w 65"/>
                <a:gd name="T33" fmla="*/ 72 h 404"/>
                <a:gd name="T34" fmla="*/ 0 w 65"/>
                <a:gd name="T35" fmla="*/ 72 h 404"/>
                <a:gd name="T36" fmla="*/ 1 w 65"/>
                <a:gd name="T37" fmla="*/ 72 h 404"/>
                <a:gd name="T38" fmla="*/ 1 w 65"/>
                <a:gd name="T39" fmla="*/ 72 h 404"/>
                <a:gd name="T40" fmla="*/ 1 w 65"/>
                <a:gd name="T41" fmla="*/ 404 h 404"/>
                <a:gd name="T42" fmla="*/ 0 w 65"/>
                <a:gd name="T43" fmla="*/ 398 h 404"/>
                <a:gd name="T44" fmla="*/ 1 w 65"/>
                <a:gd name="T45" fmla="*/ 358 h 404"/>
                <a:gd name="T46" fmla="*/ 0 w 65"/>
                <a:gd name="T47" fmla="*/ 222 h 404"/>
                <a:gd name="T48" fmla="*/ 0 w 65"/>
                <a:gd name="T49" fmla="*/ 119 h 404"/>
                <a:gd name="T50" fmla="*/ 1 w 65"/>
                <a:gd name="T51" fmla="*/ 112 h 404"/>
                <a:gd name="T52" fmla="*/ 11 w 65"/>
                <a:gd name="T53" fmla="*/ 112 h 404"/>
                <a:gd name="T54" fmla="*/ 41 w 65"/>
                <a:gd name="T55" fmla="*/ 112 h 404"/>
                <a:gd name="T56" fmla="*/ 63 w 65"/>
                <a:gd name="T57" fmla="*/ 112 h 404"/>
                <a:gd name="T58" fmla="*/ 65 w 65"/>
                <a:gd name="T59" fmla="*/ 112 h 404"/>
                <a:gd name="T60" fmla="*/ 63 w 65"/>
                <a:gd name="T61" fmla="*/ 119 h 404"/>
                <a:gd name="T62" fmla="*/ 65 w 65"/>
                <a:gd name="T63" fmla="*/ 158 h 404"/>
                <a:gd name="T64" fmla="*/ 63 w 65"/>
                <a:gd name="T65" fmla="*/ 295 h 404"/>
                <a:gd name="T66" fmla="*/ 63 w 65"/>
                <a:gd name="T67" fmla="*/ 398 h 404"/>
                <a:gd name="T68" fmla="*/ 65 w 65"/>
                <a:gd name="T69" fmla="*/ 404 h 404"/>
                <a:gd name="T70" fmla="*/ 53 w 65"/>
                <a:gd name="T71" fmla="*/ 404 h 404"/>
                <a:gd name="T72" fmla="*/ 24 w 65"/>
                <a:gd name="T73" fmla="*/ 404 h 404"/>
                <a:gd name="T74" fmla="*/ 1 w 65"/>
                <a:gd name="T75" fmla="*/ 404 h 404"/>
                <a:gd name="T76" fmla="*/ 1 w 65"/>
                <a:gd name="T77" fmla="*/ 404 h 404"/>
                <a:gd name="T78" fmla="*/ 0 w 65"/>
                <a:gd name="T79" fmla="*/ 404 h 404"/>
                <a:gd name="T80" fmla="*/ 1 w 65"/>
                <a:gd name="T81" fmla="*/ 404 h 404"/>
                <a:gd name="T82" fmla="*/ 1 w 65"/>
                <a:gd name="T83"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404">
                  <a:moveTo>
                    <a:pt x="1" y="72"/>
                  </a:moveTo>
                  <a:lnTo>
                    <a:pt x="1" y="62"/>
                  </a:lnTo>
                  <a:lnTo>
                    <a:pt x="0" y="29"/>
                  </a:lnTo>
                  <a:lnTo>
                    <a:pt x="0" y="3"/>
                  </a:lnTo>
                  <a:lnTo>
                    <a:pt x="1" y="0"/>
                  </a:lnTo>
                  <a:lnTo>
                    <a:pt x="11" y="0"/>
                  </a:lnTo>
                  <a:lnTo>
                    <a:pt x="41" y="0"/>
                  </a:lnTo>
                  <a:lnTo>
                    <a:pt x="63" y="0"/>
                  </a:lnTo>
                  <a:lnTo>
                    <a:pt x="65" y="0"/>
                  </a:lnTo>
                  <a:lnTo>
                    <a:pt x="65" y="12"/>
                  </a:lnTo>
                  <a:lnTo>
                    <a:pt x="63" y="46"/>
                  </a:lnTo>
                  <a:lnTo>
                    <a:pt x="63" y="71"/>
                  </a:lnTo>
                  <a:lnTo>
                    <a:pt x="65" y="72"/>
                  </a:lnTo>
                  <a:lnTo>
                    <a:pt x="53" y="72"/>
                  </a:lnTo>
                  <a:lnTo>
                    <a:pt x="24" y="72"/>
                  </a:lnTo>
                  <a:lnTo>
                    <a:pt x="1" y="72"/>
                  </a:lnTo>
                  <a:lnTo>
                    <a:pt x="1" y="72"/>
                  </a:lnTo>
                  <a:lnTo>
                    <a:pt x="0" y="72"/>
                  </a:lnTo>
                  <a:lnTo>
                    <a:pt x="1" y="72"/>
                  </a:lnTo>
                  <a:lnTo>
                    <a:pt x="1" y="72"/>
                  </a:lnTo>
                  <a:close/>
                  <a:moveTo>
                    <a:pt x="1" y="404"/>
                  </a:moveTo>
                  <a:lnTo>
                    <a:pt x="0" y="398"/>
                  </a:lnTo>
                  <a:lnTo>
                    <a:pt x="1" y="358"/>
                  </a:lnTo>
                  <a:lnTo>
                    <a:pt x="0" y="222"/>
                  </a:lnTo>
                  <a:lnTo>
                    <a:pt x="0" y="119"/>
                  </a:lnTo>
                  <a:lnTo>
                    <a:pt x="1" y="112"/>
                  </a:lnTo>
                  <a:lnTo>
                    <a:pt x="11" y="112"/>
                  </a:lnTo>
                  <a:lnTo>
                    <a:pt x="41" y="112"/>
                  </a:lnTo>
                  <a:lnTo>
                    <a:pt x="63" y="112"/>
                  </a:lnTo>
                  <a:lnTo>
                    <a:pt x="65" y="112"/>
                  </a:lnTo>
                  <a:lnTo>
                    <a:pt x="63" y="119"/>
                  </a:lnTo>
                  <a:lnTo>
                    <a:pt x="65" y="158"/>
                  </a:lnTo>
                  <a:lnTo>
                    <a:pt x="63" y="295"/>
                  </a:lnTo>
                  <a:lnTo>
                    <a:pt x="63" y="398"/>
                  </a:lnTo>
                  <a:lnTo>
                    <a:pt x="65" y="404"/>
                  </a:lnTo>
                  <a:lnTo>
                    <a:pt x="53" y="404"/>
                  </a:lnTo>
                  <a:lnTo>
                    <a:pt x="24" y="404"/>
                  </a:lnTo>
                  <a:lnTo>
                    <a:pt x="1" y="404"/>
                  </a:lnTo>
                  <a:lnTo>
                    <a:pt x="1" y="404"/>
                  </a:lnTo>
                  <a:lnTo>
                    <a:pt x="0" y="404"/>
                  </a:lnTo>
                  <a:lnTo>
                    <a:pt x="1" y="404"/>
                  </a:lnTo>
                  <a:lnTo>
                    <a:pt x="1" y="40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3" name="Freeform 425"/>
            <p:cNvSpPr>
              <a:spLocks/>
            </p:cNvSpPr>
            <p:nvPr/>
          </p:nvSpPr>
          <p:spPr bwMode="auto">
            <a:xfrm>
              <a:off x="4482" y="1050"/>
              <a:ext cx="53" cy="91"/>
            </a:xfrm>
            <a:custGeom>
              <a:avLst/>
              <a:gdLst>
                <a:gd name="T0" fmla="*/ 65 w 157"/>
                <a:gd name="T1" fmla="*/ 299 h 299"/>
                <a:gd name="T2" fmla="*/ 54 w 157"/>
                <a:gd name="T3" fmla="*/ 299 h 299"/>
                <a:gd name="T4" fmla="*/ 24 w 157"/>
                <a:gd name="T5" fmla="*/ 299 h 299"/>
                <a:gd name="T6" fmla="*/ 2 w 157"/>
                <a:gd name="T7" fmla="*/ 299 h 299"/>
                <a:gd name="T8" fmla="*/ 2 w 157"/>
                <a:gd name="T9" fmla="*/ 299 h 299"/>
                <a:gd name="T10" fmla="*/ 0 w 157"/>
                <a:gd name="T11" fmla="*/ 293 h 299"/>
                <a:gd name="T12" fmla="*/ 2 w 157"/>
                <a:gd name="T13" fmla="*/ 253 h 299"/>
                <a:gd name="T14" fmla="*/ 0 w 157"/>
                <a:gd name="T15" fmla="*/ 117 h 299"/>
                <a:gd name="T16" fmla="*/ 0 w 157"/>
                <a:gd name="T17" fmla="*/ 14 h 299"/>
                <a:gd name="T18" fmla="*/ 2 w 157"/>
                <a:gd name="T19" fmla="*/ 7 h 299"/>
                <a:gd name="T20" fmla="*/ 10 w 157"/>
                <a:gd name="T21" fmla="*/ 7 h 299"/>
                <a:gd name="T22" fmla="*/ 38 w 157"/>
                <a:gd name="T23" fmla="*/ 7 h 299"/>
                <a:gd name="T24" fmla="*/ 60 w 157"/>
                <a:gd name="T25" fmla="*/ 7 h 299"/>
                <a:gd name="T26" fmla="*/ 61 w 157"/>
                <a:gd name="T27" fmla="*/ 7 h 299"/>
                <a:gd name="T28" fmla="*/ 61 w 157"/>
                <a:gd name="T29" fmla="*/ 14 h 299"/>
                <a:gd name="T30" fmla="*/ 60 w 157"/>
                <a:gd name="T31" fmla="*/ 34 h 299"/>
                <a:gd name="T32" fmla="*/ 60 w 157"/>
                <a:gd name="T33" fmla="*/ 48 h 299"/>
                <a:gd name="T34" fmla="*/ 61 w 157"/>
                <a:gd name="T35" fmla="*/ 48 h 299"/>
                <a:gd name="T36" fmla="*/ 62 w 157"/>
                <a:gd name="T37" fmla="*/ 43 h 299"/>
                <a:gd name="T38" fmla="*/ 68 w 157"/>
                <a:gd name="T39" fmla="*/ 35 h 299"/>
                <a:gd name="T40" fmla="*/ 76 w 157"/>
                <a:gd name="T41" fmla="*/ 21 h 299"/>
                <a:gd name="T42" fmla="*/ 85 w 157"/>
                <a:gd name="T43" fmla="*/ 12 h 299"/>
                <a:gd name="T44" fmla="*/ 88 w 157"/>
                <a:gd name="T45" fmla="*/ 10 h 299"/>
                <a:gd name="T46" fmla="*/ 89 w 157"/>
                <a:gd name="T47" fmla="*/ 8 h 299"/>
                <a:gd name="T48" fmla="*/ 93 w 157"/>
                <a:gd name="T49" fmla="*/ 5 h 299"/>
                <a:gd name="T50" fmla="*/ 103 w 157"/>
                <a:gd name="T51" fmla="*/ 3 h 299"/>
                <a:gd name="T52" fmla="*/ 113 w 157"/>
                <a:gd name="T53" fmla="*/ 1 h 299"/>
                <a:gd name="T54" fmla="*/ 116 w 157"/>
                <a:gd name="T55" fmla="*/ 0 h 299"/>
                <a:gd name="T56" fmla="*/ 126 w 157"/>
                <a:gd name="T57" fmla="*/ 1 h 299"/>
                <a:gd name="T58" fmla="*/ 140 w 157"/>
                <a:gd name="T59" fmla="*/ 5 h 299"/>
                <a:gd name="T60" fmla="*/ 153 w 157"/>
                <a:gd name="T61" fmla="*/ 12 h 299"/>
                <a:gd name="T62" fmla="*/ 157 w 157"/>
                <a:gd name="T63" fmla="*/ 14 h 299"/>
                <a:gd name="T64" fmla="*/ 153 w 157"/>
                <a:gd name="T65" fmla="*/ 25 h 299"/>
                <a:gd name="T66" fmla="*/ 144 w 157"/>
                <a:gd name="T67" fmla="*/ 56 h 299"/>
                <a:gd name="T68" fmla="*/ 137 w 157"/>
                <a:gd name="T69" fmla="*/ 81 h 299"/>
                <a:gd name="T70" fmla="*/ 137 w 157"/>
                <a:gd name="T71" fmla="*/ 81 h 299"/>
                <a:gd name="T72" fmla="*/ 134 w 157"/>
                <a:gd name="T73" fmla="*/ 80 h 299"/>
                <a:gd name="T74" fmla="*/ 129 w 157"/>
                <a:gd name="T75" fmla="*/ 77 h 299"/>
                <a:gd name="T76" fmla="*/ 119 w 157"/>
                <a:gd name="T77" fmla="*/ 72 h 299"/>
                <a:gd name="T78" fmla="*/ 109 w 157"/>
                <a:gd name="T79" fmla="*/ 70 h 299"/>
                <a:gd name="T80" fmla="*/ 107 w 157"/>
                <a:gd name="T81" fmla="*/ 69 h 299"/>
                <a:gd name="T82" fmla="*/ 100 w 157"/>
                <a:gd name="T83" fmla="*/ 70 h 299"/>
                <a:gd name="T84" fmla="*/ 96 w 157"/>
                <a:gd name="T85" fmla="*/ 72 h 299"/>
                <a:gd name="T86" fmla="*/ 89 w 157"/>
                <a:gd name="T87" fmla="*/ 74 h 299"/>
                <a:gd name="T88" fmla="*/ 85 w 157"/>
                <a:gd name="T89" fmla="*/ 79 h 299"/>
                <a:gd name="T90" fmla="*/ 82 w 157"/>
                <a:gd name="T91" fmla="*/ 81 h 299"/>
                <a:gd name="T92" fmla="*/ 79 w 157"/>
                <a:gd name="T93" fmla="*/ 86 h 299"/>
                <a:gd name="T94" fmla="*/ 75 w 157"/>
                <a:gd name="T95" fmla="*/ 97 h 299"/>
                <a:gd name="T96" fmla="*/ 71 w 157"/>
                <a:gd name="T97" fmla="*/ 111 h 299"/>
                <a:gd name="T98" fmla="*/ 71 w 157"/>
                <a:gd name="T99" fmla="*/ 114 h 299"/>
                <a:gd name="T100" fmla="*/ 69 w 157"/>
                <a:gd name="T101" fmla="*/ 120 h 299"/>
                <a:gd name="T102" fmla="*/ 68 w 157"/>
                <a:gd name="T103" fmla="*/ 129 h 299"/>
                <a:gd name="T104" fmla="*/ 65 w 157"/>
                <a:gd name="T105" fmla="*/ 159 h 299"/>
                <a:gd name="T106" fmla="*/ 65 w 157"/>
                <a:gd name="T107" fmla="*/ 197 h 299"/>
                <a:gd name="T108" fmla="*/ 65 w 157"/>
                <a:gd name="T109" fmla="*/ 208 h 299"/>
                <a:gd name="T110" fmla="*/ 65 w 157"/>
                <a:gd name="T111" fmla="*/ 222 h 299"/>
                <a:gd name="T112" fmla="*/ 64 w 157"/>
                <a:gd name="T113" fmla="*/ 265 h 299"/>
                <a:gd name="T114" fmla="*/ 64 w 157"/>
                <a:gd name="T115" fmla="*/ 297 h 299"/>
                <a:gd name="T116" fmla="*/ 65 w 157"/>
                <a:gd name="T117" fmla="*/ 299 h 299"/>
                <a:gd name="T118" fmla="*/ 65 w 157"/>
                <a:gd name="T1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99">
                  <a:moveTo>
                    <a:pt x="65" y="299"/>
                  </a:moveTo>
                  <a:lnTo>
                    <a:pt x="54" y="299"/>
                  </a:lnTo>
                  <a:lnTo>
                    <a:pt x="24" y="299"/>
                  </a:lnTo>
                  <a:lnTo>
                    <a:pt x="2" y="299"/>
                  </a:lnTo>
                  <a:lnTo>
                    <a:pt x="2" y="299"/>
                  </a:lnTo>
                  <a:lnTo>
                    <a:pt x="0" y="293"/>
                  </a:lnTo>
                  <a:lnTo>
                    <a:pt x="2" y="253"/>
                  </a:lnTo>
                  <a:lnTo>
                    <a:pt x="0" y="117"/>
                  </a:lnTo>
                  <a:lnTo>
                    <a:pt x="0" y="14"/>
                  </a:lnTo>
                  <a:lnTo>
                    <a:pt x="2" y="7"/>
                  </a:lnTo>
                  <a:lnTo>
                    <a:pt x="10" y="7"/>
                  </a:lnTo>
                  <a:lnTo>
                    <a:pt x="38" y="7"/>
                  </a:lnTo>
                  <a:lnTo>
                    <a:pt x="60" y="7"/>
                  </a:lnTo>
                  <a:lnTo>
                    <a:pt x="61" y="7"/>
                  </a:lnTo>
                  <a:lnTo>
                    <a:pt x="61" y="14"/>
                  </a:lnTo>
                  <a:lnTo>
                    <a:pt x="60" y="34"/>
                  </a:lnTo>
                  <a:lnTo>
                    <a:pt x="60" y="48"/>
                  </a:lnTo>
                  <a:lnTo>
                    <a:pt x="61" y="48"/>
                  </a:lnTo>
                  <a:lnTo>
                    <a:pt x="62" y="43"/>
                  </a:lnTo>
                  <a:lnTo>
                    <a:pt x="68" y="35"/>
                  </a:lnTo>
                  <a:lnTo>
                    <a:pt x="76" y="21"/>
                  </a:lnTo>
                  <a:lnTo>
                    <a:pt x="85" y="12"/>
                  </a:lnTo>
                  <a:lnTo>
                    <a:pt x="88" y="10"/>
                  </a:lnTo>
                  <a:lnTo>
                    <a:pt x="89" y="8"/>
                  </a:lnTo>
                  <a:lnTo>
                    <a:pt x="93" y="5"/>
                  </a:lnTo>
                  <a:lnTo>
                    <a:pt x="103" y="3"/>
                  </a:lnTo>
                  <a:lnTo>
                    <a:pt x="113" y="1"/>
                  </a:lnTo>
                  <a:lnTo>
                    <a:pt x="116" y="0"/>
                  </a:lnTo>
                  <a:lnTo>
                    <a:pt x="126" y="1"/>
                  </a:lnTo>
                  <a:lnTo>
                    <a:pt x="140" y="5"/>
                  </a:lnTo>
                  <a:lnTo>
                    <a:pt x="153" y="12"/>
                  </a:lnTo>
                  <a:lnTo>
                    <a:pt x="157" y="14"/>
                  </a:lnTo>
                  <a:lnTo>
                    <a:pt x="153" y="25"/>
                  </a:lnTo>
                  <a:lnTo>
                    <a:pt x="144" y="56"/>
                  </a:lnTo>
                  <a:lnTo>
                    <a:pt x="137" y="81"/>
                  </a:lnTo>
                  <a:lnTo>
                    <a:pt x="137" y="81"/>
                  </a:lnTo>
                  <a:lnTo>
                    <a:pt x="134" y="80"/>
                  </a:lnTo>
                  <a:lnTo>
                    <a:pt x="129" y="77"/>
                  </a:lnTo>
                  <a:lnTo>
                    <a:pt x="119" y="72"/>
                  </a:lnTo>
                  <a:lnTo>
                    <a:pt x="109" y="70"/>
                  </a:lnTo>
                  <a:lnTo>
                    <a:pt x="107" y="69"/>
                  </a:lnTo>
                  <a:lnTo>
                    <a:pt x="100" y="70"/>
                  </a:lnTo>
                  <a:lnTo>
                    <a:pt x="96" y="72"/>
                  </a:lnTo>
                  <a:lnTo>
                    <a:pt x="89" y="74"/>
                  </a:lnTo>
                  <a:lnTo>
                    <a:pt x="85" y="79"/>
                  </a:lnTo>
                  <a:lnTo>
                    <a:pt x="82" y="81"/>
                  </a:lnTo>
                  <a:lnTo>
                    <a:pt x="79" y="86"/>
                  </a:lnTo>
                  <a:lnTo>
                    <a:pt x="75" y="97"/>
                  </a:lnTo>
                  <a:lnTo>
                    <a:pt x="71" y="111"/>
                  </a:lnTo>
                  <a:lnTo>
                    <a:pt x="71" y="114"/>
                  </a:lnTo>
                  <a:lnTo>
                    <a:pt x="69" y="120"/>
                  </a:lnTo>
                  <a:lnTo>
                    <a:pt x="68" y="129"/>
                  </a:lnTo>
                  <a:lnTo>
                    <a:pt x="65" y="159"/>
                  </a:lnTo>
                  <a:lnTo>
                    <a:pt x="65" y="197"/>
                  </a:lnTo>
                  <a:lnTo>
                    <a:pt x="65" y="208"/>
                  </a:lnTo>
                  <a:lnTo>
                    <a:pt x="65" y="222"/>
                  </a:lnTo>
                  <a:lnTo>
                    <a:pt x="64" y="265"/>
                  </a:lnTo>
                  <a:lnTo>
                    <a:pt x="64" y="297"/>
                  </a:lnTo>
                  <a:lnTo>
                    <a:pt x="65" y="299"/>
                  </a:lnTo>
                  <a:lnTo>
                    <a:pt x="65" y="2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4" name="Freeform 426"/>
            <p:cNvSpPr>
              <a:spLocks/>
            </p:cNvSpPr>
            <p:nvPr/>
          </p:nvSpPr>
          <p:spPr bwMode="auto">
            <a:xfrm>
              <a:off x="4535" y="1019"/>
              <a:ext cx="47" cy="133"/>
            </a:xfrm>
            <a:custGeom>
              <a:avLst/>
              <a:gdLst>
                <a:gd name="T0" fmla="*/ 137 w 142"/>
                <a:gd name="T1" fmla="*/ 113 h 400"/>
                <a:gd name="T2" fmla="*/ 135 w 142"/>
                <a:gd name="T3" fmla="*/ 163 h 400"/>
                <a:gd name="T4" fmla="*/ 129 w 142"/>
                <a:gd name="T5" fmla="*/ 163 h 400"/>
                <a:gd name="T6" fmla="*/ 94 w 142"/>
                <a:gd name="T7" fmla="*/ 163 h 400"/>
                <a:gd name="T8" fmla="*/ 94 w 142"/>
                <a:gd name="T9" fmla="*/ 183 h 400"/>
                <a:gd name="T10" fmla="*/ 93 w 142"/>
                <a:gd name="T11" fmla="*/ 280 h 400"/>
                <a:gd name="T12" fmla="*/ 93 w 142"/>
                <a:gd name="T13" fmla="*/ 289 h 400"/>
                <a:gd name="T14" fmla="*/ 94 w 142"/>
                <a:gd name="T15" fmla="*/ 316 h 400"/>
                <a:gd name="T16" fmla="*/ 96 w 142"/>
                <a:gd name="T17" fmla="*/ 326 h 400"/>
                <a:gd name="T18" fmla="*/ 100 w 142"/>
                <a:gd name="T19" fmla="*/ 334 h 400"/>
                <a:gd name="T20" fmla="*/ 106 w 142"/>
                <a:gd name="T21" fmla="*/ 337 h 400"/>
                <a:gd name="T22" fmla="*/ 111 w 142"/>
                <a:gd name="T23" fmla="*/ 337 h 400"/>
                <a:gd name="T24" fmla="*/ 115 w 142"/>
                <a:gd name="T25" fmla="*/ 337 h 400"/>
                <a:gd name="T26" fmla="*/ 134 w 142"/>
                <a:gd name="T27" fmla="*/ 331 h 400"/>
                <a:gd name="T28" fmla="*/ 137 w 142"/>
                <a:gd name="T29" fmla="*/ 331 h 400"/>
                <a:gd name="T30" fmla="*/ 139 w 142"/>
                <a:gd name="T31" fmla="*/ 368 h 400"/>
                <a:gd name="T32" fmla="*/ 142 w 142"/>
                <a:gd name="T33" fmla="*/ 389 h 400"/>
                <a:gd name="T34" fmla="*/ 129 w 142"/>
                <a:gd name="T35" fmla="*/ 395 h 400"/>
                <a:gd name="T36" fmla="*/ 97 w 142"/>
                <a:gd name="T37" fmla="*/ 400 h 400"/>
                <a:gd name="T38" fmla="*/ 89 w 142"/>
                <a:gd name="T39" fmla="*/ 400 h 400"/>
                <a:gd name="T40" fmla="*/ 66 w 142"/>
                <a:gd name="T41" fmla="*/ 397 h 400"/>
                <a:gd name="T42" fmla="*/ 53 w 142"/>
                <a:gd name="T43" fmla="*/ 389 h 400"/>
                <a:gd name="T44" fmla="*/ 46 w 142"/>
                <a:gd name="T45" fmla="*/ 383 h 400"/>
                <a:gd name="T46" fmla="*/ 34 w 142"/>
                <a:gd name="T47" fmla="*/ 359 h 400"/>
                <a:gd name="T48" fmla="*/ 31 w 142"/>
                <a:gd name="T49" fmla="*/ 347 h 400"/>
                <a:gd name="T50" fmla="*/ 31 w 142"/>
                <a:gd name="T51" fmla="*/ 314 h 400"/>
                <a:gd name="T52" fmla="*/ 31 w 142"/>
                <a:gd name="T53" fmla="*/ 271 h 400"/>
                <a:gd name="T54" fmla="*/ 29 w 142"/>
                <a:gd name="T55" fmla="*/ 166 h 400"/>
                <a:gd name="T56" fmla="*/ 25 w 142"/>
                <a:gd name="T57" fmla="*/ 163 h 400"/>
                <a:gd name="T58" fmla="*/ 1 w 142"/>
                <a:gd name="T59" fmla="*/ 163 h 400"/>
                <a:gd name="T60" fmla="*/ 1 w 142"/>
                <a:gd name="T61" fmla="*/ 155 h 400"/>
                <a:gd name="T62" fmla="*/ 0 w 142"/>
                <a:gd name="T63" fmla="*/ 104 h 400"/>
                <a:gd name="T64" fmla="*/ 5 w 142"/>
                <a:gd name="T65" fmla="*/ 103 h 400"/>
                <a:gd name="T66" fmla="*/ 29 w 142"/>
                <a:gd name="T67" fmla="*/ 103 h 400"/>
                <a:gd name="T68" fmla="*/ 31 w 142"/>
                <a:gd name="T69" fmla="*/ 94 h 400"/>
                <a:gd name="T70" fmla="*/ 29 w 142"/>
                <a:gd name="T71" fmla="*/ 45 h 400"/>
                <a:gd name="T72" fmla="*/ 41 w 142"/>
                <a:gd name="T73" fmla="*/ 38 h 400"/>
                <a:gd name="T74" fmla="*/ 93 w 142"/>
                <a:gd name="T75" fmla="*/ 1 h 400"/>
                <a:gd name="T76" fmla="*/ 94 w 142"/>
                <a:gd name="T77" fmla="*/ 17 h 400"/>
                <a:gd name="T78" fmla="*/ 93 w 142"/>
                <a:gd name="T79" fmla="*/ 101 h 400"/>
                <a:gd name="T80" fmla="*/ 100 w 142"/>
                <a:gd name="T81" fmla="*/ 103 h 400"/>
                <a:gd name="T82" fmla="*/ 135 w 142"/>
                <a:gd name="T83" fmla="*/ 103 h 400"/>
                <a:gd name="T84" fmla="*/ 137 w 142"/>
                <a:gd name="T85" fmla="*/ 10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400">
                  <a:moveTo>
                    <a:pt x="137" y="103"/>
                  </a:moveTo>
                  <a:lnTo>
                    <a:pt x="137" y="113"/>
                  </a:lnTo>
                  <a:lnTo>
                    <a:pt x="135" y="141"/>
                  </a:lnTo>
                  <a:lnTo>
                    <a:pt x="135" y="163"/>
                  </a:lnTo>
                  <a:lnTo>
                    <a:pt x="137" y="163"/>
                  </a:lnTo>
                  <a:lnTo>
                    <a:pt x="129" y="163"/>
                  </a:lnTo>
                  <a:lnTo>
                    <a:pt x="110" y="163"/>
                  </a:lnTo>
                  <a:lnTo>
                    <a:pt x="94" y="163"/>
                  </a:lnTo>
                  <a:lnTo>
                    <a:pt x="94" y="163"/>
                  </a:lnTo>
                  <a:lnTo>
                    <a:pt x="94" y="183"/>
                  </a:lnTo>
                  <a:lnTo>
                    <a:pt x="93" y="238"/>
                  </a:lnTo>
                  <a:lnTo>
                    <a:pt x="93" y="280"/>
                  </a:lnTo>
                  <a:lnTo>
                    <a:pt x="94" y="282"/>
                  </a:lnTo>
                  <a:lnTo>
                    <a:pt x="93" y="289"/>
                  </a:lnTo>
                  <a:lnTo>
                    <a:pt x="94" y="300"/>
                  </a:lnTo>
                  <a:lnTo>
                    <a:pt x="94" y="316"/>
                  </a:lnTo>
                  <a:lnTo>
                    <a:pt x="94" y="326"/>
                  </a:lnTo>
                  <a:lnTo>
                    <a:pt x="96" y="326"/>
                  </a:lnTo>
                  <a:lnTo>
                    <a:pt x="97" y="331"/>
                  </a:lnTo>
                  <a:lnTo>
                    <a:pt x="100" y="334"/>
                  </a:lnTo>
                  <a:lnTo>
                    <a:pt x="101" y="335"/>
                  </a:lnTo>
                  <a:lnTo>
                    <a:pt x="106" y="337"/>
                  </a:lnTo>
                  <a:lnTo>
                    <a:pt x="108" y="337"/>
                  </a:lnTo>
                  <a:lnTo>
                    <a:pt x="111" y="337"/>
                  </a:lnTo>
                  <a:lnTo>
                    <a:pt x="113" y="337"/>
                  </a:lnTo>
                  <a:lnTo>
                    <a:pt x="115" y="337"/>
                  </a:lnTo>
                  <a:lnTo>
                    <a:pt x="124" y="335"/>
                  </a:lnTo>
                  <a:lnTo>
                    <a:pt x="134" y="331"/>
                  </a:lnTo>
                  <a:lnTo>
                    <a:pt x="137" y="330"/>
                  </a:lnTo>
                  <a:lnTo>
                    <a:pt x="137" y="331"/>
                  </a:lnTo>
                  <a:lnTo>
                    <a:pt x="137" y="340"/>
                  </a:lnTo>
                  <a:lnTo>
                    <a:pt x="139" y="368"/>
                  </a:lnTo>
                  <a:lnTo>
                    <a:pt x="141" y="389"/>
                  </a:lnTo>
                  <a:lnTo>
                    <a:pt x="142" y="389"/>
                  </a:lnTo>
                  <a:lnTo>
                    <a:pt x="138" y="392"/>
                  </a:lnTo>
                  <a:lnTo>
                    <a:pt x="129" y="395"/>
                  </a:lnTo>
                  <a:lnTo>
                    <a:pt x="114" y="399"/>
                  </a:lnTo>
                  <a:lnTo>
                    <a:pt x="97" y="400"/>
                  </a:lnTo>
                  <a:lnTo>
                    <a:pt x="93" y="400"/>
                  </a:lnTo>
                  <a:lnTo>
                    <a:pt x="89" y="400"/>
                  </a:lnTo>
                  <a:lnTo>
                    <a:pt x="80" y="400"/>
                  </a:lnTo>
                  <a:lnTo>
                    <a:pt x="66" y="397"/>
                  </a:lnTo>
                  <a:lnTo>
                    <a:pt x="55" y="392"/>
                  </a:lnTo>
                  <a:lnTo>
                    <a:pt x="53" y="389"/>
                  </a:lnTo>
                  <a:lnTo>
                    <a:pt x="51" y="388"/>
                  </a:lnTo>
                  <a:lnTo>
                    <a:pt x="46" y="383"/>
                  </a:lnTo>
                  <a:lnTo>
                    <a:pt x="39" y="373"/>
                  </a:lnTo>
                  <a:lnTo>
                    <a:pt x="34" y="359"/>
                  </a:lnTo>
                  <a:lnTo>
                    <a:pt x="34" y="355"/>
                  </a:lnTo>
                  <a:lnTo>
                    <a:pt x="31" y="347"/>
                  </a:lnTo>
                  <a:lnTo>
                    <a:pt x="31" y="338"/>
                  </a:lnTo>
                  <a:lnTo>
                    <a:pt x="31" y="314"/>
                  </a:lnTo>
                  <a:lnTo>
                    <a:pt x="31" y="290"/>
                  </a:lnTo>
                  <a:lnTo>
                    <a:pt x="31" y="271"/>
                  </a:lnTo>
                  <a:lnTo>
                    <a:pt x="29" y="211"/>
                  </a:lnTo>
                  <a:lnTo>
                    <a:pt x="29" y="166"/>
                  </a:lnTo>
                  <a:lnTo>
                    <a:pt x="31" y="163"/>
                  </a:lnTo>
                  <a:lnTo>
                    <a:pt x="25" y="163"/>
                  </a:lnTo>
                  <a:lnTo>
                    <a:pt x="11" y="163"/>
                  </a:lnTo>
                  <a:lnTo>
                    <a:pt x="1" y="163"/>
                  </a:lnTo>
                  <a:lnTo>
                    <a:pt x="1" y="163"/>
                  </a:lnTo>
                  <a:lnTo>
                    <a:pt x="1" y="155"/>
                  </a:lnTo>
                  <a:lnTo>
                    <a:pt x="0" y="127"/>
                  </a:lnTo>
                  <a:lnTo>
                    <a:pt x="0" y="104"/>
                  </a:lnTo>
                  <a:lnTo>
                    <a:pt x="1" y="103"/>
                  </a:lnTo>
                  <a:lnTo>
                    <a:pt x="5" y="103"/>
                  </a:lnTo>
                  <a:lnTo>
                    <a:pt x="20" y="103"/>
                  </a:lnTo>
                  <a:lnTo>
                    <a:pt x="29" y="103"/>
                  </a:lnTo>
                  <a:lnTo>
                    <a:pt x="31" y="103"/>
                  </a:lnTo>
                  <a:lnTo>
                    <a:pt x="31" y="94"/>
                  </a:lnTo>
                  <a:lnTo>
                    <a:pt x="29" y="66"/>
                  </a:lnTo>
                  <a:lnTo>
                    <a:pt x="29" y="45"/>
                  </a:lnTo>
                  <a:lnTo>
                    <a:pt x="31" y="44"/>
                  </a:lnTo>
                  <a:lnTo>
                    <a:pt x="41" y="38"/>
                  </a:lnTo>
                  <a:lnTo>
                    <a:pt x="70" y="17"/>
                  </a:lnTo>
                  <a:lnTo>
                    <a:pt x="93" y="1"/>
                  </a:lnTo>
                  <a:lnTo>
                    <a:pt x="94" y="0"/>
                  </a:lnTo>
                  <a:lnTo>
                    <a:pt x="94" y="17"/>
                  </a:lnTo>
                  <a:lnTo>
                    <a:pt x="93" y="65"/>
                  </a:lnTo>
                  <a:lnTo>
                    <a:pt x="93" y="101"/>
                  </a:lnTo>
                  <a:lnTo>
                    <a:pt x="94" y="103"/>
                  </a:lnTo>
                  <a:lnTo>
                    <a:pt x="100" y="103"/>
                  </a:lnTo>
                  <a:lnTo>
                    <a:pt x="120" y="103"/>
                  </a:lnTo>
                  <a:lnTo>
                    <a:pt x="135" y="103"/>
                  </a:lnTo>
                  <a:lnTo>
                    <a:pt x="137" y="103"/>
                  </a:lnTo>
                  <a:lnTo>
                    <a:pt x="137" y="1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5" name="Freeform 427"/>
            <p:cNvSpPr>
              <a:spLocks/>
            </p:cNvSpPr>
            <p:nvPr/>
          </p:nvSpPr>
          <p:spPr bwMode="auto">
            <a:xfrm>
              <a:off x="4593" y="1016"/>
              <a:ext cx="73" cy="134"/>
            </a:xfrm>
            <a:custGeom>
              <a:avLst/>
              <a:gdLst>
                <a:gd name="T0" fmla="*/ 63 w 220"/>
                <a:gd name="T1" fmla="*/ 5 h 404"/>
                <a:gd name="T2" fmla="*/ 63 w 220"/>
                <a:gd name="T3" fmla="*/ 93 h 404"/>
                <a:gd name="T4" fmla="*/ 65 w 220"/>
                <a:gd name="T5" fmla="*/ 148 h 404"/>
                <a:gd name="T6" fmla="*/ 72 w 220"/>
                <a:gd name="T7" fmla="*/ 139 h 404"/>
                <a:gd name="T8" fmla="*/ 94 w 220"/>
                <a:gd name="T9" fmla="*/ 119 h 404"/>
                <a:gd name="T10" fmla="*/ 101 w 220"/>
                <a:gd name="T11" fmla="*/ 115 h 404"/>
                <a:gd name="T12" fmla="*/ 120 w 220"/>
                <a:gd name="T13" fmla="*/ 108 h 404"/>
                <a:gd name="T14" fmla="*/ 138 w 220"/>
                <a:gd name="T15" fmla="*/ 105 h 404"/>
                <a:gd name="T16" fmla="*/ 151 w 220"/>
                <a:gd name="T17" fmla="*/ 106 h 404"/>
                <a:gd name="T18" fmla="*/ 182 w 220"/>
                <a:gd name="T19" fmla="*/ 119 h 404"/>
                <a:gd name="T20" fmla="*/ 189 w 220"/>
                <a:gd name="T21" fmla="*/ 123 h 404"/>
                <a:gd name="T22" fmla="*/ 204 w 220"/>
                <a:gd name="T23" fmla="*/ 143 h 404"/>
                <a:gd name="T24" fmla="*/ 214 w 220"/>
                <a:gd name="T25" fmla="*/ 163 h 404"/>
                <a:gd name="T26" fmla="*/ 216 w 220"/>
                <a:gd name="T27" fmla="*/ 175 h 404"/>
                <a:gd name="T28" fmla="*/ 218 w 220"/>
                <a:gd name="T29" fmla="*/ 225 h 404"/>
                <a:gd name="T30" fmla="*/ 218 w 220"/>
                <a:gd name="T31" fmla="*/ 236 h 404"/>
                <a:gd name="T32" fmla="*/ 218 w 220"/>
                <a:gd name="T33" fmla="*/ 340 h 404"/>
                <a:gd name="T34" fmla="*/ 220 w 220"/>
                <a:gd name="T35" fmla="*/ 404 h 404"/>
                <a:gd name="T36" fmla="*/ 179 w 220"/>
                <a:gd name="T37" fmla="*/ 404 h 404"/>
                <a:gd name="T38" fmla="*/ 156 w 220"/>
                <a:gd name="T39" fmla="*/ 404 h 404"/>
                <a:gd name="T40" fmla="*/ 155 w 220"/>
                <a:gd name="T41" fmla="*/ 308 h 404"/>
                <a:gd name="T42" fmla="*/ 156 w 220"/>
                <a:gd name="T43" fmla="*/ 249 h 404"/>
                <a:gd name="T44" fmla="*/ 155 w 220"/>
                <a:gd name="T45" fmla="*/ 225 h 404"/>
                <a:gd name="T46" fmla="*/ 149 w 220"/>
                <a:gd name="T47" fmla="*/ 185 h 404"/>
                <a:gd name="T48" fmla="*/ 146 w 220"/>
                <a:gd name="T49" fmla="*/ 179 h 404"/>
                <a:gd name="T50" fmla="*/ 138 w 220"/>
                <a:gd name="T51" fmla="*/ 171 h 404"/>
                <a:gd name="T52" fmla="*/ 127 w 220"/>
                <a:gd name="T53" fmla="*/ 165 h 404"/>
                <a:gd name="T54" fmla="*/ 117 w 220"/>
                <a:gd name="T55" fmla="*/ 164 h 404"/>
                <a:gd name="T56" fmla="*/ 104 w 220"/>
                <a:gd name="T57" fmla="*/ 165 h 404"/>
                <a:gd name="T58" fmla="*/ 80 w 220"/>
                <a:gd name="T59" fmla="*/ 181 h 404"/>
                <a:gd name="T60" fmla="*/ 76 w 220"/>
                <a:gd name="T61" fmla="*/ 188 h 404"/>
                <a:gd name="T62" fmla="*/ 66 w 220"/>
                <a:gd name="T63" fmla="*/ 219 h 404"/>
                <a:gd name="T64" fmla="*/ 65 w 220"/>
                <a:gd name="T65" fmla="*/ 257 h 404"/>
                <a:gd name="T66" fmla="*/ 65 w 220"/>
                <a:gd name="T67" fmla="*/ 281 h 404"/>
                <a:gd name="T68" fmla="*/ 63 w 220"/>
                <a:gd name="T69" fmla="*/ 401 h 404"/>
                <a:gd name="T70" fmla="*/ 53 w 220"/>
                <a:gd name="T71" fmla="*/ 404 h 404"/>
                <a:gd name="T72" fmla="*/ 1 w 220"/>
                <a:gd name="T73" fmla="*/ 404 h 404"/>
                <a:gd name="T74" fmla="*/ 0 w 220"/>
                <a:gd name="T75" fmla="*/ 397 h 404"/>
                <a:gd name="T76" fmla="*/ 0 w 220"/>
                <a:gd name="T77" fmla="*/ 153 h 404"/>
                <a:gd name="T78" fmla="*/ 1 w 220"/>
                <a:gd name="T79" fmla="*/ 0 h 404"/>
                <a:gd name="T80" fmla="*/ 41 w 220"/>
                <a:gd name="T81" fmla="*/ 0 h 404"/>
                <a:gd name="T82" fmla="*/ 65 w 220"/>
                <a:gd name="T8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404">
                  <a:moveTo>
                    <a:pt x="65" y="0"/>
                  </a:moveTo>
                  <a:lnTo>
                    <a:pt x="63" y="5"/>
                  </a:lnTo>
                  <a:lnTo>
                    <a:pt x="65" y="24"/>
                  </a:lnTo>
                  <a:lnTo>
                    <a:pt x="63" y="93"/>
                  </a:lnTo>
                  <a:lnTo>
                    <a:pt x="63" y="146"/>
                  </a:lnTo>
                  <a:lnTo>
                    <a:pt x="65" y="148"/>
                  </a:lnTo>
                  <a:lnTo>
                    <a:pt x="66" y="146"/>
                  </a:lnTo>
                  <a:lnTo>
                    <a:pt x="72" y="139"/>
                  </a:lnTo>
                  <a:lnTo>
                    <a:pt x="83" y="127"/>
                  </a:lnTo>
                  <a:lnTo>
                    <a:pt x="94" y="119"/>
                  </a:lnTo>
                  <a:lnTo>
                    <a:pt x="99" y="116"/>
                  </a:lnTo>
                  <a:lnTo>
                    <a:pt x="101" y="115"/>
                  </a:lnTo>
                  <a:lnTo>
                    <a:pt x="107" y="112"/>
                  </a:lnTo>
                  <a:lnTo>
                    <a:pt x="120" y="108"/>
                  </a:lnTo>
                  <a:lnTo>
                    <a:pt x="134" y="106"/>
                  </a:lnTo>
                  <a:lnTo>
                    <a:pt x="138" y="105"/>
                  </a:lnTo>
                  <a:lnTo>
                    <a:pt x="142" y="106"/>
                  </a:lnTo>
                  <a:lnTo>
                    <a:pt x="151" y="106"/>
                  </a:lnTo>
                  <a:lnTo>
                    <a:pt x="168" y="110"/>
                  </a:lnTo>
                  <a:lnTo>
                    <a:pt x="182" y="119"/>
                  </a:lnTo>
                  <a:lnTo>
                    <a:pt x="186" y="120"/>
                  </a:lnTo>
                  <a:lnTo>
                    <a:pt x="189" y="123"/>
                  </a:lnTo>
                  <a:lnTo>
                    <a:pt x="194" y="129"/>
                  </a:lnTo>
                  <a:lnTo>
                    <a:pt x="204" y="143"/>
                  </a:lnTo>
                  <a:lnTo>
                    <a:pt x="211" y="158"/>
                  </a:lnTo>
                  <a:lnTo>
                    <a:pt x="214" y="163"/>
                  </a:lnTo>
                  <a:lnTo>
                    <a:pt x="214" y="167"/>
                  </a:lnTo>
                  <a:lnTo>
                    <a:pt x="216" y="175"/>
                  </a:lnTo>
                  <a:lnTo>
                    <a:pt x="218" y="196"/>
                  </a:lnTo>
                  <a:lnTo>
                    <a:pt x="218" y="225"/>
                  </a:lnTo>
                  <a:lnTo>
                    <a:pt x="220" y="232"/>
                  </a:lnTo>
                  <a:lnTo>
                    <a:pt x="218" y="236"/>
                  </a:lnTo>
                  <a:lnTo>
                    <a:pt x="220" y="260"/>
                  </a:lnTo>
                  <a:lnTo>
                    <a:pt x="218" y="340"/>
                  </a:lnTo>
                  <a:lnTo>
                    <a:pt x="218" y="401"/>
                  </a:lnTo>
                  <a:lnTo>
                    <a:pt x="220" y="404"/>
                  </a:lnTo>
                  <a:lnTo>
                    <a:pt x="208" y="404"/>
                  </a:lnTo>
                  <a:lnTo>
                    <a:pt x="179" y="404"/>
                  </a:lnTo>
                  <a:lnTo>
                    <a:pt x="156" y="404"/>
                  </a:lnTo>
                  <a:lnTo>
                    <a:pt x="156" y="404"/>
                  </a:lnTo>
                  <a:lnTo>
                    <a:pt x="156" y="380"/>
                  </a:lnTo>
                  <a:lnTo>
                    <a:pt x="155" y="308"/>
                  </a:lnTo>
                  <a:lnTo>
                    <a:pt x="155" y="253"/>
                  </a:lnTo>
                  <a:lnTo>
                    <a:pt x="156" y="249"/>
                  </a:lnTo>
                  <a:lnTo>
                    <a:pt x="155" y="240"/>
                  </a:lnTo>
                  <a:lnTo>
                    <a:pt x="155" y="225"/>
                  </a:lnTo>
                  <a:lnTo>
                    <a:pt x="153" y="201"/>
                  </a:lnTo>
                  <a:lnTo>
                    <a:pt x="149" y="185"/>
                  </a:lnTo>
                  <a:lnTo>
                    <a:pt x="149" y="182"/>
                  </a:lnTo>
                  <a:lnTo>
                    <a:pt x="146" y="179"/>
                  </a:lnTo>
                  <a:lnTo>
                    <a:pt x="144" y="175"/>
                  </a:lnTo>
                  <a:lnTo>
                    <a:pt x="138" y="171"/>
                  </a:lnTo>
                  <a:lnTo>
                    <a:pt x="134" y="168"/>
                  </a:lnTo>
                  <a:lnTo>
                    <a:pt x="127" y="165"/>
                  </a:lnTo>
                  <a:lnTo>
                    <a:pt x="120" y="165"/>
                  </a:lnTo>
                  <a:lnTo>
                    <a:pt x="117" y="164"/>
                  </a:lnTo>
                  <a:lnTo>
                    <a:pt x="113" y="165"/>
                  </a:lnTo>
                  <a:lnTo>
                    <a:pt x="104" y="165"/>
                  </a:lnTo>
                  <a:lnTo>
                    <a:pt x="91" y="171"/>
                  </a:lnTo>
                  <a:lnTo>
                    <a:pt x="80" y="181"/>
                  </a:lnTo>
                  <a:lnTo>
                    <a:pt x="79" y="184"/>
                  </a:lnTo>
                  <a:lnTo>
                    <a:pt x="76" y="188"/>
                  </a:lnTo>
                  <a:lnTo>
                    <a:pt x="72" y="196"/>
                  </a:lnTo>
                  <a:lnTo>
                    <a:pt x="66" y="219"/>
                  </a:lnTo>
                  <a:lnTo>
                    <a:pt x="65" y="249"/>
                  </a:lnTo>
                  <a:lnTo>
                    <a:pt x="65" y="257"/>
                  </a:lnTo>
                  <a:lnTo>
                    <a:pt x="63" y="261"/>
                  </a:lnTo>
                  <a:lnTo>
                    <a:pt x="65" y="281"/>
                  </a:lnTo>
                  <a:lnTo>
                    <a:pt x="63" y="349"/>
                  </a:lnTo>
                  <a:lnTo>
                    <a:pt x="63" y="401"/>
                  </a:lnTo>
                  <a:lnTo>
                    <a:pt x="65" y="404"/>
                  </a:lnTo>
                  <a:lnTo>
                    <a:pt x="53" y="404"/>
                  </a:lnTo>
                  <a:lnTo>
                    <a:pt x="24" y="404"/>
                  </a:lnTo>
                  <a:lnTo>
                    <a:pt x="1" y="404"/>
                  </a:lnTo>
                  <a:lnTo>
                    <a:pt x="1" y="404"/>
                  </a:lnTo>
                  <a:lnTo>
                    <a:pt x="0" y="397"/>
                  </a:lnTo>
                  <a:lnTo>
                    <a:pt x="1" y="342"/>
                  </a:lnTo>
                  <a:lnTo>
                    <a:pt x="0" y="153"/>
                  </a:lnTo>
                  <a:lnTo>
                    <a:pt x="0" y="9"/>
                  </a:lnTo>
                  <a:lnTo>
                    <a:pt x="1" y="0"/>
                  </a:lnTo>
                  <a:lnTo>
                    <a:pt x="11" y="0"/>
                  </a:lnTo>
                  <a:lnTo>
                    <a:pt x="41" y="0"/>
                  </a:lnTo>
                  <a:lnTo>
                    <a:pt x="63" y="0"/>
                  </a:lnTo>
                  <a:lnTo>
                    <a:pt x="65" y="0"/>
                  </a:lnTo>
                  <a:lnTo>
                    <a:pt x="6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6" name="Freeform 428"/>
            <p:cNvSpPr>
              <a:spLocks/>
            </p:cNvSpPr>
            <p:nvPr/>
          </p:nvSpPr>
          <p:spPr bwMode="auto">
            <a:xfrm>
              <a:off x="3087" y="1226"/>
              <a:ext cx="98" cy="138"/>
            </a:xfrm>
            <a:custGeom>
              <a:avLst/>
              <a:gdLst>
                <a:gd name="T0" fmla="*/ 254 w 292"/>
                <a:gd name="T1" fmla="*/ 270 h 415"/>
                <a:gd name="T2" fmla="*/ 290 w 292"/>
                <a:gd name="T3" fmla="*/ 281 h 415"/>
                <a:gd name="T4" fmla="*/ 289 w 292"/>
                <a:gd name="T5" fmla="*/ 293 h 415"/>
                <a:gd name="T6" fmla="*/ 266 w 292"/>
                <a:gd name="T7" fmla="*/ 349 h 415"/>
                <a:gd name="T8" fmla="*/ 241 w 292"/>
                <a:gd name="T9" fmla="*/ 383 h 415"/>
                <a:gd name="T10" fmla="*/ 221 w 292"/>
                <a:gd name="T11" fmla="*/ 397 h 415"/>
                <a:gd name="T12" fmla="*/ 160 w 292"/>
                <a:gd name="T13" fmla="*/ 415 h 415"/>
                <a:gd name="T14" fmla="*/ 144 w 292"/>
                <a:gd name="T15" fmla="*/ 415 h 415"/>
                <a:gd name="T16" fmla="*/ 103 w 292"/>
                <a:gd name="T17" fmla="*/ 408 h 415"/>
                <a:gd name="T18" fmla="*/ 73 w 292"/>
                <a:gd name="T19" fmla="*/ 393 h 415"/>
                <a:gd name="T20" fmla="*/ 58 w 292"/>
                <a:gd name="T21" fmla="*/ 382 h 415"/>
                <a:gd name="T22" fmla="*/ 22 w 292"/>
                <a:gd name="T23" fmla="*/ 329 h 415"/>
                <a:gd name="T24" fmla="*/ 15 w 292"/>
                <a:gd name="T25" fmla="*/ 314 h 415"/>
                <a:gd name="T26" fmla="*/ 3 w 292"/>
                <a:gd name="T27" fmla="*/ 259 h 415"/>
                <a:gd name="T28" fmla="*/ 0 w 292"/>
                <a:gd name="T29" fmla="*/ 205 h 415"/>
                <a:gd name="T30" fmla="*/ 0 w 292"/>
                <a:gd name="T31" fmla="*/ 174 h 415"/>
                <a:gd name="T32" fmla="*/ 15 w 292"/>
                <a:gd name="T33" fmla="*/ 101 h 415"/>
                <a:gd name="T34" fmla="*/ 22 w 292"/>
                <a:gd name="T35" fmla="*/ 86 h 415"/>
                <a:gd name="T36" fmla="*/ 49 w 292"/>
                <a:gd name="T37" fmla="*/ 47 h 415"/>
                <a:gd name="T38" fmla="*/ 76 w 292"/>
                <a:gd name="T39" fmla="*/ 22 h 415"/>
                <a:gd name="T40" fmla="*/ 94 w 292"/>
                <a:gd name="T41" fmla="*/ 12 h 415"/>
                <a:gd name="T42" fmla="*/ 148 w 292"/>
                <a:gd name="T43" fmla="*/ 1 h 415"/>
                <a:gd name="T44" fmla="*/ 162 w 292"/>
                <a:gd name="T45" fmla="*/ 1 h 415"/>
                <a:gd name="T46" fmla="*/ 206 w 292"/>
                <a:gd name="T47" fmla="*/ 11 h 415"/>
                <a:gd name="T48" fmla="*/ 238 w 292"/>
                <a:gd name="T49" fmla="*/ 29 h 415"/>
                <a:gd name="T50" fmla="*/ 254 w 292"/>
                <a:gd name="T51" fmla="*/ 46 h 415"/>
                <a:gd name="T52" fmla="*/ 283 w 292"/>
                <a:gd name="T53" fmla="*/ 108 h 415"/>
                <a:gd name="T54" fmla="*/ 279 w 292"/>
                <a:gd name="T55" fmla="*/ 119 h 415"/>
                <a:gd name="T56" fmla="*/ 242 w 292"/>
                <a:gd name="T57" fmla="*/ 129 h 415"/>
                <a:gd name="T58" fmla="*/ 238 w 292"/>
                <a:gd name="T59" fmla="*/ 117 h 415"/>
                <a:gd name="T60" fmla="*/ 201 w 292"/>
                <a:gd name="T61" fmla="*/ 60 h 415"/>
                <a:gd name="T62" fmla="*/ 165 w 292"/>
                <a:gd name="T63" fmla="*/ 46 h 415"/>
                <a:gd name="T64" fmla="*/ 149 w 292"/>
                <a:gd name="T65" fmla="*/ 46 h 415"/>
                <a:gd name="T66" fmla="*/ 118 w 292"/>
                <a:gd name="T67" fmla="*/ 52 h 415"/>
                <a:gd name="T68" fmla="*/ 97 w 292"/>
                <a:gd name="T69" fmla="*/ 62 h 415"/>
                <a:gd name="T70" fmla="*/ 86 w 292"/>
                <a:gd name="T71" fmla="*/ 71 h 415"/>
                <a:gd name="T72" fmla="*/ 60 w 292"/>
                <a:gd name="T73" fmla="*/ 109 h 415"/>
                <a:gd name="T74" fmla="*/ 56 w 292"/>
                <a:gd name="T75" fmla="*/ 121 h 415"/>
                <a:gd name="T76" fmla="*/ 46 w 292"/>
                <a:gd name="T77" fmla="*/ 163 h 415"/>
                <a:gd name="T78" fmla="*/ 45 w 292"/>
                <a:gd name="T79" fmla="*/ 205 h 415"/>
                <a:gd name="T80" fmla="*/ 46 w 292"/>
                <a:gd name="T81" fmla="*/ 245 h 415"/>
                <a:gd name="T82" fmla="*/ 67 w 292"/>
                <a:gd name="T83" fmla="*/ 322 h 415"/>
                <a:gd name="T84" fmla="*/ 77 w 292"/>
                <a:gd name="T85" fmla="*/ 336 h 415"/>
                <a:gd name="T86" fmla="*/ 113 w 292"/>
                <a:gd name="T87" fmla="*/ 363 h 415"/>
                <a:gd name="T88" fmla="*/ 151 w 292"/>
                <a:gd name="T89" fmla="*/ 370 h 415"/>
                <a:gd name="T90" fmla="*/ 168 w 292"/>
                <a:gd name="T91" fmla="*/ 369 h 415"/>
                <a:gd name="T92" fmla="*/ 207 w 292"/>
                <a:gd name="T93" fmla="*/ 349 h 415"/>
                <a:gd name="T94" fmla="*/ 215 w 292"/>
                <a:gd name="T95" fmla="*/ 341 h 415"/>
                <a:gd name="T96" fmla="*/ 237 w 292"/>
                <a:gd name="T97" fmla="*/ 307 h 415"/>
                <a:gd name="T98" fmla="*/ 248 w 292"/>
                <a:gd name="T99" fmla="*/ 2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 h="415">
                  <a:moveTo>
                    <a:pt x="248" y="267"/>
                  </a:moveTo>
                  <a:lnTo>
                    <a:pt x="254" y="270"/>
                  </a:lnTo>
                  <a:lnTo>
                    <a:pt x="275" y="277"/>
                  </a:lnTo>
                  <a:lnTo>
                    <a:pt x="290" y="281"/>
                  </a:lnTo>
                  <a:lnTo>
                    <a:pt x="292" y="281"/>
                  </a:lnTo>
                  <a:lnTo>
                    <a:pt x="289" y="293"/>
                  </a:lnTo>
                  <a:lnTo>
                    <a:pt x="282" y="314"/>
                  </a:lnTo>
                  <a:lnTo>
                    <a:pt x="266" y="349"/>
                  </a:lnTo>
                  <a:lnTo>
                    <a:pt x="246" y="377"/>
                  </a:lnTo>
                  <a:lnTo>
                    <a:pt x="241" y="383"/>
                  </a:lnTo>
                  <a:lnTo>
                    <a:pt x="234" y="389"/>
                  </a:lnTo>
                  <a:lnTo>
                    <a:pt x="221" y="397"/>
                  </a:lnTo>
                  <a:lnTo>
                    <a:pt x="191" y="410"/>
                  </a:lnTo>
                  <a:lnTo>
                    <a:pt x="160" y="415"/>
                  </a:lnTo>
                  <a:lnTo>
                    <a:pt x="152" y="415"/>
                  </a:lnTo>
                  <a:lnTo>
                    <a:pt x="144" y="415"/>
                  </a:lnTo>
                  <a:lnTo>
                    <a:pt x="129" y="415"/>
                  </a:lnTo>
                  <a:lnTo>
                    <a:pt x="103" y="408"/>
                  </a:lnTo>
                  <a:lnTo>
                    <a:pt x="79" y="397"/>
                  </a:lnTo>
                  <a:lnTo>
                    <a:pt x="73" y="393"/>
                  </a:lnTo>
                  <a:lnTo>
                    <a:pt x="67" y="390"/>
                  </a:lnTo>
                  <a:lnTo>
                    <a:pt x="58" y="382"/>
                  </a:lnTo>
                  <a:lnTo>
                    <a:pt x="38" y="359"/>
                  </a:lnTo>
                  <a:lnTo>
                    <a:pt x="22" y="329"/>
                  </a:lnTo>
                  <a:lnTo>
                    <a:pt x="19" y="321"/>
                  </a:lnTo>
                  <a:lnTo>
                    <a:pt x="15" y="314"/>
                  </a:lnTo>
                  <a:lnTo>
                    <a:pt x="11" y="296"/>
                  </a:lnTo>
                  <a:lnTo>
                    <a:pt x="3" y="259"/>
                  </a:lnTo>
                  <a:lnTo>
                    <a:pt x="0" y="217"/>
                  </a:lnTo>
                  <a:lnTo>
                    <a:pt x="0" y="205"/>
                  </a:lnTo>
                  <a:lnTo>
                    <a:pt x="0" y="195"/>
                  </a:lnTo>
                  <a:lnTo>
                    <a:pt x="0" y="174"/>
                  </a:lnTo>
                  <a:lnTo>
                    <a:pt x="5" y="135"/>
                  </a:lnTo>
                  <a:lnTo>
                    <a:pt x="15" y="101"/>
                  </a:lnTo>
                  <a:lnTo>
                    <a:pt x="19" y="93"/>
                  </a:lnTo>
                  <a:lnTo>
                    <a:pt x="22" y="86"/>
                  </a:lnTo>
                  <a:lnTo>
                    <a:pt x="31" y="71"/>
                  </a:lnTo>
                  <a:lnTo>
                    <a:pt x="49" y="47"/>
                  </a:lnTo>
                  <a:lnTo>
                    <a:pt x="70" y="28"/>
                  </a:lnTo>
                  <a:lnTo>
                    <a:pt x="76" y="22"/>
                  </a:lnTo>
                  <a:lnTo>
                    <a:pt x="82" y="19"/>
                  </a:lnTo>
                  <a:lnTo>
                    <a:pt x="94" y="12"/>
                  </a:lnTo>
                  <a:lnTo>
                    <a:pt x="120" y="4"/>
                  </a:lnTo>
                  <a:lnTo>
                    <a:pt x="148" y="1"/>
                  </a:lnTo>
                  <a:lnTo>
                    <a:pt x="155" y="0"/>
                  </a:lnTo>
                  <a:lnTo>
                    <a:pt x="162" y="1"/>
                  </a:lnTo>
                  <a:lnTo>
                    <a:pt x="177" y="2"/>
                  </a:lnTo>
                  <a:lnTo>
                    <a:pt x="206" y="11"/>
                  </a:lnTo>
                  <a:lnTo>
                    <a:pt x="231" y="25"/>
                  </a:lnTo>
                  <a:lnTo>
                    <a:pt x="238" y="29"/>
                  </a:lnTo>
                  <a:lnTo>
                    <a:pt x="242" y="35"/>
                  </a:lnTo>
                  <a:lnTo>
                    <a:pt x="254" y="46"/>
                  </a:lnTo>
                  <a:lnTo>
                    <a:pt x="270" y="74"/>
                  </a:lnTo>
                  <a:lnTo>
                    <a:pt x="283" y="108"/>
                  </a:lnTo>
                  <a:lnTo>
                    <a:pt x="286" y="117"/>
                  </a:lnTo>
                  <a:lnTo>
                    <a:pt x="279" y="119"/>
                  </a:lnTo>
                  <a:lnTo>
                    <a:pt x="258" y="125"/>
                  </a:lnTo>
                  <a:lnTo>
                    <a:pt x="242" y="129"/>
                  </a:lnTo>
                  <a:lnTo>
                    <a:pt x="242" y="129"/>
                  </a:lnTo>
                  <a:lnTo>
                    <a:pt x="238" y="117"/>
                  </a:lnTo>
                  <a:lnTo>
                    <a:pt x="228" y="93"/>
                  </a:lnTo>
                  <a:lnTo>
                    <a:pt x="201" y="60"/>
                  </a:lnTo>
                  <a:lnTo>
                    <a:pt x="184" y="50"/>
                  </a:lnTo>
                  <a:lnTo>
                    <a:pt x="165" y="46"/>
                  </a:lnTo>
                  <a:lnTo>
                    <a:pt x="155" y="45"/>
                  </a:lnTo>
                  <a:lnTo>
                    <a:pt x="149" y="46"/>
                  </a:lnTo>
                  <a:lnTo>
                    <a:pt x="138" y="46"/>
                  </a:lnTo>
                  <a:lnTo>
                    <a:pt x="118" y="52"/>
                  </a:lnTo>
                  <a:lnTo>
                    <a:pt x="101" y="60"/>
                  </a:lnTo>
                  <a:lnTo>
                    <a:pt x="97" y="62"/>
                  </a:lnTo>
                  <a:lnTo>
                    <a:pt x="93" y="66"/>
                  </a:lnTo>
                  <a:lnTo>
                    <a:pt x="86" y="71"/>
                  </a:lnTo>
                  <a:lnTo>
                    <a:pt x="72" y="88"/>
                  </a:lnTo>
                  <a:lnTo>
                    <a:pt x="60" y="109"/>
                  </a:lnTo>
                  <a:lnTo>
                    <a:pt x="59" y="114"/>
                  </a:lnTo>
                  <a:lnTo>
                    <a:pt x="56" y="121"/>
                  </a:lnTo>
                  <a:lnTo>
                    <a:pt x="52" y="133"/>
                  </a:lnTo>
                  <a:lnTo>
                    <a:pt x="46" y="163"/>
                  </a:lnTo>
                  <a:lnTo>
                    <a:pt x="45" y="197"/>
                  </a:lnTo>
                  <a:lnTo>
                    <a:pt x="45" y="205"/>
                  </a:lnTo>
                  <a:lnTo>
                    <a:pt x="45" y="219"/>
                  </a:lnTo>
                  <a:lnTo>
                    <a:pt x="46" y="245"/>
                  </a:lnTo>
                  <a:lnTo>
                    <a:pt x="53" y="289"/>
                  </a:lnTo>
                  <a:lnTo>
                    <a:pt x="67" y="322"/>
                  </a:lnTo>
                  <a:lnTo>
                    <a:pt x="73" y="329"/>
                  </a:lnTo>
                  <a:lnTo>
                    <a:pt x="77" y="336"/>
                  </a:lnTo>
                  <a:lnTo>
                    <a:pt x="89" y="348"/>
                  </a:lnTo>
                  <a:lnTo>
                    <a:pt x="113" y="363"/>
                  </a:lnTo>
                  <a:lnTo>
                    <a:pt x="142" y="370"/>
                  </a:lnTo>
                  <a:lnTo>
                    <a:pt x="151" y="370"/>
                  </a:lnTo>
                  <a:lnTo>
                    <a:pt x="156" y="370"/>
                  </a:lnTo>
                  <a:lnTo>
                    <a:pt x="168" y="369"/>
                  </a:lnTo>
                  <a:lnTo>
                    <a:pt x="189" y="362"/>
                  </a:lnTo>
                  <a:lnTo>
                    <a:pt x="207" y="349"/>
                  </a:lnTo>
                  <a:lnTo>
                    <a:pt x="213" y="345"/>
                  </a:lnTo>
                  <a:lnTo>
                    <a:pt x="215" y="341"/>
                  </a:lnTo>
                  <a:lnTo>
                    <a:pt x="224" y="331"/>
                  </a:lnTo>
                  <a:lnTo>
                    <a:pt x="237" y="307"/>
                  </a:lnTo>
                  <a:lnTo>
                    <a:pt x="245" y="277"/>
                  </a:lnTo>
                  <a:lnTo>
                    <a:pt x="248" y="267"/>
                  </a:lnTo>
                  <a:lnTo>
                    <a:pt x="248" y="26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7" name="Freeform 429"/>
            <p:cNvSpPr>
              <a:spLocks noEditPoints="1"/>
            </p:cNvSpPr>
            <p:nvPr/>
          </p:nvSpPr>
          <p:spPr bwMode="auto">
            <a:xfrm>
              <a:off x="3196" y="1263"/>
              <a:ext cx="74" cy="101"/>
            </a:xfrm>
            <a:custGeom>
              <a:avLst/>
              <a:gdLst>
                <a:gd name="T0" fmla="*/ 158 w 220"/>
                <a:gd name="T1" fmla="*/ 272 h 304"/>
                <a:gd name="T2" fmla="*/ 127 w 220"/>
                <a:gd name="T3" fmla="*/ 293 h 304"/>
                <a:gd name="T4" fmla="*/ 100 w 220"/>
                <a:gd name="T5" fmla="*/ 303 h 304"/>
                <a:gd name="T6" fmla="*/ 75 w 220"/>
                <a:gd name="T7" fmla="*/ 304 h 304"/>
                <a:gd name="T8" fmla="*/ 24 w 220"/>
                <a:gd name="T9" fmla="*/ 286 h 304"/>
                <a:gd name="T10" fmla="*/ 11 w 220"/>
                <a:gd name="T11" fmla="*/ 271 h 304"/>
                <a:gd name="T12" fmla="*/ 0 w 220"/>
                <a:gd name="T13" fmla="*/ 221 h 304"/>
                <a:gd name="T14" fmla="*/ 3 w 220"/>
                <a:gd name="T15" fmla="*/ 194 h 304"/>
                <a:gd name="T16" fmla="*/ 11 w 220"/>
                <a:gd name="T17" fmla="*/ 173 h 304"/>
                <a:gd name="T18" fmla="*/ 35 w 220"/>
                <a:gd name="T19" fmla="*/ 149 h 304"/>
                <a:gd name="T20" fmla="*/ 48 w 220"/>
                <a:gd name="T21" fmla="*/ 142 h 304"/>
                <a:gd name="T22" fmla="*/ 93 w 220"/>
                <a:gd name="T23" fmla="*/ 130 h 304"/>
                <a:gd name="T24" fmla="*/ 142 w 220"/>
                <a:gd name="T25" fmla="*/ 121 h 304"/>
                <a:gd name="T26" fmla="*/ 166 w 220"/>
                <a:gd name="T27" fmla="*/ 111 h 304"/>
                <a:gd name="T28" fmla="*/ 166 w 220"/>
                <a:gd name="T29" fmla="*/ 100 h 304"/>
                <a:gd name="T30" fmla="*/ 162 w 220"/>
                <a:gd name="T31" fmla="*/ 72 h 304"/>
                <a:gd name="T32" fmla="*/ 152 w 220"/>
                <a:gd name="T33" fmla="*/ 56 h 304"/>
                <a:gd name="T34" fmla="*/ 122 w 220"/>
                <a:gd name="T35" fmla="*/ 42 h 304"/>
                <a:gd name="T36" fmla="*/ 94 w 220"/>
                <a:gd name="T37" fmla="*/ 42 h 304"/>
                <a:gd name="T38" fmla="*/ 66 w 220"/>
                <a:gd name="T39" fmla="*/ 52 h 304"/>
                <a:gd name="T40" fmla="*/ 52 w 220"/>
                <a:gd name="T41" fmla="*/ 73 h 304"/>
                <a:gd name="T42" fmla="*/ 45 w 220"/>
                <a:gd name="T43" fmla="*/ 96 h 304"/>
                <a:gd name="T44" fmla="*/ 5 w 220"/>
                <a:gd name="T45" fmla="*/ 90 h 304"/>
                <a:gd name="T46" fmla="*/ 11 w 220"/>
                <a:gd name="T47" fmla="*/ 68 h 304"/>
                <a:gd name="T48" fmla="*/ 41 w 220"/>
                <a:gd name="T49" fmla="*/ 21 h 304"/>
                <a:gd name="T50" fmla="*/ 77 w 220"/>
                <a:gd name="T51" fmla="*/ 4 h 304"/>
                <a:gd name="T52" fmla="*/ 121 w 220"/>
                <a:gd name="T53" fmla="*/ 1 h 304"/>
                <a:gd name="T54" fmla="*/ 169 w 220"/>
                <a:gd name="T55" fmla="*/ 13 h 304"/>
                <a:gd name="T56" fmla="*/ 183 w 220"/>
                <a:gd name="T57" fmla="*/ 22 h 304"/>
                <a:gd name="T58" fmla="*/ 201 w 220"/>
                <a:gd name="T59" fmla="*/ 49 h 304"/>
                <a:gd name="T60" fmla="*/ 206 w 220"/>
                <a:gd name="T61" fmla="*/ 80 h 304"/>
                <a:gd name="T62" fmla="*/ 207 w 220"/>
                <a:gd name="T63" fmla="*/ 121 h 304"/>
                <a:gd name="T64" fmla="*/ 207 w 220"/>
                <a:gd name="T65" fmla="*/ 176 h 304"/>
                <a:gd name="T66" fmla="*/ 207 w 220"/>
                <a:gd name="T67" fmla="*/ 240 h 304"/>
                <a:gd name="T68" fmla="*/ 210 w 220"/>
                <a:gd name="T69" fmla="*/ 266 h 304"/>
                <a:gd name="T70" fmla="*/ 218 w 220"/>
                <a:gd name="T71" fmla="*/ 295 h 304"/>
                <a:gd name="T72" fmla="*/ 193 w 220"/>
                <a:gd name="T73" fmla="*/ 297 h 304"/>
                <a:gd name="T74" fmla="*/ 173 w 220"/>
                <a:gd name="T75" fmla="*/ 290 h 304"/>
                <a:gd name="T76" fmla="*/ 169 w 220"/>
                <a:gd name="T77" fmla="*/ 262 h 304"/>
                <a:gd name="T78" fmla="*/ 163 w 220"/>
                <a:gd name="T79" fmla="*/ 268 h 304"/>
                <a:gd name="T80" fmla="*/ 169 w 220"/>
                <a:gd name="T81" fmla="*/ 262 h 304"/>
                <a:gd name="T82" fmla="*/ 152 w 220"/>
                <a:gd name="T83" fmla="*/ 158 h 304"/>
                <a:gd name="T84" fmla="*/ 100 w 220"/>
                <a:gd name="T85" fmla="*/ 170 h 304"/>
                <a:gd name="T86" fmla="*/ 75 w 220"/>
                <a:gd name="T87" fmla="*/ 176 h 304"/>
                <a:gd name="T88" fmla="*/ 60 w 220"/>
                <a:gd name="T89" fmla="*/ 182 h 304"/>
                <a:gd name="T90" fmla="*/ 48 w 220"/>
                <a:gd name="T91" fmla="*/ 196 h 304"/>
                <a:gd name="T92" fmla="*/ 42 w 220"/>
                <a:gd name="T93" fmla="*/ 210 h 304"/>
                <a:gd name="T94" fmla="*/ 42 w 220"/>
                <a:gd name="T95" fmla="*/ 224 h 304"/>
                <a:gd name="T96" fmla="*/ 52 w 220"/>
                <a:gd name="T97" fmla="*/ 252 h 304"/>
                <a:gd name="T98" fmla="*/ 62 w 220"/>
                <a:gd name="T99" fmla="*/ 259 h 304"/>
                <a:gd name="T100" fmla="*/ 91 w 220"/>
                <a:gd name="T101" fmla="*/ 266 h 304"/>
                <a:gd name="T102" fmla="*/ 114 w 220"/>
                <a:gd name="T103" fmla="*/ 263 h 304"/>
                <a:gd name="T104" fmla="*/ 132 w 220"/>
                <a:gd name="T105" fmla="*/ 254 h 304"/>
                <a:gd name="T106" fmla="*/ 153 w 220"/>
                <a:gd name="T107" fmla="*/ 228 h 304"/>
                <a:gd name="T108" fmla="*/ 161 w 220"/>
                <a:gd name="T109" fmla="*/ 214 h 304"/>
                <a:gd name="T110" fmla="*/ 166 w 220"/>
                <a:gd name="T111" fmla="*/ 169 h 304"/>
                <a:gd name="T112" fmla="*/ 165 w 220"/>
                <a:gd name="T113" fmla="*/ 152 h 304"/>
                <a:gd name="T114" fmla="*/ 159 w 220"/>
                <a:gd name="T115" fmla="*/ 155 h 304"/>
                <a:gd name="T116" fmla="*/ 166 w 220"/>
                <a:gd name="T117" fmla="*/ 15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 h="304">
                  <a:moveTo>
                    <a:pt x="169" y="262"/>
                  </a:moveTo>
                  <a:lnTo>
                    <a:pt x="165" y="266"/>
                  </a:lnTo>
                  <a:lnTo>
                    <a:pt x="158" y="272"/>
                  </a:lnTo>
                  <a:lnTo>
                    <a:pt x="144" y="283"/>
                  </a:lnTo>
                  <a:lnTo>
                    <a:pt x="130" y="292"/>
                  </a:lnTo>
                  <a:lnTo>
                    <a:pt x="127" y="293"/>
                  </a:lnTo>
                  <a:lnTo>
                    <a:pt x="122" y="296"/>
                  </a:lnTo>
                  <a:lnTo>
                    <a:pt x="115" y="299"/>
                  </a:lnTo>
                  <a:lnTo>
                    <a:pt x="100" y="303"/>
                  </a:lnTo>
                  <a:lnTo>
                    <a:pt x="84" y="304"/>
                  </a:lnTo>
                  <a:lnTo>
                    <a:pt x="82" y="304"/>
                  </a:lnTo>
                  <a:lnTo>
                    <a:pt x="75" y="304"/>
                  </a:lnTo>
                  <a:lnTo>
                    <a:pt x="63" y="304"/>
                  </a:lnTo>
                  <a:lnTo>
                    <a:pt x="42" y="297"/>
                  </a:lnTo>
                  <a:lnTo>
                    <a:pt x="24" y="286"/>
                  </a:lnTo>
                  <a:lnTo>
                    <a:pt x="21" y="282"/>
                  </a:lnTo>
                  <a:lnTo>
                    <a:pt x="17" y="279"/>
                  </a:lnTo>
                  <a:lnTo>
                    <a:pt x="11" y="271"/>
                  </a:lnTo>
                  <a:lnTo>
                    <a:pt x="3" y="251"/>
                  </a:lnTo>
                  <a:lnTo>
                    <a:pt x="0" y="228"/>
                  </a:lnTo>
                  <a:lnTo>
                    <a:pt x="0" y="221"/>
                  </a:lnTo>
                  <a:lnTo>
                    <a:pt x="0" y="218"/>
                  </a:lnTo>
                  <a:lnTo>
                    <a:pt x="0" y="210"/>
                  </a:lnTo>
                  <a:lnTo>
                    <a:pt x="3" y="194"/>
                  </a:lnTo>
                  <a:lnTo>
                    <a:pt x="7" y="180"/>
                  </a:lnTo>
                  <a:lnTo>
                    <a:pt x="10" y="176"/>
                  </a:lnTo>
                  <a:lnTo>
                    <a:pt x="11" y="173"/>
                  </a:lnTo>
                  <a:lnTo>
                    <a:pt x="15" y="168"/>
                  </a:lnTo>
                  <a:lnTo>
                    <a:pt x="24" y="158"/>
                  </a:lnTo>
                  <a:lnTo>
                    <a:pt x="35" y="149"/>
                  </a:lnTo>
                  <a:lnTo>
                    <a:pt x="38" y="146"/>
                  </a:lnTo>
                  <a:lnTo>
                    <a:pt x="41" y="145"/>
                  </a:lnTo>
                  <a:lnTo>
                    <a:pt x="48" y="142"/>
                  </a:lnTo>
                  <a:lnTo>
                    <a:pt x="65" y="135"/>
                  </a:lnTo>
                  <a:lnTo>
                    <a:pt x="86" y="131"/>
                  </a:lnTo>
                  <a:lnTo>
                    <a:pt x="93" y="130"/>
                  </a:lnTo>
                  <a:lnTo>
                    <a:pt x="100" y="130"/>
                  </a:lnTo>
                  <a:lnTo>
                    <a:pt x="115" y="127"/>
                  </a:lnTo>
                  <a:lnTo>
                    <a:pt x="142" y="121"/>
                  </a:lnTo>
                  <a:lnTo>
                    <a:pt x="162" y="115"/>
                  </a:lnTo>
                  <a:lnTo>
                    <a:pt x="166" y="113"/>
                  </a:lnTo>
                  <a:lnTo>
                    <a:pt x="166" y="111"/>
                  </a:lnTo>
                  <a:lnTo>
                    <a:pt x="165" y="106"/>
                  </a:lnTo>
                  <a:lnTo>
                    <a:pt x="165" y="101"/>
                  </a:lnTo>
                  <a:lnTo>
                    <a:pt x="166" y="100"/>
                  </a:lnTo>
                  <a:lnTo>
                    <a:pt x="165" y="96"/>
                  </a:lnTo>
                  <a:lnTo>
                    <a:pt x="165" y="87"/>
                  </a:lnTo>
                  <a:lnTo>
                    <a:pt x="162" y="72"/>
                  </a:lnTo>
                  <a:lnTo>
                    <a:pt x="156" y="61"/>
                  </a:lnTo>
                  <a:lnTo>
                    <a:pt x="155" y="58"/>
                  </a:lnTo>
                  <a:lnTo>
                    <a:pt x="152" y="56"/>
                  </a:lnTo>
                  <a:lnTo>
                    <a:pt x="146" y="51"/>
                  </a:lnTo>
                  <a:lnTo>
                    <a:pt x="139" y="48"/>
                  </a:lnTo>
                  <a:lnTo>
                    <a:pt x="122" y="42"/>
                  </a:lnTo>
                  <a:lnTo>
                    <a:pt x="108" y="41"/>
                  </a:lnTo>
                  <a:lnTo>
                    <a:pt x="103" y="42"/>
                  </a:lnTo>
                  <a:lnTo>
                    <a:pt x="94" y="42"/>
                  </a:lnTo>
                  <a:lnTo>
                    <a:pt x="80" y="45"/>
                  </a:lnTo>
                  <a:lnTo>
                    <a:pt x="67" y="51"/>
                  </a:lnTo>
                  <a:lnTo>
                    <a:pt x="66" y="52"/>
                  </a:lnTo>
                  <a:lnTo>
                    <a:pt x="63" y="55"/>
                  </a:lnTo>
                  <a:lnTo>
                    <a:pt x="59" y="61"/>
                  </a:lnTo>
                  <a:lnTo>
                    <a:pt x="52" y="73"/>
                  </a:lnTo>
                  <a:lnTo>
                    <a:pt x="46" y="92"/>
                  </a:lnTo>
                  <a:lnTo>
                    <a:pt x="46" y="96"/>
                  </a:lnTo>
                  <a:lnTo>
                    <a:pt x="45" y="96"/>
                  </a:lnTo>
                  <a:lnTo>
                    <a:pt x="39" y="96"/>
                  </a:lnTo>
                  <a:lnTo>
                    <a:pt x="20" y="92"/>
                  </a:lnTo>
                  <a:lnTo>
                    <a:pt x="5" y="90"/>
                  </a:lnTo>
                  <a:lnTo>
                    <a:pt x="5" y="89"/>
                  </a:lnTo>
                  <a:lnTo>
                    <a:pt x="7" y="82"/>
                  </a:lnTo>
                  <a:lnTo>
                    <a:pt x="11" y="68"/>
                  </a:lnTo>
                  <a:lnTo>
                    <a:pt x="22" y="44"/>
                  </a:lnTo>
                  <a:lnTo>
                    <a:pt x="36" y="25"/>
                  </a:lnTo>
                  <a:lnTo>
                    <a:pt x="41" y="21"/>
                  </a:lnTo>
                  <a:lnTo>
                    <a:pt x="45" y="18"/>
                  </a:lnTo>
                  <a:lnTo>
                    <a:pt x="55" y="13"/>
                  </a:lnTo>
                  <a:lnTo>
                    <a:pt x="77" y="4"/>
                  </a:lnTo>
                  <a:lnTo>
                    <a:pt x="107" y="1"/>
                  </a:lnTo>
                  <a:lnTo>
                    <a:pt x="115" y="0"/>
                  </a:lnTo>
                  <a:lnTo>
                    <a:pt x="121" y="1"/>
                  </a:lnTo>
                  <a:lnTo>
                    <a:pt x="132" y="1"/>
                  </a:lnTo>
                  <a:lnTo>
                    <a:pt x="152" y="6"/>
                  </a:lnTo>
                  <a:lnTo>
                    <a:pt x="169" y="13"/>
                  </a:lnTo>
                  <a:lnTo>
                    <a:pt x="173" y="14"/>
                  </a:lnTo>
                  <a:lnTo>
                    <a:pt x="176" y="17"/>
                  </a:lnTo>
                  <a:lnTo>
                    <a:pt x="183" y="22"/>
                  </a:lnTo>
                  <a:lnTo>
                    <a:pt x="193" y="34"/>
                  </a:lnTo>
                  <a:lnTo>
                    <a:pt x="200" y="46"/>
                  </a:lnTo>
                  <a:lnTo>
                    <a:pt x="201" y="49"/>
                  </a:lnTo>
                  <a:lnTo>
                    <a:pt x="201" y="53"/>
                  </a:lnTo>
                  <a:lnTo>
                    <a:pt x="203" y="61"/>
                  </a:lnTo>
                  <a:lnTo>
                    <a:pt x="206" y="80"/>
                  </a:lnTo>
                  <a:lnTo>
                    <a:pt x="206" y="104"/>
                  </a:lnTo>
                  <a:lnTo>
                    <a:pt x="207" y="110"/>
                  </a:lnTo>
                  <a:lnTo>
                    <a:pt x="207" y="121"/>
                  </a:lnTo>
                  <a:lnTo>
                    <a:pt x="206" y="152"/>
                  </a:lnTo>
                  <a:lnTo>
                    <a:pt x="206" y="176"/>
                  </a:lnTo>
                  <a:lnTo>
                    <a:pt x="207" y="176"/>
                  </a:lnTo>
                  <a:lnTo>
                    <a:pt x="207" y="187"/>
                  </a:lnTo>
                  <a:lnTo>
                    <a:pt x="207" y="207"/>
                  </a:lnTo>
                  <a:lnTo>
                    <a:pt x="207" y="240"/>
                  </a:lnTo>
                  <a:lnTo>
                    <a:pt x="208" y="259"/>
                  </a:lnTo>
                  <a:lnTo>
                    <a:pt x="210" y="262"/>
                  </a:lnTo>
                  <a:lnTo>
                    <a:pt x="210" y="266"/>
                  </a:lnTo>
                  <a:lnTo>
                    <a:pt x="210" y="272"/>
                  </a:lnTo>
                  <a:lnTo>
                    <a:pt x="213" y="283"/>
                  </a:lnTo>
                  <a:lnTo>
                    <a:pt x="218" y="295"/>
                  </a:lnTo>
                  <a:lnTo>
                    <a:pt x="220" y="297"/>
                  </a:lnTo>
                  <a:lnTo>
                    <a:pt x="213" y="297"/>
                  </a:lnTo>
                  <a:lnTo>
                    <a:pt x="193" y="297"/>
                  </a:lnTo>
                  <a:lnTo>
                    <a:pt x="177" y="297"/>
                  </a:lnTo>
                  <a:lnTo>
                    <a:pt x="177" y="297"/>
                  </a:lnTo>
                  <a:lnTo>
                    <a:pt x="173" y="290"/>
                  </a:lnTo>
                  <a:lnTo>
                    <a:pt x="170" y="279"/>
                  </a:lnTo>
                  <a:lnTo>
                    <a:pt x="169" y="266"/>
                  </a:lnTo>
                  <a:lnTo>
                    <a:pt x="169" y="262"/>
                  </a:lnTo>
                  <a:lnTo>
                    <a:pt x="165" y="266"/>
                  </a:lnTo>
                  <a:lnTo>
                    <a:pt x="162" y="269"/>
                  </a:lnTo>
                  <a:lnTo>
                    <a:pt x="163" y="268"/>
                  </a:lnTo>
                  <a:lnTo>
                    <a:pt x="168" y="263"/>
                  </a:lnTo>
                  <a:lnTo>
                    <a:pt x="169" y="262"/>
                  </a:lnTo>
                  <a:lnTo>
                    <a:pt x="169" y="262"/>
                  </a:lnTo>
                  <a:close/>
                  <a:moveTo>
                    <a:pt x="166" y="151"/>
                  </a:moveTo>
                  <a:lnTo>
                    <a:pt x="162" y="154"/>
                  </a:lnTo>
                  <a:lnTo>
                    <a:pt x="152" y="158"/>
                  </a:lnTo>
                  <a:lnTo>
                    <a:pt x="132" y="163"/>
                  </a:lnTo>
                  <a:lnTo>
                    <a:pt x="107" y="169"/>
                  </a:lnTo>
                  <a:lnTo>
                    <a:pt x="100" y="170"/>
                  </a:lnTo>
                  <a:lnTo>
                    <a:pt x="96" y="172"/>
                  </a:lnTo>
                  <a:lnTo>
                    <a:pt x="87" y="173"/>
                  </a:lnTo>
                  <a:lnTo>
                    <a:pt x="75" y="176"/>
                  </a:lnTo>
                  <a:lnTo>
                    <a:pt x="65" y="180"/>
                  </a:lnTo>
                  <a:lnTo>
                    <a:pt x="63" y="180"/>
                  </a:lnTo>
                  <a:lnTo>
                    <a:pt x="60" y="182"/>
                  </a:lnTo>
                  <a:lnTo>
                    <a:pt x="53" y="189"/>
                  </a:lnTo>
                  <a:lnTo>
                    <a:pt x="48" y="194"/>
                  </a:lnTo>
                  <a:lnTo>
                    <a:pt x="48" y="196"/>
                  </a:lnTo>
                  <a:lnTo>
                    <a:pt x="46" y="199"/>
                  </a:lnTo>
                  <a:lnTo>
                    <a:pt x="45" y="201"/>
                  </a:lnTo>
                  <a:lnTo>
                    <a:pt x="42" y="210"/>
                  </a:lnTo>
                  <a:lnTo>
                    <a:pt x="42" y="218"/>
                  </a:lnTo>
                  <a:lnTo>
                    <a:pt x="42" y="220"/>
                  </a:lnTo>
                  <a:lnTo>
                    <a:pt x="42" y="224"/>
                  </a:lnTo>
                  <a:lnTo>
                    <a:pt x="42" y="231"/>
                  </a:lnTo>
                  <a:lnTo>
                    <a:pt x="46" y="242"/>
                  </a:lnTo>
                  <a:lnTo>
                    <a:pt x="52" y="252"/>
                  </a:lnTo>
                  <a:lnTo>
                    <a:pt x="55" y="254"/>
                  </a:lnTo>
                  <a:lnTo>
                    <a:pt x="56" y="256"/>
                  </a:lnTo>
                  <a:lnTo>
                    <a:pt x="62" y="259"/>
                  </a:lnTo>
                  <a:lnTo>
                    <a:pt x="73" y="265"/>
                  </a:lnTo>
                  <a:lnTo>
                    <a:pt x="87" y="266"/>
                  </a:lnTo>
                  <a:lnTo>
                    <a:pt x="91" y="266"/>
                  </a:lnTo>
                  <a:lnTo>
                    <a:pt x="94" y="266"/>
                  </a:lnTo>
                  <a:lnTo>
                    <a:pt x="101" y="266"/>
                  </a:lnTo>
                  <a:lnTo>
                    <a:pt x="114" y="263"/>
                  </a:lnTo>
                  <a:lnTo>
                    <a:pt x="127" y="258"/>
                  </a:lnTo>
                  <a:lnTo>
                    <a:pt x="131" y="255"/>
                  </a:lnTo>
                  <a:lnTo>
                    <a:pt x="132" y="254"/>
                  </a:lnTo>
                  <a:lnTo>
                    <a:pt x="138" y="249"/>
                  </a:lnTo>
                  <a:lnTo>
                    <a:pt x="146" y="240"/>
                  </a:lnTo>
                  <a:lnTo>
                    <a:pt x="153" y="228"/>
                  </a:lnTo>
                  <a:lnTo>
                    <a:pt x="156" y="224"/>
                  </a:lnTo>
                  <a:lnTo>
                    <a:pt x="158" y="221"/>
                  </a:lnTo>
                  <a:lnTo>
                    <a:pt x="161" y="214"/>
                  </a:lnTo>
                  <a:lnTo>
                    <a:pt x="163" y="197"/>
                  </a:lnTo>
                  <a:lnTo>
                    <a:pt x="165" y="176"/>
                  </a:lnTo>
                  <a:lnTo>
                    <a:pt x="166" y="169"/>
                  </a:lnTo>
                  <a:lnTo>
                    <a:pt x="166" y="166"/>
                  </a:lnTo>
                  <a:lnTo>
                    <a:pt x="165" y="158"/>
                  </a:lnTo>
                  <a:lnTo>
                    <a:pt x="165" y="152"/>
                  </a:lnTo>
                  <a:lnTo>
                    <a:pt x="166" y="151"/>
                  </a:lnTo>
                  <a:lnTo>
                    <a:pt x="162" y="154"/>
                  </a:lnTo>
                  <a:lnTo>
                    <a:pt x="159" y="155"/>
                  </a:lnTo>
                  <a:lnTo>
                    <a:pt x="161" y="154"/>
                  </a:lnTo>
                  <a:lnTo>
                    <a:pt x="165" y="152"/>
                  </a:lnTo>
                  <a:lnTo>
                    <a:pt x="166" y="151"/>
                  </a:lnTo>
                  <a:lnTo>
                    <a:pt x="166" y="1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8" name="Freeform 430"/>
            <p:cNvSpPr>
              <a:spLocks/>
            </p:cNvSpPr>
            <p:nvPr/>
          </p:nvSpPr>
          <p:spPr bwMode="auto">
            <a:xfrm>
              <a:off x="3286" y="1263"/>
              <a:ext cx="72" cy="97"/>
            </a:xfrm>
            <a:custGeom>
              <a:avLst/>
              <a:gdLst>
                <a:gd name="T0" fmla="*/ 0 w 196"/>
                <a:gd name="T1" fmla="*/ 292 h 297"/>
                <a:gd name="T2" fmla="*/ 0 w 196"/>
                <a:gd name="T3" fmla="*/ 115 h 297"/>
                <a:gd name="T4" fmla="*/ 1 w 196"/>
                <a:gd name="T5" fmla="*/ 6 h 297"/>
                <a:gd name="T6" fmla="*/ 24 w 196"/>
                <a:gd name="T7" fmla="*/ 6 h 297"/>
                <a:gd name="T8" fmla="*/ 38 w 196"/>
                <a:gd name="T9" fmla="*/ 6 h 297"/>
                <a:gd name="T10" fmla="*/ 36 w 196"/>
                <a:gd name="T11" fmla="*/ 32 h 297"/>
                <a:gd name="T12" fmla="*/ 38 w 196"/>
                <a:gd name="T13" fmla="*/ 48 h 297"/>
                <a:gd name="T14" fmla="*/ 43 w 196"/>
                <a:gd name="T15" fmla="*/ 37 h 297"/>
                <a:gd name="T16" fmla="*/ 66 w 196"/>
                <a:gd name="T17" fmla="*/ 14 h 297"/>
                <a:gd name="T18" fmla="*/ 73 w 196"/>
                <a:gd name="T19" fmla="*/ 10 h 297"/>
                <a:gd name="T20" fmla="*/ 93 w 196"/>
                <a:gd name="T21" fmla="*/ 3 h 297"/>
                <a:gd name="T22" fmla="*/ 114 w 196"/>
                <a:gd name="T23" fmla="*/ 0 h 297"/>
                <a:gd name="T24" fmla="*/ 135 w 196"/>
                <a:gd name="T25" fmla="*/ 3 h 297"/>
                <a:gd name="T26" fmla="*/ 149 w 196"/>
                <a:gd name="T27" fmla="*/ 7 h 297"/>
                <a:gd name="T28" fmla="*/ 166 w 196"/>
                <a:gd name="T29" fmla="*/ 18 h 297"/>
                <a:gd name="T30" fmla="*/ 176 w 196"/>
                <a:gd name="T31" fmla="*/ 27 h 297"/>
                <a:gd name="T32" fmla="*/ 180 w 196"/>
                <a:gd name="T33" fmla="*/ 34 h 297"/>
                <a:gd name="T34" fmla="*/ 190 w 196"/>
                <a:gd name="T35" fmla="*/ 56 h 297"/>
                <a:gd name="T36" fmla="*/ 191 w 196"/>
                <a:gd name="T37" fmla="*/ 63 h 297"/>
                <a:gd name="T38" fmla="*/ 194 w 196"/>
                <a:gd name="T39" fmla="*/ 89 h 297"/>
                <a:gd name="T40" fmla="*/ 196 w 196"/>
                <a:gd name="T41" fmla="*/ 118 h 297"/>
                <a:gd name="T42" fmla="*/ 196 w 196"/>
                <a:gd name="T43" fmla="*/ 146 h 297"/>
                <a:gd name="T44" fmla="*/ 194 w 196"/>
                <a:gd name="T45" fmla="*/ 295 h 297"/>
                <a:gd name="T46" fmla="*/ 189 w 196"/>
                <a:gd name="T47" fmla="*/ 297 h 297"/>
                <a:gd name="T48" fmla="*/ 155 w 196"/>
                <a:gd name="T49" fmla="*/ 297 h 297"/>
                <a:gd name="T50" fmla="*/ 155 w 196"/>
                <a:gd name="T51" fmla="*/ 271 h 297"/>
                <a:gd name="T52" fmla="*/ 153 w 196"/>
                <a:gd name="T53" fmla="*/ 124 h 297"/>
                <a:gd name="T54" fmla="*/ 153 w 196"/>
                <a:gd name="T55" fmla="*/ 115 h 297"/>
                <a:gd name="T56" fmla="*/ 152 w 196"/>
                <a:gd name="T57" fmla="*/ 89 h 297"/>
                <a:gd name="T58" fmla="*/ 149 w 196"/>
                <a:gd name="T59" fmla="*/ 73 h 297"/>
                <a:gd name="T60" fmla="*/ 143 w 196"/>
                <a:gd name="T61" fmla="*/ 63 h 297"/>
                <a:gd name="T62" fmla="*/ 132 w 196"/>
                <a:gd name="T63" fmla="*/ 51 h 297"/>
                <a:gd name="T64" fmla="*/ 121 w 196"/>
                <a:gd name="T65" fmla="*/ 46 h 297"/>
                <a:gd name="T66" fmla="*/ 105 w 196"/>
                <a:gd name="T67" fmla="*/ 42 h 297"/>
                <a:gd name="T68" fmla="*/ 91 w 196"/>
                <a:gd name="T69" fmla="*/ 44 h 297"/>
                <a:gd name="T70" fmla="*/ 62 w 196"/>
                <a:gd name="T71" fmla="*/ 62 h 297"/>
                <a:gd name="T72" fmla="*/ 56 w 196"/>
                <a:gd name="T73" fmla="*/ 69 h 297"/>
                <a:gd name="T74" fmla="*/ 45 w 196"/>
                <a:gd name="T75" fmla="*/ 100 h 297"/>
                <a:gd name="T76" fmla="*/ 42 w 196"/>
                <a:gd name="T77" fmla="*/ 138 h 297"/>
                <a:gd name="T78" fmla="*/ 42 w 196"/>
                <a:gd name="T79" fmla="*/ 163 h 297"/>
                <a:gd name="T80" fmla="*/ 41 w 196"/>
                <a:gd name="T81" fmla="*/ 295 h 297"/>
                <a:gd name="T82" fmla="*/ 35 w 196"/>
                <a:gd name="T83" fmla="*/ 297 h 297"/>
                <a:gd name="T84" fmla="*/ 1 w 196"/>
                <a:gd name="T85" fmla="*/ 297 h 297"/>
                <a:gd name="T86" fmla="*/ 1 w 196"/>
                <a:gd name="T8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97">
                  <a:moveTo>
                    <a:pt x="1" y="297"/>
                  </a:moveTo>
                  <a:lnTo>
                    <a:pt x="0" y="292"/>
                  </a:lnTo>
                  <a:lnTo>
                    <a:pt x="1" y="252"/>
                  </a:lnTo>
                  <a:lnTo>
                    <a:pt x="0" y="115"/>
                  </a:lnTo>
                  <a:lnTo>
                    <a:pt x="0" y="13"/>
                  </a:lnTo>
                  <a:lnTo>
                    <a:pt x="1" y="6"/>
                  </a:lnTo>
                  <a:lnTo>
                    <a:pt x="7" y="6"/>
                  </a:lnTo>
                  <a:lnTo>
                    <a:pt x="24" y="6"/>
                  </a:lnTo>
                  <a:lnTo>
                    <a:pt x="36" y="6"/>
                  </a:lnTo>
                  <a:lnTo>
                    <a:pt x="38" y="6"/>
                  </a:lnTo>
                  <a:lnTo>
                    <a:pt x="38" y="13"/>
                  </a:lnTo>
                  <a:lnTo>
                    <a:pt x="36" y="32"/>
                  </a:lnTo>
                  <a:lnTo>
                    <a:pt x="36" y="48"/>
                  </a:lnTo>
                  <a:lnTo>
                    <a:pt x="38" y="48"/>
                  </a:lnTo>
                  <a:lnTo>
                    <a:pt x="39" y="45"/>
                  </a:lnTo>
                  <a:lnTo>
                    <a:pt x="43" y="37"/>
                  </a:lnTo>
                  <a:lnTo>
                    <a:pt x="55" y="24"/>
                  </a:lnTo>
                  <a:lnTo>
                    <a:pt x="66" y="14"/>
                  </a:lnTo>
                  <a:lnTo>
                    <a:pt x="70" y="11"/>
                  </a:lnTo>
                  <a:lnTo>
                    <a:pt x="73" y="10"/>
                  </a:lnTo>
                  <a:lnTo>
                    <a:pt x="79" y="7"/>
                  </a:lnTo>
                  <a:lnTo>
                    <a:pt x="93" y="3"/>
                  </a:lnTo>
                  <a:lnTo>
                    <a:pt x="110" y="1"/>
                  </a:lnTo>
                  <a:lnTo>
                    <a:pt x="114" y="0"/>
                  </a:lnTo>
                  <a:lnTo>
                    <a:pt x="122" y="1"/>
                  </a:lnTo>
                  <a:lnTo>
                    <a:pt x="135" y="3"/>
                  </a:lnTo>
                  <a:lnTo>
                    <a:pt x="146" y="7"/>
                  </a:lnTo>
                  <a:lnTo>
                    <a:pt x="149" y="7"/>
                  </a:lnTo>
                  <a:lnTo>
                    <a:pt x="156" y="13"/>
                  </a:lnTo>
                  <a:lnTo>
                    <a:pt x="166" y="18"/>
                  </a:lnTo>
                  <a:lnTo>
                    <a:pt x="173" y="25"/>
                  </a:lnTo>
                  <a:lnTo>
                    <a:pt x="176" y="27"/>
                  </a:lnTo>
                  <a:lnTo>
                    <a:pt x="177" y="29"/>
                  </a:lnTo>
                  <a:lnTo>
                    <a:pt x="180" y="34"/>
                  </a:lnTo>
                  <a:lnTo>
                    <a:pt x="186" y="44"/>
                  </a:lnTo>
                  <a:lnTo>
                    <a:pt x="190" y="56"/>
                  </a:lnTo>
                  <a:lnTo>
                    <a:pt x="191" y="59"/>
                  </a:lnTo>
                  <a:lnTo>
                    <a:pt x="191" y="63"/>
                  </a:lnTo>
                  <a:lnTo>
                    <a:pt x="193" y="70"/>
                  </a:lnTo>
                  <a:lnTo>
                    <a:pt x="194" y="89"/>
                  </a:lnTo>
                  <a:lnTo>
                    <a:pt x="194" y="113"/>
                  </a:lnTo>
                  <a:lnTo>
                    <a:pt x="196" y="118"/>
                  </a:lnTo>
                  <a:lnTo>
                    <a:pt x="194" y="123"/>
                  </a:lnTo>
                  <a:lnTo>
                    <a:pt x="196" y="146"/>
                  </a:lnTo>
                  <a:lnTo>
                    <a:pt x="194" y="231"/>
                  </a:lnTo>
                  <a:lnTo>
                    <a:pt x="194" y="295"/>
                  </a:lnTo>
                  <a:lnTo>
                    <a:pt x="196" y="297"/>
                  </a:lnTo>
                  <a:lnTo>
                    <a:pt x="189" y="297"/>
                  </a:lnTo>
                  <a:lnTo>
                    <a:pt x="169" y="297"/>
                  </a:lnTo>
                  <a:lnTo>
                    <a:pt x="155" y="297"/>
                  </a:lnTo>
                  <a:lnTo>
                    <a:pt x="155" y="297"/>
                  </a:lnTo>
                  <a:lnTo>
                    <a:pt x="155" y="271"/>
                  </a:lnTo>
                  <a:lnTo>
                    <a:pt x="153" y="187"/>
                  </a:lnTo>
                  <a:lnTo>
                    <a:pt x="153" y="124"/>
                  </a:lnTo>
                  <a:lnTo>
                    <a:pt x="155" y="120"/>
                  </a:lnTo>
                  <a:lnTo>
                    <a:pt x="153" y="115"/>
                  </a:lnTo>
                  <a:lnTo>
                    <a:pt x="153" y="106"/>
                  </a:lnTo>
                  <a:lnTo>
                    <a:pt x="152" y="89"/>
                  </a:lnTo>
                  <a:lnTo>
                    <a:pt x="149" y="76"/>
                  </a:lnTo>
                  <a:lnTo>
                    <a:pt x="149" y="73"/>
                  </a:lnTo>
                  <a:lnTo>
                    <a:pt x="146" y="68"/>
                  </a:lnTo>
                  <a:lnTo>
                    <a:pt x="143" y="63"/>
                  </a:lnTo>
                  <a:lnTo>
                    <a:pt x="138" y="56"/>
                  </a:lnTo>
                  <a:lnTo>
                    <a:pt x="132" y="51"/>
                  </a:lnTo>
                  <a:lnTo>
                    <a:pt x="125" y="48"/>
                  </a:lnTo>
                  <a:lnTo>
                    <a:pt x="121" y="46"/>
                  </a:lnTo>
                  <a:lnTo>
                    <a:pt x="112" y="44"/>
                  </a:lnTo>
                  <a:lnTo>
                    <a:pt x="105" y="42"/>
                  </a:lnTo>
                  <a:lnTo>
                    <a:pt x="100" y="44"/>
                  </a:lnTo>
                  <a:lnTo>
                    <a:pt x="91" y="44"/>
                  </a:lnTo>
                  <a:lnTo>
                    <a:pt x="74" y="51"/>
                  </a:lnTo>
                  <a:lnTo>
                    <a:pt x="62" y="62"/>
                  </a:lnTo>
                  <a:lnTo>
                    <a:pt x="59" y="65"/>
                  </a:lnTo>
                  <a:lnTo>
                    <a:pt x="56" y="69"/>
                  </a:lnTo>
                  <a:lnTo>
                    <a:pt x="50" y="77"/>
                  </a:lnTo>
                  <a:lnTo>
                    <a:pt x="45" y="100"/>
                  </a:lnTo>
                  <a:lnTo>
                    <a:pt x="42" y="130"/>
                  </a:lnTo>
                  <a:lnTo>
                    <a:pt x="42" y="138"/>
                  </a:lnTo>
                  <a:lnTo>
                    <a:pt x="41" y="142"/>
                  </a:lnTo>
                  <a:lnTo>
                    <a:pt x="42" y="163"/>
                  </a:lnTo>
                  <a:lnTo>
                    <a:pt x="41" y="238"/>
                  </a:lnTo>
                  <a:lnTo>
                    <a:pt x="41" y="295"/>
                  </a:lnTo>
                  <a:lnTo>
                    <a:pt x="42" y="297"/>
                  </a:lnTo>
                  <a:lnTo>
                    <a:pt x="35" y="297"/>
                  </a:lnTo>
                  <a:lnTo>
                    <a:pt x="15" y="297"/>
                  </a:lnTo>
                  <a:lnTo>
                    <a:pt x="1" y="297"/>
                  </a:lnTo>
                  <a:lnTo>
                    <a:pt x="1" y="297"/>
                  </a:lnTo>
                  <a:lnTo>
                    <a:pt x="1" y="2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29" name="Freeform 431"/>
            <p:cNvSpPr>
              <a:spLocks noEditPoints="1"/>
            </p:cNvSpPr>
            <p:nvPr/>
          </p:nvSpPr>
          <p:spPr bwMode="auto">
            <a:xfrm>
              <a:off x="3367" y="1263"/>
              <a:ext cx="74" cy="101"/>
            </a:xfrm>
            <a:custGeom>
              <a:avLst/>
              <a:gdLst>
                <a:gd name="T0" fmla="*/ 159 w 221"/>
                <a:gd name="T1" fmla="*/ 272 h 304"/>
                <a:gd name="T2" fmla="*/ 128 w 221"/>
                <a:gd name="T3" fmla="*/ 293 h 304"/>
                <a:gd name="T4" fmla="*/ 101 w 221"/>
                <a:gd name="T5" fmla="*/ 303 h 304"/>
                <a:gd name="T6" fmla="*/ 76 w 221"/>
                <a:gd name="T7" fmla="*/ 304 h 304"/>
                <a:gd name="T8" fmla="*/ 25 w 221"/>
                <a:gd name="T9" fmla="*/ 286 h 304"/>
                <a:gd name="T10" fmla="*/ 12 w 221"/>
                <a:gd name="T11" fmla="*/ 271 h 304"/>
                <a:gd name="T12" fmla="*/ 0 w 221"/>
                <a:gd name="T13" fmla="*/ 221 h 304"/>
                <a:gd name="T14" fmla="*/ 2 w 221"/>
                <a:gd name="T15" fmla="*/ 194 h 304"/>
                <a:gd name="T16" fmla="*/ 12 w 221"/>
                <a:gd name="T17" fmla="*/ 173 h 304"/>
                <a:gd name="T18" fmla="*/ 36 w 221"/>
                <a:gd name="T19" fmla="*/ 149 h 304"/>
                <a:gd name="T20" fmla="*/ 49 w 221"/>
                <a:gd name="T21" fmla="*/ 142 h 304"/>
                <a:gd name="T22" fmla="*/ 94 w 221"/>
                <a:gd name="T23" fmla="*/ 130 h 304"/>
                <a:gd name="T24" fmla="*/ 142 w 221"/>
                <a:gd name="T25" fmla="*/ 121 h 304"/>
                <a:gd name="T26" fmla="*/ 167 w 221"/>
                <a:gd name="T27" fmla="*/ 111 h 304"/>
                <a:gd name="T28" fmla="*/ 167 w 221"/>
                <a:gd name="T29" fmla="*/ 100 h 304"/>
                <a:gd name="T30" fmla="*/ 163 w 221"/>
                <a:gd name="T31" fmla="*/ 72 h 304"/>
                <a:gd name="T32" fmla="*/ 153 w 221"/>
                <a:gd name="T33" fmla="*/ 56 h 304"/>
                <a:gd name="T34" fmla="*/ 124 w 221"/>
                <a:gd name="T35" fmla="*/ 42 h 304"/>
                <a:gd name="T36" fmla="*/ 95 w 221"/>
                <a:gd name="T37" fmla="*/ 42 h 304"/>
                <a:gd name="T38" fmla="*/ 67 w 221"/>
                <a:gd name="T39" fmla="*/ 52 h 304"/>
                <a:gd name="T40" fmla="*/ 53 w 221"/>
                <a:gd name="T41" fmla="*/ 73 h 304"/>
                <a:gd name="T42" fmla="*/ 46 w 221"/>
                <a:gd name="T43" fmla="*/ 96 h 304"/>
                <a:gd name="T44" fmla="*/ 7 w 221"/>
                <a:gd name="T45" fmla="*/ 90 h 304"/>
                <a:gd name="T46" fmla="*/ 11 w 221"/>
                <a:gd name="T47" fmla="*/ 68 h 304"/>
                <a:gd name="T48" fmla="*/ 42 w 221"/>
                <a:gd name="T49" fmla="*/ 21 h 304"/>
                <a:gd name="T50" fmla="*/ 78 w 221"/>
                <a:gd name="T51" fmla="*/ 4 h 304"/>
                <a:gd name="T52" fmla="*/ 121 w 221"/>
                <a:gd name="T53" fmla="*/ 1 h 304"/>
                <a:gd name="T54" fmla="*/ 170 w 221"/>
                <a:gd name="T55" fmla="*/ 13 h 304"/>
                <a:gd name="T56" fmla="*/ 184 w 221"/>
                <a:gd name="T57" fmla="*/ 22 h 304"/>
                <a:gd name="T58" fmla="*/ 203 w 221"/>
                <a:gd name="T59" fmla="*/ 49 h 304"/>
                <a:gd name="T60" fmla="*/ 207 w 221"/>
                <a:gd name="T61" fmla="*/ 80 h 304"/>
                <a:gd name="T62" fmla="*/ 208 w 221"/>
                <a:gd name="T63" fmla="*/ 121 h 304"/>
                <a:gd name="T64" fmla="*/ 208 w 221"/>
                <a:gd name="T65" fmla="*/ 176 h 304"/>
                <a:gd name="T66" fmla="*/ 208 w 221"/>
                <a:gd name="T67" fmla="*/ 240 h 304"/>
                <a:gd name="T68" fmla="*/ 210 w 221"/>
                <a:gd name="T69" fmla="*/ 266 h 304"/>
                <a:gd name="T70" fmla="*/ 219 w 221"/>
                <a:gd name="T71" fmla="*/ 295 h 304"/>
                <a:gd name="T72" fmla="*/ 194 w 221"/>
                <a:gd name="T73" fmla="*/ 297 h 304"/>
                <a:gd name="T74" fmla="*/ 174 w 221"/>
                <a:gd name="T75" fmla="*/ 290 h 304"/>
                <a:gd name="T76" fmla="*/ 170 w 221"/>
                <a:gd name="T77" fmla="*/ 262 h 304"/>
                <a:gd name="T78" fmla="*/ 164 w 221"/>
                <a:gd name="T79" fmla="*/ 268 h 304"/>
                <a:gd name="T80" fmla="*/ 170 w 221"/>
                <a:gd name="T81" fmla="*/ 262 h 304"/>
                <a:gd name="T82" fmla="*/ 153 w 221"/>
                <a:gd name="T83" fmla="*/ 158 h 304"/>
                <a:gd name="T84" fmla="*/ 101 w 221"/>
                <a:gd name="T85" fmla="*/ 170 h 304"/>
                <a:gd name="T86" fmla="*/ 76 w 221"/>
                <a:gd name="T87" fmla="*/ 176 h 304"/>
                <a:gd name="T88" fmla="*/ 62 w 221"/>
                <a:gd name="T89" fmla="*/ 182 h 304"/>
                <a:gd name="T90" fmla="*/ 49 w 221"/>
                <a:gd name="T91" fmla="*/ 194 h 304"/>
                <a:gd name="T92" fmla="*/ 46 w 221"/>
                <a:gd name="T93" fmla="*/ 201 h 304"/>
                <a:gd name="T94" fmla="*/ 43 w 221"/>
                <a:gd name="T95" fmla="*/ 220 h 304"/>
                <a:gd name="T96" fmla="*/ 47 w 221"/>
                <a:gd name="T97" fmla="*/ 242 h 304"/>
                <a:gd name="T98" fmla="*/ 57 w 221"/>
                <a:gd name="T99" fmla="*/ 256 h 304"/>
                <a:gd name="T100" fmla="*/ 88 w 221"/>
                <a:gd name="T101" fmla="*/ 266 h 304"/>
                <a:gd name="T102" fmla="*/ 102 w 221"/>
                <a:gd name="T103" fmla="*/ 266 h 304"/>
                <a:gd name="T104" fmla="*/ 132 w 221"/>
                <a:gd name="T105" fmla="*/ 255 h 304"/>
                <a:gd name="T106" fmla="*/ 148 w 221"/>
                <a:gd name="T107" fmla="*/ 240 h 304"/>
                <a:gd name="T108" fmla="*/ 160 w 221"/>
                <a:gd name="T109" fmla="*/ 214 h 304"/>
                <a:gd name="T110" fmla="*/ 167 w 221"/>
                <a:gd name="T111" fmla="*/ 169 h 304"/>
                <a:gd name="T112" fmla="*/ 166 w 221"/>
                <a:gd name="T113" fmla="*/ 152 h 304"/>
                <a:gd name="T114" fmla="*/ 160 w 221"/>
                <a:gd name="T115" fmla="*/ 155 h 304"/>
                <a:gd name="T116" fmla="*/ 167 w 221"/>
                <a:gd name="T117" fmla="*/ 15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304">
                  <a:moveTo>
                    <a:pt x="170" y="262"/>
                  </a:moveTo>
                  <a:lnTo>
                    <a:pt x="166" y="266"/>
                  </a:lnTo>
                  <a:lnTo>
                    <a:pt x="159" y="272"/>
                  </a:lnTo>
                  <a:lnTo>
                    <a:pt x="145" y="283"/>
                  </a:lnTo>
                  <a:lnTo>
                    <a:pt x="131" y="292"/>
                  </a:lnTo>
                  <a:lnTo>
                    <a:pt x="128" y="293"/>
                  </a:lnTo>
                  <a:lnTo>
                    <a:pt x="124" y="296"/>
                  </a:lnTo>
                  <a:lnTo>
                    <a:pt x="115" y="299"/>
                  </a:lnTo>
                  <a:lnTo>
                    <a:pt x="101" y="303"/>
                  </a:lnTo>
                  <a:lnTo>
                    <a:pt x="86" y="304"/>
                  </a:lnTo>
                  <a:lnTo>
                    <a:pt x="83" y="304"/>
                  </a:lnTo>
                  <a:lnTo>
                    <a:pt x="76" y="304"/>
                  </a:lnTo>
                  <a:lnTo>
                    <a:pt x="64" y="304"/>
                  </a:lnTo>
                  <a:lnTo>
                    <a:pt x="43" y="297"/>
                  </a:lnTo>
                  <a:lnTo>
                    <a:pt x="25" y="286"/>
                  </a:lnTo>
                  <a:lnTo>
                    <a:pt x="22" y="282"/>
                  </a:lnTo>
                  <a:lnTo>
                    <a:pt x="18" y="279"/>
                  </a:lnTo>
                  <a:lnTo>
                    <a:pt x="12" y="271"/>
                  </a:lnTo>
                  <a:lnTo>
                    <a:pt x="2" y="251"/>
                  </a:lnTo>
                  <a:lnTo>
                    <a:pt x="0" y="228"/>
                  </a:lnTo>
                  <a:lnTo>
                    <a:pt x="0" y="221"/>
                  </a:lnTo>
                  <a:lnTo>
                    <a:pt x="0" y="218"/>
                  </a:lnTo>
                  <a:lnTo>
                    <a:pt x="0" y="210"/>
                  </a:lnTo>
                  <a:lnTo>
                    <a:pt x="2" y="194"/>
                  </a:lnTo>
                  <a:lnTo>
                    <a:pt x="8" y="180"/>
                  </a:lnTo>
                  <a:lnTo>
                    <a:pt x="11" y="176"/>
                  </a:lnTo>
                  <a:lnTo>
                    <a:pt x="12" y="173"/>
                  </a:lnTo>
                  <a:lnTo>
                    <a:pt x="16" y="168"/>
                  </a:lnTo>
                  <a:lnTo>
                    <a:pt x="25" y="158"/>
                  </a:lnTo>
                  <a:lnTo>
                    <a:pt x="36" y="149"/>
                  </a:lnTo>
                  <a:lnTo>
                    <a:pt x="39" y="146"/>
                  </a:lnTo>
                  <a:lnTo>
                    <a:pt x="42" y="145"/>
                  </a:lnTo>
                  <a:lnTo>
                    <a:pt x="49" y="142"/>
                  </a:lnTo>
                  <a:lnTo>
                    <a:pt x="66" y="135"/>
                  </a:lnTo>
                  <a:lnTo>
                    <a:pt x="87" y="131"/>
                  </a:lnTo>
                  <a:lnTo>
                    <a:pt x="94" y="130"/>
                  </a:lnTo>
                  <a:lnTo>
                    <a:pt x="101" y="130"/>
                  </a:lnTo>
                  <a:lnTo>
                    <a:pt x="117" y="127"/>
                  </a:lnTo>
                  <a:lnTo>
                    <a:pt x="142" y="121"/>
                  </a:lnTo>
                  <a:lnTo>
                    <a:pt x="163" y="115"/>
                  </a:lnTo>
                  <a:lnTo>
                    <a:pt x="167" y="113"/>
                  </a:lnTo>
                  <a:lnTo>
                    <a:pt x="167" y="111"/>
                  </a:lnTo>
                  <a:lnTo>
                    <a:pt x="166" y="106"/>
                  </a:lnTo>
                  <a:lnTo>
                    <a:pt x="166" y="101"/>
                  </a:lnTo>
                  <a:lnTo>
                    <a:pt x="167" y="100"/>
                  </a:lnTo>
                  <a:lnTo>
                    <a:pt x="166" y="96"/>
                  </a:lnTo>
                  <a:lnTo>
                    <a:pt x="166" y="87"/>
                  </a:lnTo>
                  <a:lnTo>
                    <a:pt x="163" y="72"/>
                  </a:lnTo>
                  <a:lnTo>
                    <a:pt x="157" y="61"/>
                  </a:lnTo>
                  <a:lnTo>
                    <a:pt x="156" y="58"/>
                  </a:lnTo>
                  <a:lnTo>
                    <a:pt x="153" y="56"/>
                  </a:lnTo>
                  <a:lnTo>
                    <a:pt x="148" y="51"/>
                  </a:lnTo>
                  <a:lnTo>
                    <a:pt x="141" y="48"/>
                  </a:lnTo>
                  <a:lnTo>
                    <a:pt x="124" y="42"/>
                  </a:lnTo>
                  <a:lnTo>
                    <a:pt x="110" y="41"/>
                  </a:lnTo>
                  <a:lnTo>
                    <a:pt x="104" y="42"/>
                  </a:lnTo>
                  <a:lnTo>
                    <a:pt x="95" y="42"/>
                  </a:lnTo>
                  <a:lnTo>
                    <a:pt x="81" y="45"/>
                  </a:lnTo>
                  <a:lnTo>
                    <a:pt x="69" y="51"/>
                  </a:lnTo>
                  <a:lnTo>
                    <a:pt x="67" y="52"/>
                  </a:lnTo>
                  <a:lnTo>
                    <a:pt x="64" y="55"/>
                  </a:lnTo>
                  <a:lnTo>
                    <a:pt x="60" y="61"/>
                  </a:lnTo>
                  <a:lnTo>
                    <a:pt x="53" y="73"/>
                  </a:lnTo>
                  <a:lnTo>
                    <a:pt x="47" y="92"/>
                  </a:lnTo>
                  <a:lnTo>
                    <a:pt x="47" y="96"/>
                  </a:lnTo>
                  <a:lnTo>
                    <a:pt x="46" y="96"/>
                  </a:lnTo>
                  <a:lnTo>
                    <a:pt x="40" y="96"/>
                  </a:lnTo>
                  <a:lnTo>
                    <a:pt x="21" y="92"/>
                  </a:lnTo>
                  <a:lnTo>
                    <a:pt x="7" y="90"/>
                  </a:lnTo>
                  <a:lnTo>
                    <a:pt x="7" y="89"/>
                  </a:lnTo>
                  <a:lnTo>
                    <a:pt x="8" y="82"/>
                  </a:lnTo>
                  <a:lnTo>
                    <a:pt x="11" y="68"/>
                  </a:lnTo>
                  <a:lnTo>
                    <a:pt x="22" y="44"/>
                  </a:lnTo>
                  <a:lnTo>
                    <a:pt x="38" y="25"/>
                  </a:lnTo>
                  <a:lnTo>
                    <a:pt x="42" y="21"/>
                  </a:lnTo>
                  <a:lnTo>
                    <a:pt x="46" y="18"/>
                  </a:lnTo>
                  <a:lnTo>
                    <a:pt x="56" y="13"/>
                  </a:lnTo>
                  <a:lnTo>
                    <a:pt x="78" y="4"/>
                  </a:lnTo>
                  <a:lnTo>
                    <a:pt x="107" y="1"/>
                  </a:lnTo>
                  <a:lnTo>
                    <a:pt x="115" y="0"/>
                  </a:lnTo>
                  <a:lnTo>
                    <a:pt x="121" y="1"/>
                  </a:lnTo>
                  <a:lnTo>
                    <a:pt x="132" y="1"/>
                  </a:lnTo>
                  <a:lnTo>
                    <a:pt x="153" y="6"/>
                  </a:lnTo>
                  <a:lnTo>
                    <a:pt x="170" y="13"/>
                  </a:lnTo>
                  <a:lnTo>
                    <a:pt x="174" y="14"/>
                  </a:lnTo>
                  <a:lnTo>
                    <a:pt x="177" y="17"/>
                  </a:lnTo>
                  <a:lnTo>
                    <a:pt x="184" y="22"/>
                  </a:lnTo>
                  <a:lnTo>
                    <a:pt x="194" y="34"/>
                  </a:lnTo>
                  <a:lnTo>
                    <a:pt x="201" y="46"/>
                  </a:lnTo>
                  <a:lnTo>
                    <a:pt x="203" y="49"/>
                  </a:lnTo>
                  <a:lnTo>
                    <a:pt x="203" y="53"/>
                  </a:lnTo>
                  <a:lnTo>
                    <a:pt x="204" y="61"/>
                  </a:lnTo>
                  <a:lnTo>
                    <a:pt x="207" y="80"/>
                  </a:lnTo>
                  <a:lnTo>
                    <a:pt x="207" y="104"/>
                  </a:lnTo>
                  <a:lnTo>
                    <a:pt x="208" y="110"/>
                  </a:lnTo>
                  <a:lnTo>
                    <a:pt x="208" y="121"/>
                  </a:lnTo>
                  <a:lnTo>
                    <a:pt x="207" y="152"/>
                  </a:lnTo>
                  <a:lnTo>
                    <a:pt x="207" y="176"/>
                  </a:lnTo>
                  <a:lnTo>
                    <a:pt x="208" y="176"/>
                  </a:lnTo>
                  <a:lnTo>
                    <a:pt x="207" y="187"/>
                  </a:lnTo>
                  <a:lnTo>
                    <a:pt x="208" y="207"/>
                  </a:lnTo>
                  <a:lnTo>
                    <a:pt x="208" y="240"/>
                  </a:lnTo>
                  <a:lnTo>
                    <a:pt x="208" y="259"/>
                  </a:lnTo>
                  <a:lnTo>
                    <a:pt x="210" y="262"/>
                  </a:lnTo>
                  <a:lnTo>
                    <a:pt x="210" y="266"/>
                  </a:lnTo>
                  <a:lnTo>
                    <a:pt x="211" y="272"/>
                  </a:lnTo>
                  <a:lnTo>
                    <a:pt x="214" y="283"/>
                  </a:lnTo>
                  <a:lnTo>
                    <a:pt x="219" y="295"/>
                  </a:lnTo>
                  <a:lnTo>
                    <a:pt x="221" y="297"/>
                  </a:lnTo>
                  <a:lnTo>
                    <a:pt x="214" y="297"/>
                  </a:lnTo>
                  <a:lnTo>
                    <a:pt x="194" y="297"/>
                  </a:lnTo>
                  <a:lnTo>
                    <a:pt x="179" y="297"/>
                  </a:lnTo>
                  <a:lnTo>
                    <a:pt x="179" y="297"/>
                  </a:lnTo>
                  <a:lnTo>
                    <a:pt x="174" y="290"/>
                  </a:lnTo>
                  <a:lnTo>
                    <a:pt x="172" y="279"/>
                  </a:lnTo>
                  <a:lnTo>
                    <a:pt x="170" y="266"/>
                  </a:lnTo>
                  <a:lnTo>
                    <a:pt x="170" y="262"/>
                  </a:lnTo>
                  <a:lnTo>
                    <a:pt x="166" y="266"/>
                  </a:lnTo>
                  <a:lnTo>
                    <a:pt x="163" y="269"/>
                  </a:lnTo>
                  <a:lnTo>
                    <a:pt x="164" y="268"/>
                  </a:lnTo>
                  <a:lnTo>
                    <a:pt x="169" y="263"/>
                  </a:lnTo>
                  <a:lnTo>
                    <a:pt x="170" y="262"/>
                  </a:lnTo>
                  <a:lnTo>
                    <a:pt x="170" y="262"/>
                  </a:lnTo>
                  <a:close/>
                  <a:moveTo>
                    <a:pt x="167" y="151"/>
                  </a:moveTo>
                  <a:lnTo>
                    <a:pt x="163" y="154"/>
                  </a:lnTo>
                  <a:lnTo>
                    <a:pt x="153" y="158"/>
                  </a:lnTo>
                  <a:lnTo>
                    <a:pt x="132" y="163"/>
                  </a:lnTo>
                  <a:lnTo>
                    <a:pt x="107" y="169"/>
                  </a:lnTo>
                  <a:lnTo>
                    <a:pt x="101" y="170"/>
                  </a:lnTo>
                  <a:lnTo>
                    <a:pt x="97" y="172"/>
                  </a:lnTo>
                  <a:lnTo>
                    <a:pt x="88" y="173"/>
                  </a:lnTo>
                  <a:lnTo>
                    <a:pt x="76" y="176"/>
                  </a:lnTo>
                  <a:lnTo>
                    <a:pt x="66" y="180"/>
                  </a:lnTo>
                  <a:lnTo>
                    <a:pt x="64" y="180"/>
                  </a:lnTo>
                  <a:lnTo>
                    <a:pt x="62" y="182"/>
                  </a:lnTo>
                  <a:lnTo>
                    <a:pt x="59" y="185"/>
                  </a:lnTo>
                  <a:lnTo>
                    <a:pt x="53" y="189"/>
                  </a:lnTo>
                  <a:lnTo>
                    <a:pt x="49" y="194"/>
                  </a:lnTo>
                  <a:lnTo>
                    <a:pt x="49" y="196"/>
                  </a:lnTo>
                  <a:lnTo>
                    <a:pt x="47" y="199"/>
                  </a:lnTo>
                  <a:lnTo>
                    <a:pt x="46" y="201"/>
                  </a:lnTo>
                  <a:lnTo>
                    <a:pt x="43" y="210"/>
                  </a:lnTo>
                  <a:lnTo>
                    <a:pt x="43" y="218"/>
                  </a:lnTo>
                  <a:lnTo>
                    <a:pt x="43" y="220"/>
                  </a:lnTo>
                  <a:lnTo>
                    <a:pt x="43" y="224"/>
                  </a:lnTo>
                  <a:lnTo>
                    <a:pt x="43" y="231"/>
                  </a:lnTo>
                  <a:lnTo>
                    <a:pt x="47" y="242"/>
                  </a:lnTo>
                  <a:lnTo>
                    <a:pt x="53" y="252"/>
                  </a:lnTo>
                  <a:lnTo>
                    <a:pt x="56" y="254"/>
                  </a:lnTo>
                  <a:lnTo>
                    <a:pt x="57" y="256"/>
                  </a:lnTo>
                  <a:lnTo>
                    <a:pt x="63" y="259"/>
                  </a:lnTo>
                  <a:lnTo>
                    <a:pt x="74" y="265"/>
                  </a:lnTo>
                  <a:lnTo>
                    <a:pt x="88" y="266"/>
                  </a:lnTo>
                  <a:lnTo>
                    <a:pt x="93" y="266"/>
                  </a:lnTo>
                  <a:lnTo>
                    <a:pt x="95" y="266"/>
                  </a:lnTo>
                  <a:lnTo>
                    <a:pt x="102" y="266"/>
                  </a:lnTo>
                  <a:lnTo>
                    <a:pt x="115" y="263"/>
                  </a:lnTo>
                  <a:lnTo>
                    <a:pt x="128" y="258"/>
                  </a:lnTo>
                  <a:lnTo>
                    <a:pt x="132" y="255"/>
                  </a:lnTo>
                  <a:lnTo>
                    <a:pt x="133" y="254"/>
                  </a:lnTo>
                  <a:lnTo>
                    <a:pt x="139" y="249"/>
                  </a:lnTo>
                  <a:lnTo>
                    <a:pt x="148" y="240"/>
                  </a:lnTo>
                  <a:lnTo>
                    <a:pt x="155" y="228"/>
                  </a:lnTo>
                  <a:lnTo>
                    <a:pt x="157" y="224"/>
                  </a:lnTo>
                  <a:lnTo>
                    <a:pt x="160" y="214"/>
                  </a:lnTo>
                  <a:lnTo>
                    <a:pt x="164" y="197"/>
                  </a:lnTo>
                  <a:lnTo>
                    <a:pt x="166" y="176"/>
                  </a:lnTo>
                  <a:lnTo>
                    <a:pt x="167" y="169"/>
                  </a:lnTo>
                  <a:lnTo>
                    <a:pt x="167" y="166"/>
                  </a:lnTo>
                  <a:lnTo>
                    <a:pt x="166" y="158"/>
                  </a:lnTo>
                  <a:lnTo>
                    <a:pt x="166" y="152"/>
                  </a:lnTo>
                  <a:lnTo>
                    <a:pt x="167" y="151"/>
                  </a:lnTo>
                  <a:lnTo>
                    <a:pt x="163" y="154"/>
                  </a:lnTo>
                  <a:lnTo>
                    <a:pt x="160" y="155"/>
                  </a:lnTo>
                  <a:lnTo>
                    <a:pt x="162" y="154"/>
                  </a:lnTo>
                  <a:lnTo>
                    <a:pt x="166" y="152"/>
                  </a:lnTo>
                  <a:lnTo>
                    <a:pt x="167" y="151"/>
                  </a:lnTo>
                  <a:lnTo>
                    <a:pt x="167" y="1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0" name="Freeform 432"/>
            <p:cNvSpPr>
              <a:spLocks noEditPoints="1"/>
            </p:cNvSpPr>
            <p:nvPr/>
          </p:nvSpPr>
          <p:spPr bwMode="auto">
            <a:xfrm>
              <a:off x="3452" y="1228"/>
              <a:ext cx="70" cy="132"/>
            </a:xfrm>
            <a:custGeom>
              <a:avLst/>
              <a:gdLst>
                <a:gd name="T0" fmla="*/ 169 w 207"/>
                <a:gd name="T1" fmla="*/ 396 h 408"/>
                <a:gd name="T2" fmla="*/ 168 w 207"/>
                <a:gd name="T3" fmla="*/ 366 h 408"/>
                <a:gd name="T4" fmla="*/ 166 w 207"/>
                <a:gd name="T5" fmla="*/ 369 h 408"/>
                <a:gd name="T6" fmla="*/ 154 w 207"/>
                <a:gd name="T7" fmla="*/ 387 h 408"/>
                <a:gd name="T8" fmla="*/ 141 w 207"/>
                <a:gd name="T9" fmla="*/ 397 h 408"/>
                <a:gd name="T10" fmla="*/ 131 w 207"/>
                <a:gd name="T11" fmla="*/ 403 h 408"/>
                <a:gd name="T12" fmla="*/ 107 w 207"/>
                <a:gd name="T13" fmla="*/ 408 h 408"/>
                <a:gd name="T14" fmla="*/ 97 w 207"/>
                <a:gd name="T15" fmla="*/ 408 h 408"/>
                <a:gd name="T16" fmla="*/ 58 w 207"/>
                <a:gd name="T17" fmla="*/ 396 h 408"/>
                <a:gd name="T18" fmla="*/ 31 w 207"/>
                <a:gd name="T19" fmla="*/ 369 h 408"/>
                <a:gd name="T20" fmla="*/ 17 w 207"/>
                <a:gd name="T21" fmla="*/ 348 h 408"/>
                <a:gd name="T22" fmla="*/ 0 w 207"/>
                <a:gd name="T23" fmla="*/ 269 h 408"/>
                <a:gd name="T24" fmla="*/ 0 w 207"/>
                <a:gd name="T25" fmla="*/ 249 h 408"/>
                <a:gd name="T26" fmla="*/ 4 w 207"/>
                <a:gd name="T27" fmla="*/ 204 h 408"/>
                <a:gd name="T28" fmla="*/ 14 w 207"/>
                <a:gd name="T29" fmla="*/ 172 h 408"/>
                <a:gd name="T30" fmla="*/ 21 w 207"/>
                <a:gd name="T31" fmla="*/ 156 h 408"/>
                <a:gd name="T32" fmla="*/ 47 w 207"/>
                <a:gd name="T33" fmla="*/ 125 h 408"/>
                <a:gd name="T34" fmla="*/ 54 w 207"/>
                <a:gd name="T35" fmla="*/ 119 h 408"/>
                <a:gd name="T36" fmla="*/ 78 w 207"/>
                <a:gd name="T37" fmla="*/ 108 h 408"/>
                <a:gd name="T38" fmla="*/ 102 w 207"/>
                <a:gd name="T39" fmla="*/ 104 h 408"/>
                <a:gd name="T40" fmla="*/ 123 w 207"/>
                <a:gd name="T41" fmla="*/ 108 h 408"/>
                <a:gd name="T42" fmla="*/ 138 w 207"/>
                <a:gd name="T43" fmla="*/ 114 h 408"/>
                <a:gd name="T44" fmla="*/ 155 w 207"/>
                <a:gd name="T45" fmla="*/ 129 h 408"/>
                <a:gd name="T46" fmla="*/ 166 w 207"/>
                <a:gd name="T47" fmla="*/ 143 h 408"/>
                <a:gd name="T48" fmla="*/ 165 w 207"/>
                <a:gd name="T49" fmla="*/ 55 h 408"/>
                <a:gd name="T50" fmla="*/ 166 w 207"/>
                <a:gd name="T51" fmla="*/ 0 h 408"/>
                <a:gd name="T52" fmla="*/ 192 w 207"/>
                <a:gd name="T53" fmla="*/ 0 h 408"/>
                <a:gd name="T54" fmla="*/ 207 w 207"/>
                <a:gd name="T55" fmla="*/ 0 h 408"/>
                <a:gd name="T56" fmla="*/ 207 w 207"/>
                <a:gd name="T57" fmla="*/ 63 h 408"/>
                <a:gd name="T58" fmla="*/ 206 w 207"/>
                <a:gd name="T59" fmla="*/ 394 h 408"/>
                <a:gd name="T60" fmla="*/ 200 w 207"/>
                <a:gd name="T61" fmla="*/ 401 h 408"/>
                <a:gd name="T62" fmla="*/ 169 w 207"/>
                <a:gd name="T63" fmla="*/ 401 h 408"/>
                <a:gd name="T64" fmla="*/ 168 w 207"/>
                <a:gd name="T65" fmla="*/ 403 h 408"/>
                <a:gd name="T66" fmla="*/ 168 w 207"/>
                <a:gd name="T67" fmla="*/ 401 h 408"/>
                <a:gd name="T68" fmla="*/ 169 w 207"/>
                <a:gd name="T69" fmla="*/ 401 h 408"/>
                <a:gd name="T70" fmla="*/ 41 w 207"/>
                <a:gd name="T71" fmla="*/ 266 h 408"/>
                <a:gd name="T72" fmla="*/ 47 w 207"/>
                <a:gd name="T73" fmla="*/ 314 h 408"/>
                <a:gd name="T74" fmla="*/ 61 w 207"/>
                <a:gd name="T75" fmla="*/ 341 h 408"/>
                <a:gd name="T76" fmla="*/ 71 w 207"/>
                <a:gd name="T77" fmla="*/ 353 h 408"/>
                <a:gd name="T78" fmla="*/ 102 w 207"/>
                <a:gd name="T79" fmla="*/ 367 h 408"/>
                <a:gd name="T80" fmla="*/ 110 w 207"/>
                <a:gd name="T81" fmla="*/ 367 h 408"/>
                <a:gd name="T82" fmla="*/ 127 w 207"/>
                <a:gd name="T83" fmla="*/ 363 h 408"/>
                <a:gd name="T84" fmla="*/ 141 w 207"/>
                <a:gd name="T85" fmla="*/ 353 h 408"/>
                <a:gd name="T86" fmla="*/ 151 w 207"/>
                <a:gd name="T87" fmla="*/ 341 h 408"/>
                <a:gd name="T88" fmla="*/ 158 w 207"/>
                <a:gd name="T89" fmla="*/ 327 h 408"/>
                <a:gd name="T90" fmla="*/ 169 w 207"/>
                <a:gd name="T91" fmla="*/ 272 h 408"/>
                <a:gd name="T92" fmla="*/ 169 w 207"/>
                <a:gd name="T93" fmla="*/ 252 h 408"/>
                <a:gd name="T94" fmla="*/ 164 w 207"/>
                <a:gd name="T95" fmla="*/ 203 h 408"/>
                <a:gd name="T96" fmla="*/ 151 w 207"/>
                <a:gd name="T97" fmla="*/ 173 h 408"/>
                <a:gd name="T98" fmla="*/ 140 w 207"/>
                <a:gd name="T99" fmla="*/ 160 h 408"/>
                <a:gd name="T100" fmla="*/ 109 w 207"/>
                <a:gd name="T101" fmla="*/ 146 h 408"/>
                <a:gd name="T102" fmla="*/ 99 w 207"/>
                <a:gd name="T103" fmla="*/ 146 h 408"/>
                <a:gd name="T104" fmla="*/ 83 w 207"/>
                <a:gd name="T105" fmla="*/ 150 h 408"/>
                <a:gd name="T106" fmla="*/ 68 w 207"/>
                <a:gd name="T107" fmla="*/ 160 h 408"/>
                <a:gd name="T108" fmla="*/ 59 w 207"/>
                <a:gd name="T109" fmla="*/ 172 h 408"/>
                <a:gd name="T110" fmla="*/ 51 w 207"/>
                <a:gd name="T111" fmla="*/ 188 h 408"/>
                <a:gd name="T112" fmla="*/ 41 w 207"/>
                <a:gd name="T113" fmla="*/ 248 h 408"/>
                <a:gd name="T114" fmla="*/ 40 w 207"/>
                <a:gd name="T115" fmla="*/ 265 h 408"/>
                <a:gd name="T116" fmla="*/ 40 w 207"/>
                <a:gd name="T117" fmla="*/ 269 h 408"/>
                <a:gd name="T118" fmla="*/ 41 w 207"/>
                <a:gd name="T119"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408">
                  <a:moveTo>
                    <a:pt x="169" y="401"/>
                  </a:moveTo>
                  <a:lnTo>
                    <a:pt x="169" y="396"/>
                  </a:lnTo>
                  <a:lnTo>
                    <a:pt x="168" y="379"/>
                  </a:lnTo>
                  <a:lnTo>
                    <a:pt x="168" y="366"/>
                  </a:lnTo>
                  <a:lnTo>
                    <a:pt x="169" y="365"/>
                  </a:lnTo>
                  <a:lnTo>
                    <a:pt x="166" y="369"/>
                  </a:lnTo>
                  <a:lnTo>
                    <a:pt x="162" y="376"/>
                  </a:lnTo>
                  <a:lnTo>
                    <a:pt x="154" y="387"/>
                  </a:lnTo>
                  <a:lnTo>
                    <a:pt x="143" y="396"/>
                  </a:lnTo>
                  <a:lnTo>
                    <a:pt x="141" y="397"/>
                  </a:lnTo>
                  <a:lnTo>
                    <a:pt x="137" y="400"/>
                  </a:lnTo>
                  <a:lnTo>
                    <a:pt x="131" y="403"/>
                  </a:lnTo>
                  <a:lnTo>
                    <a:pt x="120" y="407"/>
                  </a:lnTo>
                  <a:lnTo>
                    <a:pt x="107" y="408"/>
                  </a:lnTo>
                  <a:lnTo>
                    <a:pt x="104" y="408"/>
                  </a:lnTo>
                  <a:lnTo>
                    <a:pt x="97" y="408"/>
                  </a:lnTo>
                  <a:lnTo>
                    <a:pt x="83" y="407"/>
                  </a:lnTo>
                  <a:lnTo>
                    <a:pt x="58" y="396"/>
                  </a:lnTo>
                  <a:lnTo>
                    <a:pt x="35" y="376"/>
                  </a:lnTo>
                  <a:lnTo>
                    <a:pt x="31" y="369"/>
                  </a:lnTo>
                  <a:lnTo>
                    <a:pt x="25" y="363"/>
                  </a:lnTo>
                  <a:lnTo>
                    <a:pt x="17" y="348"/>
                  </a:lnTo>
                  <a:lnTo>
                    <a:pt x="4" y="311"/>
                  </a:lnTo>
                  <a:lnTo>
                    <a:pt x="0" y="269"/>
                  </a:lnTo>
                  <a:lnTo>
                    <a:pt x="0" y="256"/>
                  </a:lnTo>
                  <a:lnTo>
                    <a:pt x="0" y="249"/>
                  </a:lnTo>
                  <a:lnTo>
                    <a:pt x="0" y="232"/>
                  </a:lnTo>
                  <a:lnTo>
                    <a:pt x="4" y="204"/>
                  </a:lnTo>
                  <a:lnTo>
                    <a:pt x="11" y="179"/>
                  </a:lnTo>
                  <a:lnTo>
                    <a:pt x="14" y="172"/>
                  </a:lnTo>
                  <a:lnTo>
                    <a:pt x="16" y="167"/>
                  </a:lnTo>
                  <a:lnTo>
                    <a:pt x="21" y="156"/>
                  </a:lnTo>
                  <a:lnTo>
                    <a:pt x="33" y="139"/>
                  </a:lnTo>
                  <a:lnTo>
                    <a:pt x="47" y="125"/>
                  </a:lnTo>
                  <a:lnTo>
                    <a:pt x="51" y="121"/>
                  </a:lnTo>
                  <a:lnTo>
                    <a:pt x="54" y="119"/>
                  </a:lnTo>
                  <a:lnTo>
                    <a:pt x="61" y="114"/>
                  </a:lnTo>
                  <a:lnTo>
                    <a:pt x="78" y="108"/>
                  </a:lnTo>
                  <a:lnTo>
                    <a:pt x="96" y="105"/>
                  </a:lnTo>
                  <a:lnTo>
                    <a:pt x="102" y="104"/>
                  </a:lnTo>
                  <a:lnTo>
                    <a:pt x="110" y="105"/>
                  </a:lnTo>
                  <a:lnTo>
                    <a:pt x="123" y="108"/>
                  </a:lnTo>
                  <a:lnTo>
                    <a:pt x="134" y="112"/>
                  </a:lnTo>
                  <a:lnTo>
                    <a:pt x="138" y="114"/>
                  </a:lnTo>
                  <a:lnTo>
                    <a:pt x="145" y="121"/>
                  </a:lnTo>
                  <a:lnTo>
                    <a:pt x="155" y="129"/>
                  </a:lnTo>
                  <a:lnTo>
                    <a:pt x="164" y="141"/>
                  </a:lnTo>
                  <a:lnTo>
                    <a:pt x="166" y="143"/>
                  </a:lnTo>
                  <a:lnTo>
                    <a:pt x="166" y="122"/>
                  </a:lnTo>
                  <a:lnTo>
                    <a:pt x="165" y="55"/>
                  </a:lnTo>
                  <a:lnTo>
                    <a:pt x="165" y="4"/>
                  </a:lnTo>
                  <a:lnTo>
                    <a:pt x="166" y="0"/>
                  </a:lnTo>
                  <a:lnTo>
                    <a:pt x="172" y="0"/>
                  </a:lnTo>
                  <a:lnTo>
                    <a:pt x="192" y="0"/>
                  </a:lnTo>
                  <a:lnTo>
                    <a:pt x="206" y="0"/>
                  </a:lnTo>
                  <a:lnTo>
                    <a:pt x="207" y="0"/>
                  </a:lnTo>
                  <a:lnTo>
                    <a:pt x="206" y="8"/>
                  </a:lnTo>
                  <a:lnTo>
                    <a:pt x="207" y="63"/>
                  </a:lnTo>
                  <a:lnTo>
                    <a:pt x="206" y="250"/>
                  </a:lnTo>
                  <a:lnTo>
                    <a:pt x="206" y="394"/>
                  </a:lnTo>
                  <a:lnTo>
                    <a:pt x="207" y="401"/>
                  </a:lnTo>
                  <a:lnTo>
                    <a:pt x="200" y="401"/>
                  </a:lnTo>
                  <a:lnTo>
                    <a:pt x="183" y="401"/>
                  </a:lnTo>
                  <a:lnTo>
                    <a:pt x="169" y="401"/>
                  </a:lnTo>
                  <a:lnTo>
                    <a:pt x="169" y="401"/>
                  </a:lnTo>
                  <a:lnTo>
                    <a:pt x="168" y="403"/>
                  </a:lnTo>
                  <a:lnTo>
                    <a:pt x="169" y="401"/>
                  </a:lnTo>
                  <a:lnTo>
                    <a:pt x="168" y="401"/>
                  </a:lnTo>
                  <a:lnTo>
                    <a:pt x="169" y="401"/>
                  </a:lnTo>
                  <a:lnTo>
                    <a:pt x="169" y="401"/>
                  </a:lnTo>
                  <a:close/>
                  <a:moveTo>
                    <a:pt x="41" y="256"/>
                  </a:moveTo>
                  <a:lnTo>
                    <a:pt x="41" y="266"/>
                  </a:lnTo>
                  <a:lnTo>
                    <a:pt x="41" y="283"/>
                  </a:lnTo>
                  <a:lnTo>
                    <a:pt x="47" y="314"/>
                  </a:lnTo>
                  <a:lnTo>
                    <a:pt x="57" y="336"/>
                  </a:lnTo>
                  <a:lnTo>
                    <a:pt x="61" y="341"/>
                  </a:lnTo>
                  <a:lnTo>
                    <a:pt x="64" y="346"/>
                  </a:lnTo>
                  <a:lnTo>
                    <a:pt x="71" y="353"/>
                  </a:lnTo>
                  <a:lnTo>
                    <a:pt x="86" y="363"/>
                  </a:lnTo>
                  <a:lnTo>
                    <a:pt x="102" y="367"/>
                  </a:lnTo>
                  <a:lnTo>
                    <a:pt x="107" y="367"/>
                  </a:lnTo>
                  <a:lnTo>
                    <a:pt x="110" y="367"/>
                  </a:lnTo>
                  <a:lnTo>
                    <a:pt x="119" y="366"/>
                  </a:lnTo>
                  <a:lnTo>
                    <a:pt x="127" y="363"/>
                  </a:lnTo>
                  <a:lnTo>
                    <a:pt x="134" y="359"/>
                  </a:lnTo>
                  <a:lnTo>
                    <a:pt x="141" y="353"/>
                  </a:lnTo>
                  <a:lnTo>
                    <a:pt x="147" y="346"/>
                  </a:lnTo>
                  <a:lnTo>
                    <a:pt x="151" y="341"/>
                  </a:lnTo>
                  <a:lnTo>
                    <a:pt x="154" y="336"/>
                  </a:lnTo>
                  <a:lnTo>
                    <a:pt x="158" y="327"/>
                  </a:lnTo>
                  <a:lnTo>
                    <a:pt x="166" y="303"/>
                  </a:lnTo>
                  <a:lnTo>
                    <a:pt x="169" y="272"/>
                  </a:lnTo>
                  <a:lnTo>
                    <a:pt x="171" y="262"/>
                  </a:lnTo>
                  <a:lnTo>
                    <a:pt x="169" y="252"/>
                  </a:lnTo>
                  <a:lnTo>
                    <a:pt x="169" y="234"/>
                  </a:lnTo>
                  <a:lnTo>
                    <a:pt x="164" y="203"/>
                  </a:lnTo>
                  <a:lnTo>
                    <a:pt x="154" y="179"/>
                  </a:lnTo>
                  <a:lnTo>
                    <a:pt x="151" y="173"/>
                  </a:lnTo>
                  <a:lnTo>
                    <a:pt x="147" y="169"/>
                  </a:lnTo>
                  <a:lnTo>
                    <a:pt x="140" y="160"/>
                  </a:lnTo>
                  <a:lnTo>
                    <a:pt x="126" y="150"/>
                  </a:lnTo>
                  <a:lnTo>
                    <a:pt x="109" y="146"/>
                  </a:lnTo>
                  <a:lnTo>
                    <a:pt x="104" y="145"/>
                  </a:lnTo>
                  <a:lnTo>
                    <a:pt x="99" y="146"/>
                  </a:lnTo>
                  <a:lnTo>
                    <a:pt x="90" y="148"/>
                  </a:lnTo>
                  <a:lnTo>
                    <a:pt x="83" y="150"/>
                  </a:lnTo>
                  <a:lnTo>
                    <a:pt x="75" y="155"/>
                  </a:lnTo>
                  <a:lnTo>
                    <a:pt x="68" y="160"/>
                  </a:lnTo>
                  <a:lnTo>
                    <a:pt x="62" y="167"/>
                  </a:lnTo>
                  <a:lnTo>
                    <a:pt x="59" y="172"/>
                  </a:lnTo>
                  <a:lnTo>
                    <a:pt x="57" y="177"/>
                  </a:lnTo>
                  <a:lnTo>
                    <a:pt x="51" y="188"/>
                  </a:lnTo>
                  <a:lnTo>
                    <a:pt x="44" y="214"/>
                  </a:lnTo>
                  <a:lnTo>
                    <a:pt x="41" y="248"/>
                  </a:lnTo>
                  <a:lnTo>
                    <a:pt x="41" y="256"/>
                  </a:lnTo>
                  <a:lnTo>
                    <a:pt x="40" y="265"/>
                  </a:lnTo>
                  <a:lnTo>
                    <a:pt x="41" y="273"/>
                  </a:lnTo>
                  <a:lnTo>
                    <a:pt x="40" y="269"/>
                  </a:lnTo>
                  <a:lnTo>
                    <a:pt x="40" y="258"/>
                  </a:lnTo>
                  <a:lnTo>
                    <a:pt x="41" y="256"/>
                  </a:lnTo>
                  <a:lnTo>
                    <a:pt x="41" y="2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1" name="Freeform 433"/>
            <p:cNvSpPr>
              <a:spLocks noEditPoints="1"/>
            </p:cNvSpPr>
            <p:nvPr/>
          </p:nvSpPr>
          <p:spPr bwMode="auto">
            <a:xfrm>
              <a:off x="3538" y="1263"/>
              <a:ext cx="74" cy="101"/>
            </a:xfrm>
            <a:custGeom>
              <a:avLst/>
              <a:gdLst>
                <a:gd name="T0" fmla="*/ 159 w 221"/>
                <a:gd name="T1" fmla="*/ 272 h 304"/>
                <a:gd name="T2" fmla="*/ 128 w 221"/>
                <a:gd name="T3" fmla="*/ 293 h 304"/>
                <a:gd name="T4" fmla="*/ 101 w 221"/>
                <a:gd name="T5" fmla="*/ 303 h 304"/>
                <a:gd name="T6" fmla="*/ 74 w 221"/>
                <a:gd name="T7" fmla="*/ 304 h 304"/>
                <a:gd name="T8" fmla="*/ 25 w 221"/>
                <a:gd name="T9" fmla="*/ 286 h 304"/>
                <a:gd name="T10" fmla="*/ 12 w 221"/>
                <a:gd name="T11" fmla="*/ 271 h 304"/>
                <a:gd name="T12" fmla="*/ 0 w 221"/>
                <a:gd name="T13" fmla="*/ 221 h 304"/>
                <a:gd name="T14" fmla="*/ 3 w 221"/>
                <a:gd name="T15" fmla="*/ 194 h 304"/>
                <a:gd name="T16" fmla="*/ 12 w 221"/>
                <a:gd name="T17" fmla="*/ 173 h 304"/>
                <a:gd name="T18" fmla="*/ 35 w 221"/>
                <a:gd name="T19" fmla="*/ 149 h 304"/>
                <a:gd name="T20" fmla="*/ 49 w 221"/>
                <a:gd name="T21" fmla="*/ 142 h 304"/>
                <a:gd name="T22" fmla="*/ 94 w 221"/>
                <a:gd name="T23" fmla="*/ 130 h 304"/>
                <a:gd name="T24" fmla="*/ 142 w 221"/>
                <a:gd name="T25" fmla="*/ 121 h 304"/>
                <a:gd name="T26" fmla="*/ 166 w 221"/>
                <a:gd name="T27" fmla="*/ 111 h 304"/>
                <a:gd name="T28" fmla="*/ 167 w 221"/>
                <a:gd name="T29" fmla="*/ 100 h 304"/>
                <a:gd name="T30" fmla="*/ 163 w 221"/>
                <a:gd name="T31" fmla="*/ 72 h 304"/>
                <a:gd name="T32" fmla="*/ 153 w 221"/>
                <a:gd name="T33" fmla="*/ 56 h 304"/>
                <a:gd name="T34" fmla="*/ 124 w 221"/>
                <a:gd name="T35" fmla="*/ 42 h 304"/>
                <a:gd name="T36" fmla="*/ 96 w 221"/>
                <a:gd name="T37" fmla="*/ 42 h 304"/>
                <a:gd name="T38" fmla="*/ 67 w 221"/>
                <a:gd name="T39" fmla="*/ 52 h 304"/>
                <a:gd name="T40" fmla="*/ 53 w 221"/>
                <a:gd name="T41" fmla="*/ 73 h 304"/>
                <a:gd name="T42" fmla="*/ 45 w 221"/>
                <a:gd name="T43" fmla="*/ 96 h 304"/>
                <a:gd name="T44" fmla="*/ 7 w 221"/>
                <a:gd name="T45" fmla="*/ 90 h 304"/>
                <a:gd name="T46" fmla="*/ 11 w 221"/>
                <a:gd name="T47" fmla="*/ 68 h 304"/>
                <a:gd name="T48" fmla="*/ 42 w 221"/>
                <a:gd name="T49" fmla="*/ 21 h 304"/>
                <a:gd name="T50" fmla="*/ 79 w 221"/>
                <a:gd name="T51" fmla="*/ 4 h 304"/>
                <a:gd name="T52" fmla="*/ 121 w 221"/>
                <a:gd name="T53" fmla="*/ 1 h 304"/>
                <a:gd name="T54" fmla="*/ 170 w 221"/>
                <a:gd name="T55" fmla="*/ 13 h 304"/>
                <a:gd name="T56" fmla="*/ 183 w 221"/>
                <a:gd name="T57" fmla="*/ 22 h 304"/>
                <a:gd name="T58" fmla="*/ 201 w 221"/>
                <a:gd name="T59" fmla="*/ 49 h 304"/>
                <a:gd name="T60" fmla="*/ 206 w 221"/>
                <a:gd name="T61" fmla="*/ 80 h 304"/>
                <a:gd name="T62" fmla="*/ 207 w 221"/>
                <a:gd name="T63" fmla="*/ 121 h 304"/>
                <a:gd name="T64" fmla="*/ 207 w 221"/>
                <a:gd name="T65" fmla="*/ 176 h 304"/>
                <a:gd name="T66" fmla="*/ 207 w 221"/>
                <a:gd name="T67" fmla="*/ 240 h 304"/>
                <a:gd name="T68" fmla="*/ 210 w 221"/>
                <a:gd name="T69" fmla="*/ 266 h 304"/>
                <a:gd name="T70" fmla="*/ 220 w 221"/>
                <a:gd name="T71" fmla="*/ 295 h 304"/>
                <a:gd name="T72" fmla="*/ 194 w 221"/>
                <a:gd name="T73" fmla="*/ 297 h 304"/>
                <a:gd name="T74" fmla="*/ 175 w 221"/>
                <a:gd name="T75" fmla="*/ 290 h 304"/>
                <a:gd name="T76" fmla="*/ 170 w 221"/>
                <a:gd name="T77" fmla="*/ 262 h 304"/>
                <a:gd name="T78" fmla="*/ 165 w 221"/>
                <a:gd name="T79" fmla="*/ 268 h 304"/>
                <a:gd name="T80" fmla="*/ 170 w 221"/>
                <a:gd name="T81" fmla="*/ 262 h 304"/>
                <a:gd name="T82" fmla="*/ 153 w 221"/>
                <a:gd name="T83" fmla="*/ 158 h 304"/>
                <a:gd name="T84" fmla="*/ 100 w 221"/>
                <a:gd name="T85" fmla="*/ 170 h 304"/>
                <a:gd name="T86" fmla="*/ 74 w 221"/>
                <a:gd name="T87" fmla="*/ 176 h 304"/>
                <a:gd name="T88" fmla="*/ 62 w 221"/>
                <a:gd name="T89" fmla="*/ 182 h 304"/>
                <a:gd name="T90" fmla="*/ 49 w 221"/>
                <a:gd name="T91" fmla="*/ 194 h 304"/>
                <a:gd name="T92" fmla="*/ 46 w 221"/>
                <a:gd name="T93" fmla="*/ 201 h 304"/>
                <a:gd name="T94" fmla="*/ 43 w 221"/>
                <a:gd name="T95" fmla="*/ 220 h 304"/>
                <a:gd name="T96" fmla="*/ 48 w 221"/>
                <a:gd name="T97" fmla="*/ 242 h 304"/>
                <a:gd name="T98" fmla="*/ 57 w 221"/>
                <a:gd name="T99" fmla="*/ 256 h 304"/>
                <a:gd name="T100" fmla="*/ 87 w 221"/>
                <a:gd name="T101" fmla="*/ 266 h 304"/>
                <a:gd name="T102" fmla="*/ 101 w 221"/>
                <a:gd name="T103" fmla="*/ 266 h 304"/>
                <a:gd name="T104" fmla="*/ 131 w 221"/>
                <a:gd name="T105" fmla="*/ 255 h 304"/>
                <a:gd name="T106" fmla="*/ 148 w 221"/>
                <a:gd name="T107" fmla="*/ 240 h 304"/>
                <a:gd name="T108" fmla="*/ 158 w 221"/>
                <a:gd name="T109" fmla="*/ 221 h 304"/>
                <a:gd name="T110" fmla="*/ 165 w 221"/>
                <a:gd name="T111" fmla="*/ 176 h 304"/>
                <a:gd name="T112" fmla="*/ 165 w 221"/>
                <a:gd name="T113" fmla="*/ 158 h 304"/>
                <a:gd name="T114" fmla="*/ 162 w 221"/>
                <a:gd name="T115" fmla="*/ 154 h 304"/>
                <a:gd name="T116" fmla="*/ 165 w 221"/>
                <a:gd name="T117" fmla="*/ 1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304">
                  <a:moveTo>
                    <a:pt x="170" y="262"/>
                  </a:moveTo>
                  <a:lnTo>
                    <a:pt x="166" y="266"/>
                  </a:lnTo>
                  <a:lnTo>
                    <a:pt x="159" y="272"/>
                  </a:lnTo>
                  <a:lnTo>
                    <a:pt x="145" y="283"/>
                  </a:lnTo>
                  <a:lnTo>
                    <a:pt x="131" y="292"/>
                  </a:lnTo>
                  <a:lnTo>
                    <a:pt x="128" y="293"/>
                  </a:lnTo>
                  <a:lnTo>
                    <a:pt x="124" y="296"/>
                  </a:lnTo>
                  <a:lnTo>
                    <a:pt x="115" y="299"/>
                  </a:lnTo>
                  <a:lnTo>
                    <a:pt x="101" y="303"/>
                  </a:lnTo>
                  <a:lnTo>
                    <a:pt x="84" y="304"/>
                  </a:lnTo>
                  <a:lnTo>
                    <a:pt x="81" y="304"/>
                  </a:lnTo>
                  <a:lnTo>
                    <a:pt x="74" y="304"/>
                  </a:lnTo>
                  <a:lnTo>
                    <a:pt x="63" y="304"/>
                  </a:lnTo>
                  <a:lnTo>
                    <a:pt x="43" y="297"/>
                  </a:lnTo>
                  <a:lnTo>
                    <a:pt x="25" y="286"/>
                  </a:lnTo>
                  <a:lnTo>
                    <a:pt x="22" y="282"/>
                  </a:lnTo>
                  <a:lnTo>
                    <a:pt x="18" y="279"/>
                  </a:lnTo>
                  <a:lnTo>
                    <a:pt x="12" y="271"/>
                  </a:lnTo>
                  <a:lnTo>
                    <a:pt x="3" y="251"/>
                  </a:lnTo>
                  <a:lnTo>
                    <a:pt x="0" y="228"/>
                  </a:lnTo>
                  <a:lnTo>
                    <a:pt x="0" y="221"/>
                  </a:lnTo>
                  <a:lnTo>
                    <a:pt x="0" y="218"/>
                  </a:lnTo>
                  <a:lnTo>
                    <a:pt x="0" y="210"/>
                  </a:lnTo>
                  <a:lnTo>
                    <a:pt x="3" y="194"/>
                  </a:lnTo>
                  <a:lnTo>
                    <a:pt x="8" y="180"/>
                  </a:lnTo>
                  <a:lnTo>
                    <a:pt x="11" y="176"/>
                  </a:lnTo>
                  <a:lnTo>
                    <a:pt x="12" y="173"/>
                  </a:lnTo>
                  <a:lnTo>
                    <a:pt x="15" y="168"/>
                  </a:lnTo>
                  <a:lnTo>
                    <a:pt x="25" y="158"/>
                  </a:lnTo>
                  <a:lnTo>
                    <a:pt x="35" y="149"/>
                  </a:lnTo>
                  <a:lnTo>
                    <a:pt x="39" y="146"/>
                  </a:lnTo>
                  <a:lnTo>
                    <a:pt x="42" y="145"/>
                  </a:lnTo>
                  <a:lnTo>
                    <a:pt x="49" y="142"/>
                  </a:lnTo>
                  <a:lnTo>
                    <a:pt x="66" y="135"/>
                  </a:lnTo>
                  <a:lnTo>
                    <a:pt x="87" y="131"/>
                  </a:lnTo>
                  <a:lnTo>
                    <a:pt x="94" y="130"/>
                  </a:lnTo>
                  <a:lnTo>
                    <a:pt x="101" y="130"/>
                  </a:lnTo>
                  <a:lnTo>
                    <a:pt x="117" y="127"/>
                  </a:lnTo>
                  <a:lnTo>
                    <a:pt x="142" y="121"/>
                  </a:lnTo>
                  <a:lnTo>
                    <a:pt x="162" y="115"/>
                  </a:lnTo>
                  <a:lnTo>
                    <a:pt x="166" y="113"/>
                  </a:lnTo>
                  <a:lnTo>
                    <a:pt x="166" y="111"/>
                  </a:lnTo>
                  <a:lnTo>
                    <a:pt x="166" y="106"/>
                  </a:lnTo>
                  <a:lnTo>
                    <a:pt x="166" y="101"/>
                  </a:lnTo>
                  <a:lnTo>
                    <a:pt x="167" y="100"/>
                  </a:lnTo>
                  <a:lnTo>
                    <a:pt x="166" y="96"/>
                  </a:lnTo>
                  <a:lnTo>
                    <a:pt x="166" y="87"/>
                  </a:lnTo>
                  <a:lnTo>
                    <a:pt x="163" y="72"/>
                  </a:lnTo>
                  <a:lnTo>
                    <a:pt x="158" y="61"/>
                  </a:lnTo>
                  <a:lnTo>
                    <a:pt x="156" y="58"/>
                  </a:lnTo>
                  <a:lnTo>
                    <a:pt x="153" y="56"/>
                  </a:lnTo>
                  <a:lnTo>
                    <a:pt x="148" y="51"/>
                  </a:lnTo>
                  <a:lnTo>
                    <a:pt x="141" y="48"/>
                  </a:lnTo>
                  <a:lnTo>
                    <a:pt x="124" y="42"/>
                  </a:lnTo>
                  <a:lnTo>
                    <a:pt x="110" y="41"/>
                  </a:lnTo>
                  <a:lnTo>
                    <a:pt x="104" y="42"/>
                  </a:lnTo>
                  <a:lnTo>
                    <a:pt x="96" y="42"/>
                  </a:lnTo>
                  <a:lnTo>
                    <a:pt x="81" y="45"/>
                  </a:lnTo>
                  <a:lnTo>
                    <a:pt x="69" y="51"/>
                  </a:lnTo>
                  <a:lnTo>
                    <a:pt x="67" y="52"/>
                  </a:lnTo>
                  <a:lnTo>
                    <a:pt x="65" y="55"/>
                  </a:lnTo>
                  <a:lnTo>
                    <a:pt x="60" y="61"/>
                  </a:lnTo>
                  <a:lnTo>
                    <a:pt x="53" y="73"/>
                  </a:lnTo>
                  <a:lnTo>
                    <a:pt x="48" y="92"/>
                  </a:lnTo>
                  <a:lnTo>
                    <a:pt x="46" y="96"/>
                  </a:lnTo>
                  <a:lnTo>
                    <a:pt x="45" y="96"/>
                  </a:lnTo>
                  <a:lnTo>
                    <a:pt x="39" y="96"/>
                  </a:lnTo>
                  <a:lnTo>
                    <a:pt x="21" y="92"/>
                  </a:lnTo>
                  <a:lnTo>
                    <a:pt x="7" y="90"/>
                  </a:lnTo>
                  <a:lnTo>
                    <a:pt x="7" y="89"/>
                  </a:lnTo>
                  <a:lnTo>
                    <a:pt x="8" y="82"/>
                  </a:lnTo>
                  <a:lnTo>
                    <a:pt x="11" y="68"/>
                  </a:lnTo>
                  <a:lnTo>
                    <a:pt x="22" y="44"/>
                  </a:lnTo>
                  <a:lnTo>
                    <a:pt x="36" y="25"/>
                  </a:lnTo>
                  <a:lnTo>
                    <a:pt x="42" y="21"/>
                  </a:lnTo>
                  <a:lnTo>
                    <a:pt x="46" y="18"/>
                  </a:lnTo>
                  <a:lnTo>
                    <a:pt x="56" y="13"/>
                  </a:lnTo>
                  <a:lnTo>
                    <a:pt x="79" y="4"/>
                  </a:lnTo>
                  <a:lnTo>
                    <a:pt x="107" y="1"/>
                  </a:lnTo>
                  <a:lnTo>
                    <a:pt x="115" y="0"/>
                  </a:lnTo>
                  <a:lnTo>
                    <a:pt x="121" y="1"/>
                  </a:lnTo>
                  <a:lnTo>
                    <a:pt x="132" y="1"/>
                  </a:lnTo>
                  <a:lnTo>
                    <a:pt x="153" y="6"/>
                  </a:lnTo>
                  <a:lnTo>
                    <a:pt x="170" y="13"/>
                  </a:lnTo>
                  <a:lnTo>
                    <a:pt x="175" y="14"/>
                  </a:lnTo>
                  <a:lnTo>
                    <a:pt x="177" y="17"/>
                  </a:lnTo>
                  <a:lnTo>
                    <a:pt x="183" y="22"/>
                  </a:lnTo>
                  <a:lnTo>
                    <a:pt x="194" y="34"/>
                  </a:lnTo>
                  <a:lnTo>
                    <a:pt x="200" y="46"/>
                  </a:lnTo>
                  <a:lnTo>
                    <a:pt x="201" y="49"/>
                  </a:lnTo>
                  <a:lnTo>
                    <a:pt x="201" y="53"/>
                  </a:lnTo>
                  <a:lnTo>
                    <a:pt x="203" y="61"/>
                  </a:lnTo>
                  <a:lnTo>
                    <a:pt x="206" y="80"/>
                  </a:lnTo>
                  <a:lnTo>
                    <a:pt x="206" y="104"/>
                  </a:lnTo>
                  <a:lnTo>
                    <a:pt x="207" y="110"/>
                  </a:lnTo>
                  <a:lnTo>
                    <a:pt x="207" y="121"/>
                  </a:lnTo>
                  <a:lnTo>
                    <a:pt x="206" y="152"/>
                  </a:lnTo>
                  <a:lnTo>
                    <a:pt x="206" y="176"/>
                  </a:lnTo>
                  <a:lnTo>
                    <a:pt x="207" y="176"/>
                  </a:lnTo>
                  <a:lnTo>
                    <a:pt x="207" y="187"/>
                  </a:lnTo>
                  <a:lnTo>
                    <a:pt x="207" y="207"/>
                  </a:lnTo>
                  <a:lnTo>
                    <a:pt x="207" y="240"/>
                  </a:lnTo>
                  <a:lnTo>
                    <a:pt x="208" y="259"/>
                  </a:lnTo>
                  <a:lnTo>
                    <a:pt x="210" y="262"/>
                  </a:lnTo>
                  <a:lnTo>
                    <a:pt x="210" y="266"/>
                  </a:lnTo>
                  <a:lnTo>
                    <a:pt x="211" y="272"/>
                  </a:lnTo>
                  <a:lnTo>
                    <a:pt x="214" y="283"/>
                  </a:lnTo>
                  <a:lnTo>
                    <a:pt x="220" y="295"/>
                  </a:lnTo>
                  <a:lnTo>
                    <a:pt x="221" y="297"/>
                  </a:lnTo>
                  <a:lnTo>
                    <a:pt x="214" y="297"/>
                  </a:lnTo>
                  <a:lnTo>
                    <a:pt x="194" y="297"/>
                  </a:lnTo>
                  <a:lnTo>
                    <a:pt x="179" y="297"/>
                  </a:lnTo>
                  <a:lnTo>
                    <a:pt x="179" y="297"/>
                  </a:lnTo>
                  <a:lnTo>
                    <a:pt x="175" y="290"/>
                  </a:lnTo>
                  <a:lnTo>
                    <a:pt x="172" y="279"/>
                  </a:lnTo>
                  <a:lnTo>
                    <a:pt x="170" y="266"/>
                  </a:lnTo>
                  <a:lnTo>
                    <a:pt x="170" y="262"/>
                  </a:lnTo>
                  <a:lnTo>
                    <a:pt x="166" y="266"/>
                  </a:lnTo>
                  <a:lnTo>
                    <a:pt x="163" y="269"/>
                  </a:lnTo>
                  <a:lnTo>
                    <a:pt x="165" y="268"/>
                  </a:lnTo>
                  <a:lnTo>
                    <a:pt x="169" y="263"/>
                  </a:lnTo>
                  <a:lnTo>
                    <a:pt x="170" y="262"/>
                  </a:lnTo>
                  <a:lnTo>
                    <a:pt x="170" y="262"/>
                  </a:lnTo>
                  <a:close/>
                  <a:moveTo>
                    <a:pt x="166" y="151"/>
                  </a:moveTo>
                  <a:lnTo>
                    <a:pt x="162" y="154"/>
                  </a:lnTo>
                  <a:lnTo>
                    <a:pt x="153" y="158"/>
                  </a:lnTo>
                  <a:lnTo>
                    <a:pt x="132" y="163"/>
                  </a:lnTo>
                  <a:lnTo>
                    <a:pt x="107" y="169"/>
                  </a:lnTo>
                  <a:lnTo>
                    <a:pt x="100" y="170"/>
                  </a:lnTo>
                  <a:lnTo>
                    <a:pt x="96" y="172"/>
                  </a:lnTo>
                  <a:lnTo>
                    <a:pt x="87" y="173"/>
                  </a:lnTo>
                  <a:lnTo>
                    <a:pt x="74" y="176"/>
                  </a:lnTo>
                  <a:lnTo>
                    <a:pt x="66" y="180"/>
                  </a:lnTo>
                  <a:lnTo>
                    <a:pt x="65" y="180"/>
                  </a:lnTo>
                  <a:lnTo>
                    <a:pt x="62" y="182"/>
                  </a:lnTo>
                  <a:lnTo>
                    <a:pt x="59" y="185"/>
                  </a:lnTo>
                  <a:lnTo>
                    <a:pt x="53" y="189"/>
                  </a:lnTo>
                  <a:lnTo>
                    <a:pt x="49" y="194"/>
                  </a:lnTo>
                  <a:lnTo>
                    <a:pt x="49" y="196"/>
                  </a:lnTo>
                  <a:lnTo>
                    <a:pt x="48" y="199"/>
                  </a:lnTo>
                  <a:lnTo>
                    <a:pt x="46" y="201"/>
                  </a:lnTo>
                  <a:lnTo>
                    <a:pt x="43" y="210"/>
                  </a:lnTo>
                  <a:lnTo>
                    <a:pt x="43" y="218"/>
                  </a:lnTo>
                  <a:lnTo>
                    <a:pt x="43" y="220"/>
                  </a:lnTo>
                  <a:lnTo>
                    <a:pt x="43" y="224"/>
                  </a:lnTo>
                  <a:lnTo>
                    <a:pt x="43" y="231"/>
                  </a:lnTo>
                  <a:lnTo>
                    <a:pt x="48" y="242"/>
                  </a:lnTo>
                  <a:lnTo>
                    <a:pt x="53" y="252"/>
                  </a:lnTo>
                  <a:lnTo>
                    <a:pt x="56" y="254"/>
                  </a:lnTo>
                  <a:lnTo>
                    <a:pt x="57" y="256"/>
                  </a:lnTo>
                  <a:lnTo>
                    <a:pt x="63" y="259"/>
                  </a:lnTo>
                  <a:lnTo>
                    <a:pt x="74" y="265"/>
                  </a:lnTo>
                  <a:lnTo>
                    <a:pt x="87" y="266"/>
                  </a:lnTo>
                  <a:lnTo>
                    <a:pt x="91" y="266"/>
                  </a:lnTo>
                  <a:lnTo>
                    <a:pt x="94" y="266"/>
                  </a:lnTo>
                  <a:lnTo>
                    <a:pt x="101" y="266"/>
                  </a:lnTo>
                  <a:lnTo>
                    <a:pt x="115" y="263"/>
                  </a:lnTo>
                  <a:lnTo>
                    <a:pt x="127" y="258"/>
                  </a:lnTo>
                  <a:lnTo>
                    <a:pt x="131" y="255"/>
                  </a:lnTo>
                  <a:lnTo>
                    <a:pt x="134" y="254"/>
                  </a:lnTo>
                  <a:lnTo>
                    <a:pt x="139" y="249"/>
                  </a:lnTo>
                  <a:lnTo>
                    <a:pt x="148" y="240"/>
                  </a:lnTo>
                  <a:lnTo>
                    <a:pt x="155" y="228"/>
                  </a:lnTo>
                  <a:lnTo>
                    <a:pt x="158" y="224"/>
                  </a:lnTo>
                  <a:lnTo>
                    <a:pt x="158" y="221"/>
                  </a:lnTo>
                  <a:lnTo>
                    <a:pt x="160" y="214"/>
                  </a:lnTo>
                  <a:lnTo>
                    <a:pt x="163" y="197"/>
                  </a:lnTo>
                  <a:lnTo>
                    <a:pt x="165" y="176"/>
                  </a:lnTo>
                  <a:lnTo>
                    <a:pt x="166" y="169"/>
                  </a:lnTo>
                  <a:lnTo>
                    <a:pt x="166" y="166"/>
                  </a:lnTo>
                  <a:lnTo>
                    <a:pt x="165" y="158"/>
                  </a:lnTo>
                  <a:lnTo>
                    <a:pt x="165" y="152"/>
                  </a:lnTo>
                  <a:lnTo>
                    <a:pt x="166" y="151"/>
                  </a:lnTo>
                  <a:lnTo>
                    <a:pt x="162" y="154"/>
                  </a:lnTo>
                  <a:lnTo>
                    <a:pt x="159" y="155"/>
                  </a:lnTo>
                  <a:lnTo>
                    <a:pt x="160" y="154"/>
                  </a:lnTo>
                  <a:lnTo>
                    <a:pt x="165" y="152"/>
                  </a:lnTo>
                  <a:lnTo>
                    <a:pt x="166" y="151"/>
                  </a:lnTo>
                  <a:lnTo>
                    <a:pt x="166" y="1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2" name="Freeform 434"/>
            <p:cNvSpPr>
              <a:spLocks noEditPoints="1"/>
            </p:cNvSpPr>
            <p:nvPr/>
          </p:nvSpPr>
          <p:spPr bwMode="auto">
            <a:xfrm>
              <a:off x="3632" y="1265"/>
              <a:ext cx="17" cy="95"/>
            </a:xfrm>
            <a:custGeom>
              <a:avLst/>
              <a:gdLst>
                <a:gd name="T0" fmla="*/ 1 w 48"/>
                <a:gd name="T1" fmla="*/ 56 h 293"/>
                <a:gd name="T2" fmla="*/ 1 w 48"/>
                <a:gd name="T3" fmla="*/ 47 h 293"/>
                <a:gd name="T4" fmla="*/ 0 w 48"/>
                <a:gd name="T5" fmla="*/ 22 h 293"/>
                <a:gd name="T6" fmla="*/ 0 w 48"/>
                <a:gd name="T7" fmla="*/ 1 h 293"/>
                <a:gd name="T8" fmla="*/ 1 w 48"/>
                <a:gd name="T9" fmla="*/ 0 h 293"/>
                <a:gd name="T10" fmla="*/ 8 w 48"/>
                <a:gd name="T11" fmla="*/ 0 h 293"/>
                <a:gd name="T12" fmla="*/ 29 w 48"/>
                <a:gd name="T13" fmla="*/ 0 h 293"/>
                <a:gd name="T14" fmla="*/ 46 w 48"/>
                <a:gd name="T15" fmla="*/ 0 h 293"/>
                <a:gd name="T16" fmla="*/ 48 w 48"/>
                <a:gd name="T17" fmla="*/ 0 h 293"/>
                <a:gd name="T18" fmla="*/ 48 w 48"/>
                <a:gd name="T19" fmla="*/ 9 h 293"/>
                <a:gd name="T20" fmla="*/ 46 w 48"/>
                <a:gd name="T21" fmla="*/ 35 h 293"/>
                <a:gd name="T22" fmla="*/ 46 w 48"/>
                <a:gd name="T23" fmla="*/ 56 h 293"/>
                <a:gd name="T24" fmla="*/ 48 w 48"/>
                <a:gd name="T25" fmla="*/ 56 h 293"/>
                <a:gd name="T26" fmla="*/ 39 w 48"/>
                <a:gd name="T27" fmla="*/ 56 h 293"/>
                <a:gd name="T28" fmla="*/ 18 w 48"/>
                <a:gd name="T29" fmla="*/ 56 h 293"/>
                <a:gd name="T30" fmla="*/ 1 w 48"/>
                <a:gd name="T31" fmla="*/ 56 h 293"/>
                <a:gd name="T32" fmla="*/ 1 w 48"/>
                <a:gd name="T33" fmla="*/ 56 h 293"/>
                <a:gd name="T34" fmla="*/ 0 w 48"/>
                <a:gd name="T35" fmla="*/ 57 h 293"/>
                <a:gd name="T36" fmla="*/ 1 w 48"/>
                <a:gd name="T37" fmla="*/ 56 h 293"/>
                <a:gd name="T38" fmla="*/ 0 w 48"/>
                <a:gd name="T39" fmla="*/ 56 h 293"/>
                <a:gd name="T40" fmla="*/ 1 w 48"/>
                <a:gd name="T41" fmla="*/ 56 h 293"/>
                <a:gd name="T42" fmla="*/ 1 w 48"/>
                <a:gd name="T43" fmla="*/ 56 h 293"/>
                <a:gd name="T44" fmla="*/ 1 w 48"/>
                <a:gd name="T45" fmla="*/ 291 h 293"/>
                <a:gd name="T46" fmla="*/ 1 w 48"/>
                <a:gd name="T47" fmla="*/ 283 h 293"/>
                <a:gd name="T48" fmla="*/ 0 w 48"/>
                <a:gd name="T49" fmla="*/ 257 h 293"/>
                <a:gd name="T50" fmla="*/ 0 w 48"/>
                <a:gd name="T51" fmla="*/ 236 h 293"/>
                <a:gd name="T52" fmla="*/ 1 w 48"/>
                <a:gd name="T53" fmla="*/ 235 h 293"/>
                <a:gd name="T54" fmla="*/ 8 w 48"/>
                <a:gd name="T55" fmla="*/ 235 h 293"/>
                <a:gd name="T56" fmla="*/ 29 w 48"/>
                <a:gd name="T57" fmla="*/ 235 h 293"/>
                <a:gd name="T58" fmla="*/ 46 w 48"/>
                <a:gd name="T59" fmla="*/ 235 h 293"/>
                <a:gd name="T60" fmla="*/ 48 w 48"/>
                <a:gd name="T61" fmla="*/ 235 h 293"/>
                <a:gd name="T62" fmla="*/ 48 w 48"/>
                <a:gd name="T63" fmla="*/ 245 h 293"/>
                <a:gd name="T64" fmla="*/ 46 w 48"/>
                <a:gd name="T65" fmla="*/ 270 h 293"/>
                <a:gd name="T66" fmla="*/ 46 w 48"/>
                <a:gd name="T67" fmla="*/ 291 h 293"/>
                <a:gd name="T68" fmla="*/ 48 w 48"/>
                <a:gd name="T69" fmla="*/ 291 h 293"/>
                <a:gd name="T70" fmla="*/ 39 w 48"/>
                <a:gd name="T71" fmla="*/ 291 h 293"/>
                <a:gd name="T72" fmla="*/ 18 w 48"/>
                <a:gd name="T73" fmla="*/ 291 h 293"/>
                <a:gd name="T74" fmla="*/ 1 w 48"/>
                <a:gd name="T75" fmla="*/ 291 h 293"/>
                <a:gd name="T76" fmla="*/ 1 w 48"/>
                <a:gd name="T77" fmla="*/ 291 h 293"/>
                <a:gd name="T78" fmla="*/ 0 w 48"/>
                <a:gd name="T79" fmla="*/ 293 h 293"/>
                <a:gd name="T80" fmla="*/ 1 w 48"/>
                <a:gd name="T81" fmla="*/ 291 h 293"/>
                <a:gd name="T82" fmla="*/ 0 w 48"/>
                <a:gd name="T83" fmla="*/ 291 h 293"/>
                <a:gd name="T84" fmla="*/ 1 w 48"/>
                <a:gd name="T85" fmla="*/ 291 h 293"/>
                <a:gd name="T86" fmla="*/ 1 w 48"/>
                <a:gd name="T87" fmla="*/ 29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293">
                  <a:moveTo>
                    <a:pt x="1" y="56"/>
                  </a:moveTo>
                  <a:lnTo>
                    <a:pt x="1" y="47"/>
                  </a:lnTo>
                  <a:lnTo>
                    <a:pt x="0" y="22"/>
                  </a:lnTo>
                  <a:lnTo>
                    <a:pt x="0" y="1"/>
                  </a:lnTo>
                  <a:lnTo>
                    <a:pt x="1" y="0"/>
                  </a:lnTo>
                  <a:lnTo>
                    <a:pt x="8" y="0"/>
                  </a:lnTo>
                  <a:lnTo>
                    <a:pt x="29" y="0"/>
                  </a:lnTo>
                  <a:lnTo>
                    <a:pt x="46" y="0"/>
                  </a:lnTo>
                  <a:lnTo>
                    <a:pt x="48" y="0"/>
                  </a:lnTo>
                  <a:lnTo>
                    <a:pt x="48" y="9"/>
                  </a:lnTo>
                  <a:lnTo>
                    <a:pt x="46" y="35"/>
                  </a:lnTo>
                  <a:lnTo>
                    <a:pt x="46" y="56"/>
                  </a:lnTo>
                  <a:lnTo>
                    <a:pt x="48" y="56"/>
                  </a:lnTo>
                  <a:lnTo>
                    <a:pt x="39" y="56"/>
                  </a:lnTo>
                  <a:lnTo>
                    <a:pt x="18" y="56"/>
                  </a:lnTo>
                  <a:lnTo>
                    <a:pt x="1" y="56"/>
                  </a:lnTo>
                  <a:lnTo>
                    <a:pt x="1" y="56"/>
                  </a:lnTo>
                  <a:lnTo>
                    <a:pt x="0" y="57"/>
                  </a:lnTo>
                  <a:lnTo>
                    <a:pt x="1" y="56"/>
                  </a:lnTo>
                  <a:lnTo>
                    <a:pt x="0" y="56"/>
                  </a:lnTo>
                  <a:lnTo>
                    <a:pt x="1" y="56"/>
                  </a:lnTo>
                  <a:lnTo>
                    <a:pt x="1" y="56"/>
                  </a:lnTo>
                  <a:close/>
                  <a:moveTo>
                    <a:pt x="1" y="291"/>
                  </a:moveTo>
                  <a:lnTo>
                    <a:pt x="1" y="283"/>
                  </a:lnTo>
                  <a:lnTo>
                    <a:pt x="0" y="257"/>
                  </a:lnTo>
                  <a:lnTo>
                    <a:pt x="0" y="236"/>
                  </a:lnTo>
                  <a:lnTo>
                    <a:pt x="1" y="235"/>
                  </a:lnTo>
                  <a:lnTo>
                    <a:pt x="8" y="235"/>
                  </a:lnTo>
                  <a:lnTo>
                    <a:pt x="29" y="235"/>
                  </a:lnTo>
                  <a:lnTo>
                    <a:pt x="46" y="235"/>
                  </a:lnTo>
                  <a:lnTo>
                    <a:pt x="48" y="235"/>
                  </a:lnTo>
                  <a:lnTo>
                    <a:pt x="48" y="245"/>
                  </a:lnTo>
                  <a:lnTo>
                    <a:pt x="46" y="270"/>
                  </a:lnTo>
                  <a:lnTo>
                    <a:pt x="46" y="291"/>
                  </a:lnTo>
                  <a:lnTo>
                    <a:pt x="48" y="291"/>
                  </a:lnTo>
                  <a:lnTo>
                    <a:pt x="39" y="291"/>
                  </a:lnTo>
                  <a:lnTo>
                    <a:pt x="18" y="291"/>
                  </a:lnTo>
                  <a:lnTo>
                    <a:pt x="1" y="291"/>
                  </a:lnTo>
                  <a:lnTo>
                    <a:pt x="1" y="291"/>
                  </a:lnTo>
                  <a:lnTo>
                    <a:pt x="0" y="293"/>
                  </a:lnTo>
                  <a:lnTo>
                    <a:pt x="1" y="291"/>
                  </a:lnTo>
                  <a:lnTo>
                    <a:pt x="0" y="291"/>
                  </a:lnTo>
                  <a:lnTo>
                    <a:pt x="1" y="291"/>
                  </a:lnTo>
                  <a:lnTo>
                    <a:pt x="1" y="29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3" name="Freeform 435"/>
            <p:cNvSpPr>
              <a:spLocks/>
            </p:cNvSpPr>
            <p:nvPr/>
          </p:nvSpPr>
          <p:spPr bwMode="auto">
            <a:xfrm>
              <a:off x="3720" y="1228"/>
              <a:ext cx="37" cy="132"/>
            </a:xfrm>
            <a:custGeom>
              <a:avLst/>
              <a:gdLst>
                <a:gd name="T0" fmla="*/ 123 w 123"/>
                <a:gd name="T1" fmla="*/ 403 h 403"/>
                <a:gd name="T2" fmla="*/ 116 w 123"/>
                <a:gd name="T3" fmla="*/ 403 h 403"/>
                <a:gd name="T4" fmla="*/ 98 w 123"/>
                <a:gd name="T5" fmla="*/ 403 h 403"/>
                <a:gd name="T6" fmla="*/ 83 w 123"/>
                <a:gd name="T7" fmla="*/ 403 h 403"/>
                <a:gd name="T8" fmla="*/ 83 w 123"/>
                <a:gd name="T9" fmla="*/ 403 h 403"/>
                <a:gd name="T10" fmla="*/ 82 w 123"/>
                <a:gd name="T11" fmla="*/ 398 h 403"/>
                <a:gd name="T12" fmla="*/ 83 w 123"/>
                <a:gd name="T13" fmla="*/ 355 h 403"/>
                <a:gd name="T14" fmla="*/ 82 w 123"/>
                <a:gd name="T15" fmla="*/ 207 h 403"/>
                <a:gd name="T16" fmla="*/ 82 w 123"/>
                <a:gd name="T17" fmla="*/ 96 h 403"/>
                <a:gd name="T18" fmla="*/ 83 w 123"/>
                <a:gd name="T19" fmla="*/ 89 h 403"/>
                <a:gd name="T20" fmla="*/ 81 w 123"/>
                <a:gd name="T21" fmla="*/ 93 h 403"/>
                <a:gd name="T22" fmla="*/ 75 w 123"/>
                <a:gd name="T23" fmla="*/ 97 h 403"/>
                <a:gd name="T24" fmla="*/ 62 w 123"/>
                <a:gd name="T25" fmla="*/ 109 h 403"/>
                <a:gd name="T26" fmla="*/ 48 w 123"/>
                <a:gd name="T27" fmla="*/ 120 h 403"/>
                <a:gd name="T28" fmla="*/ 45 w 123"/>
                <a:gd name="T29" fmla="*/ 123 h 403"/>
                <a:gd name="T30" fmla="*/ 41 w 123"/>
                <a:gd name="T31" fmla="*/ 126 h 403"/>
                <a:gd name="T32" fmla="*/ 33 w 123"/>
                <a:gd name="T33" fmla="*/ 131 h 403"/>
                <a:gd name="T34" fmla="*/ 19 w 123"/>
                <a:gd name="T35" fmla="*/ 140 h 403"/>
                <a:gd name="T36" fmla="*/ 5 w 123"/>
                <a:gd name="T37" fmla="*/ 147 h 403"/>
                <a:gd name="T38" fmla="*/ 2 w 123"/>
                <a:gd name="T39" fmla="*/ 148 h 403"/>
                <a:gd name="T40" fmla="*/ 2 w 123"/>
                <a:gd name="T41" fmla="*/ 141 h 403"/>
                <a:gd name="T42" fmla="*/ 0 w 123"/>
                <a:gd name="T43" fmla="*/ 119 h 403"/>
                <a:gd name="T44" fmla="*/ 0 w 123"/>
                <a:gd name="T45" fmla="*/ 102 h 403"/>
                <a:gd name="T46" fmla="*/ 2 w 123"/>
                <a:gd name="T47" fmla="*/ 100 h 403"/>
                <a:gd name="T48" fmla="*/ 6 w 123"/>
                <a:gd name="T49" fmla="*/ 97 h 403"/>
                <a:gd name="T50" fmla="*/ 17 w 123"/>
                <a:gd name="T51" fmla="*/ 90 h 403"/>
                <a:gd name="T52" fmla="*/ 37 w 123"/>
                <a:gd name="T53" fmla="*/ 76 h 403"/>
                <a:gd name="T54" fmla="*/ 55 w 123"/>
                <a:gd name="T55" fmla="*/ 59 h 403"/>
                <a:gd name="T56" fmla="*/ 61 w 123"/>
                <a:gd name="T57" fmla="*/ 54 h 403"/>
                <a:gd name="T58" fmla="*/ 64 w 123"/>
                <a:gd name="T59" fmla="*/ 50 h 403"/>
                <a:gd name="T60" fmla="*/ 72 w 123"/>
                <a:gd name="T61" fmla="*/ 41 h 403"/>
                <a:gd name="T62" fmla="*/ 85 w 123"/>
                <a:gd name="T63" fmla="*/ 23 h 403"/>
                <a:gd name="T64" fmla="*/ 95 w 123"/>
                <a:gd name="T65" fmla="*/ 6 h 403"/>
                <a:gd name="T66" fmla="*/ 98 w 123"/>
                <a:gd name="T67" fmla="*/ 0 h 403"/>
                <a:gd name="T68" fmla="*/ 100 w 123"/>
                <a:gd name="T69" fmla="*/ 0 h 403"/>
                <a:gd name="T70" fmla="*/ 113 w 123"/>
                <a:gd name="T71" fmla="*/ 0 h 403"/>
                <a:gd name="T72" fmla="*/ 122 w 123"/>
                <a:gd name="T73" fmla="*/ 0 h 403"/>
                <a:gd name="T74" fmla="*/ 123 w 123"/>
                <a:gd name="T75" fmla="*/ 0 h 403"/>
                <a:gd name="T76" fmla="*/ 122 w 123"/>
                <a:gd name="T77" fmla="*/ 9 h 403"/>
                <a:gd name="T78" fmla="*/ 123 w 123"/>
                <a:gd name="T79" fmla="*/ 64 h 403"/>
                <a:gd name="T80" fmla="*/ 122 w 123"/>
                <a:gd name="T81" fmla="*/ 252 h 403"/>
                <a:gd name="T82" fmla="*/ 122 w 123"/>
                <a:gd name="T83" fmla="*/ 396 h 403"/>
                <a:gd name="T84" fmla="*/ 123 w 123"/>
                <a:gd name="T85" fmla="*/ 403 h 403"/>
                <a:gd name="T86" fmla="*/ 123 w 123"/>
                <a:gd name="T87"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403">
                  <a:moveTo>
                    <a:pt x="123" y="403"/>
                  </a:moveTo>
                  <a:lnTo>
                    <a:pt x="116" y="403"/>
                  </a:lnTo>
                  <a:lnTo>
                    <a:pt x="98" y="403"/>
                  </a:lnTo>
                  <a:lnTo>
                    <a:pt x="83" y="403"/>
                  </a:lnTo>
                  <a:lnTo>
                    <a:pt x="83" y="403"/>
                  </a:lnTo>
                  <a:lnTo>
                    <a:pt x="82" y="398"/>
                  </a:lnTo>
                  <a:lnTo>
                    <a:pt x="83" y="355"/>
                  </a:lnTo>
                  <a:lnTo>
                    <a:pt x="82" y="207"/>
                  </a:lnTo>
                  <a:lnTo>
                    <a:pt x="82" y="96"/>
                  </a:lnTo>
                  <a:lnTo>
                    <a:pt x="83" y="89"/>
                  </a:lnTo>
                  <a:lnTo>
                    <a:pt x="81" y="93"/>
                  </a:lnTo>
                  <a:lnTo>
                    <a:pt x="75" y="97"/>
                  </a:lnTo>
                  <a:lnTo>
                    <a:pt x="62" y="109"/>
                  </a:lnTo>
                  <a:lnTo>
                    <a:pt x="48" y="120"/>
                  </a:lnTo>
                  <a:lnTo>
                    <a:pt x="45" y="123"/>
                  </a:lnTo>
                  <a:lnTo>
                    <a:pt x="41" y="126"/>
                  </a:lnTo>
                  <a:lnTo>
                    <a:pt x="33" y="131"/>
                  </a:lnTo>
                  <a:lnTo>
                    <a:pt x="19" y="140"/>
                  </a:lnTo>
                  <a:lnTo>
                    <a:pt x="5" y="147"/>
                  </a:lnTo>
                  <a:lnTo>
                    <a:pt x="2" y="148"/>
                  </a:lnTo>
                  <a:lnTo>
                    <a:pt x="2" y="141"/>
                  </a:lnTo>
                  <a:lnTo>
                    <a:pt x="0" y="119"/>
                  </a:lnTo>
                  <a:lnTo>
                    <a:pt x="0" y="102"/>
                  </a:lnTo>
                  <a:lnTo>
                    <a:pt x="2" y="100"/>
                  </a:lnTo>
                  <a:lnTo>
                    <a:pt x="6" y="97"/>
                  </a:lnTo>
                  <a:lnTo>
                    <a:pt x="17" y="90"/>
                  </a:lnTo>
                  <a:lnTo>
                    <a:pt x="37" y="76"/>
                  </a:lnTo>
                  <a:lnTo>
                    <a:pt x="55" y="59"/>
                  </a:lnTo>
                  <a:lnTo>
                    <a:pt x="61" y="54"/>
                  </a:lnTo>
                  <a:lnTo>
                    <a:pt x="64" y="50"/>
                  </a:lnTo>
                  <a:lnTo>
                    <a:pt x="72" y="41"/>
                  </a:lnTo>
                  <a:lnTo>
                    <a:pt x="85" y="23"/>
                  </a:lnTo>
                  <a:lnTo>
                    <a:pt x="95" y="6"/>
                  </a:lnTo>
                  <a:lnTo>
                    <a:pt x="98" y="0"/>
                  </a:lnTo>
                  <a:lnTo>
                    <a:pt x="100" y="0"/>
                  </a:lnTo>
                  <a:lnTo>
                    <a:pt x="113" y="0"/>
                  </a:lnTo>
                  <a:lnTo>
                    <a:pt x="122" y="0"/>
                  </a:lnTo>
                  <a:lnTo>
                    <a:pt x="123" y="0"/>
                  </a:lnTo>
                  <a:lnTo>
                    <a:pt x="122" y="9"/>
                  </a:lnTo>
                  <a:lnTo>
                    <a:pt x="123" y="64"/>
                  </a:lnTo>
                  <a:lnTo>
                    <a:pt x="122" y="252"/>
                  </a:lnTo>
                  <a:lnTo>
                    <a:pt x="122" y="396"/>
                  </a:lnTo>
                  <a:lnTo>
                    <a:pt x="123" y="403"/>
                  </a:lnTo>
                  <a:lnTo>
                    <a:pt x="123" y="4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4" name="Freeform 436"/>
            <p:cNvSpPr>
              <a:spLocks noEditPoints="1"/>
            </p:cNvSpPr>
            <p:nvPr/>
          </p:nvSpPr>
          <p:spPr bwMode="auto">
            <a:xfrm>
              <a:off x="3795" y="1228"/>
              <a:ext cx="73" cy="132"/>
            </a:xfrm>
            <a:custGeom>
              <a:avLst/>
              <a:gdLst>
                <a:gd name="T0" fmla="*/ 51 w 217"/>
                <a:gd name="T1" fmla="*/ 179 h 410"/>
                <a:gd name="T2" fmla="*/ 26 w 217"/>
                <a:gd name="T3" fmla="*/ 154 h 410"/>
                <a:gd name="T4" fmla="*/ 14 w 217"/>
                <a:gd name="T5" fmla="*/ 127 h 410"/>
                <a:gd name="T6" fmla="*/ 13 w 217"/>
                <a:gd name="T7" fmla="*/ 96 h 410"/>
                <a:gd name="T8" fmla="*/ 34 w 217"/>
                <a:gd name="T9" fmla="*/ 34 h 410"/>
                <a:gd name="T10" fmla="*/ 54 w 217"/>
                <a:gd name="T11" fmla="*/ 16 h 410"/>
                <a:gd name="T12" fmla="*/ 109 w 217"/>
                <a:gd name="T13" fmla="*/ 0 h 410"/>
                <a:gd name="T14" fmla="*/ 151 w 217"/>
                <a:gd name="T15" fmla="*/ 10 h 410"/>
                <a:gd name="T16" fmla="*/ 181 w 217"/>
                <a:gd name="T17" fmla="*/ 34 h 410"/>
                <a:gd name="T18" fmla="*/ 202 w 217"/>
                <a:gd name="T19" fmla="*/ 97 h 410"/>
                <a:gd name="T20" fmla="*/ 202 w 217"/>
                <a:gd name="T21" fmla="*/ 120 h 410"/>
                <a:gd name="T22" fmla="*/ 192 w 217"/>
                <a:gd name="T23" fmla="*/ 154 h 410"/>
                <a:gd name="T24" fmla="*/ 174 w 217"/>
                <a:gd name="T25" fmla="*/ 175 h 410"/>
                <a:gd name="T26" fmla="*/ 160 w 217"/>
                <a:gd name="T27" fmla="*/ 188 h 410"/>
                <a:gd name="T28" fmla="*/ 198 w 217"/>
                <a:gd name="T29" fmla="*/ 220 h 410"/>
                <a:gd name="T30" fmla="*/ 207 w 217"/>
                <a:gd name="T31" fmla="*/ 238 h 410"/>
                <a:gd name="T32" fmla="*/ 217 w 217"/>
                <a:gd name="T33" fmla="*/ 289 h 410"/>
                <a:gd name="T34" fmla="*/ 206 w 217"/>
                <a:gd name="T35" fmla="*/ 346 h 410"/>
                <a:gd name="T36" fmla="*/ 181 w 217"/>
                <a:gd name="T37" fmla="*/ 382 h 410"/>
                <a:gd name="T38" fmla="*/ 116 w 217"/>
                <a:gd name="T39" fmla="*/ 410 h 410"/>
                <a:gd name="T40" fmla="*/ 86 w 217"/>
                <a:gd name="T41" fmla="*/ 409 h 410"/>
                <a:gd name="T42" fmla="*/ 31 w 217"/>
                <a:gd name="T43" fmla="*/ 377 h 410"/>
                <a:gd name="T44" fmla="*/ 4 w 217"/>
                <a:gd name="T45" fmla="*/ 330 h 410"/>
                <a:gd name="T46" fmla="*/ 0 w 217"/>
                <a:gd name="T47" fmla="*/ 282 h 410"/>
                <a:gd name="T48" fmla="*/ 14 w 217"/>
                <a:gd name="T49" fmla="*/ 227 h 410"/>
                <a:gd name="T50" fmla="*/ 24 w 217"/>
                <a:gd name="T51" fmla="*/ 210 h 410"/>
                <a:gd name="T52" fmla="*/ 62 w 217"/>
                <a:gd name="T53" fmla="*/ 185 h 410"/>
                <a:gd name="T54" fmla="*/ 57 w 217"/>
                <a:gd name="T55" fmla="*/ 183 h 410"/>
                <a:gd name="T56" fmla="*/ 62 w 217"/>
                <a:gd name="T57" fmla="*/ 185 h 410"/>
                <a:gd name="T58" fmla="*/ 55 w 217"/>
                <a:gd name="T59" fmla="*/ 116 h 410"/>
                <a:gd name="T60" fmla="*/ 71 w 217"/>
                <a:gd name="T61" fmla="*/ 150 h 410"/>
                <a:gd name="T62" fmla="*/ 90 w 217"/>
                <a:gd name="T63" fmla="*/ 164 h 410"/>
                <a:gd name="T64" fmla="*/ 112 w 217"/>
                <a:gd name="T65" fmla="*/ 167 h 410"/>
                <a:gd name="T66" fmla="*/ 144 w 217"/>
                <a:gd name="T67" fmla="*/ 152 h 410"/>
                <a:gd name="T68" fmla="*/ 152 w 217"/>
                <a:gd name="T69" fmla="*/ 141 h 410"/>
                <a:gd name="T70" fmla="*/ 162 w 217"/>
                <a:gd name="T71" fmla="*/ 104 h 410"/>
                <a:gd name="T72" fmla="*/ 157 w 217"/>
                <a:gd name="T73" fmla="*/ 76 h 410"/>
                <a:gd name="T74" fmla="*/ 137 w 217"/>
                <a:gd name="T75" fmla="*/ 51 h 410"/>
                <a:gd name="T76" fmla="*/ 109 w 217"/>
                <a:gd name="T77" fmla="*/ 40 h 410"/>
                <a:gd name="T78" fmla="*/ 83 w 217"/>
                <a:gd name="T79" fmla="*/ 47 h 410"/>
                <a:gd name="T80" fmla="*/ 68 w 217"/>
                <a:gd name="T81" fmla="*/ 62 h 410"/>
                <a:gd name="T82" fmla="*/ 55 w 217"/>
                <a:gd name="T83" fmla="*/ 99 h 410"/>
                <a:gd name="T84" fmla="*/ 55 w 217"/>
                <a:gd name="T85" fmla="*/ 110 h 410"/>
                <a:gd name="T86" fmla="*/ 55 w 217"/>
                <a:gd name="T87" fmla="*/ 102 h 410"/>
                <a:gd name="T88" fmla="*/ 41 w 217"/>
                <a:gd name="T89" fmla="*/ 306 h 410"/>
                <a:gd name="T90" fmla="*/ 61 w 217"/>
                <a:gd name="T91" fmla="*/ 347 h 410"/>
                <a:gd name="T92" fmla="*/ 86 w 217"/>
                <a:gd name="T93" fmla="*/ 367 h 410"/>
                <a:gd name="T94" fmla="*/ 113 w 217"/>
                <a:gd name="T95" fmla="*/ 369 h 410"/>
                <a:gd name="T96" fmla="*/ 152 w 217"/>
                <a:gd name="T97" fmla="*/ 353 h 410"/>
                <a:gd name="T98" fmla="*/ 164 w 217"/>
                <a:gd name="T99" fmla="*/ 337 h 410"/>
                <a:gd name="T100" fmla="*/ 176 w 217"/>
                <a:gd name="T101" fmla="*/ 289 h 410"/>
                <a:gd name="T102" fmla="*/ 168 w 217"/>
                <a:gd name="T103" fmla="*/ 251 h 410"/>
                <a:gd name="T104" fmla="*/ 151 w 217"/>
                <a:gd name="T105" fmla="*/ 227 h 410"/>
                <a:gd name="T106" fmla="*/ 112 w 217"/>
                <a:gd name="T107" fmla="*/ 209 h 410"/>
                <a:gd name="T108" fmla="*/ 93 w 217"/>
                <a:gd name="T109" fmla="*/ 209 h 410"/>
                <a:gd name="T110" fmla="*/ 61 w 217"/>
                <a:gd name="T111" fmla="*/ 230 h 410"/>
                <a:gd name="T112" fmla="*/ 44 w 217"/>
                <a:gd name="T113" fmla="*/ 261 h 410"/>
                <a:gd name="T114" fmla="*/ 40 w 217"/>
                <a:gd name="T115" fmla="*/ 293 h 410"/>
                <a:gd name="T116" fmla="*/ 41 w 217"/>
                <a:gd name="T117" fmla="*/ 28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 h="410">
                  <a:moveTo>
                    <a:pt x="62" y="185"/>
                  </a:moveTo>
                  <a:lnTo>
                    <a:pt x="58" y="183"/>
                  </a:lnTo>
                  <a:lnTo>
                    <a:pt x="51" y="179"/>
                  </a:lnTo>
                  <a:lnTo>
                    <a:pt x="37" y="171"/>
                  </a:lnTo>
                  <a:lnTo>
                    <a:pt x="27" y="158"/>
                  </a:lnTo>
                  <a:lnTo>
                    <a:pt x="26" y="154"/>
                  </a:lnTo>
                  <a:lnTo>
                    <a:pt x="23" y="151"/>
                  </a:lnTo>
                  <a:lnTo>
                    <a:pt x="20" y="144"/>
                  </a:lnTo>
                  <a:lnTo>
                    <a:pt x="14" y="127"/>
                  </a:lnTo>
                  <a:lnTo>
                    <a:pt x="13" y="109"/>
                  </a:lnTo>
                  <a:lnTo>
                    <a:pt x="13" y="103"/>
                  </a:lnTo>
                  <a:lnTo>
                    <a:pt x="13" y="96"/>
                  </a:lnTo>
                  <a:lnTo>
                    <a:pt x="14" y="82"/>
                  </a:lnTo>
                  <a:lnTo>
                    <a:pt x="21" y="57"/>
                  </a:lnTo>
                  <a:lnTo>
                    <a:pt x="34" y="34"/>
                  </a:lnTo>
                  <a:lnTo>
                    <a:pt x="40" y="28"/>
                  </a:lnTo>
                  <a:lnTo>
                    <a:pt x="44" y="24"/>
                  </a:lnTo>
                  <a:lnTo>
                    <a:pt x="54" y="16"/>
                  </a:lnTo>
                  <a:lnTo>
                    <a:pt x="76" y="6"/>
                  </a:lnTo>
                  <a:lnTo>
                    <a:pt x="102" y="2"/>
                  </a:lnTo>
                  <a:lnTo>
                    <a:pt x="109" y="0"/>
                  </a:lnTo>
                  <a:lnTo>
                    <a:pt x="114" y="2"/>
                  </a:lnTo>
                  <a:lnTo>
                    <a:pt x="127" y="3"/>
                  </a:lnTo>
                  <a:lnTo>
                    <a:pt x="151" y="10"/>
                  </a:lnTo>
                  <a:lnTo>
                    <a:pt x="171" y="24"/>
                  </a:lnTo>
                  <a:lnTo>
                    <a:pt x="176" y="28"/>
                  </a:lnTo>
                  <a:lnTo>
                    <a:pt x="181" y="34"/>
                  </a:lnTo>
                  <a:lnTo>
                    <a:pt x="188" y="45"/>
                  </a:lnTo>
                  <a:lnTo>
                    <a:pt x="198" y="69"/>
                  </a:lnTo>
                  <a:lnTo>
                    <a:pt x="202" y="97"/>
                  </a:lnTo>
                  <a:lnTo>
                    <a:pt x="203" y="104"/>
                  </a:lnTo>
                  <a:lnTo>
                    <a:pt x="202" y="110"/>
                  </a:lnTo>
                  <a:lnTo>
                    <a:pt x="202" y="120"/>
                  </a:lnTo>
                  <a:lnTo>
                    <a:pt x="199" y="137"/>
                  </a:lnTo>
                  <a:lnTo>
                    <a:pt x="193" y="151"/>
                  </a:lnTo>
                  <a:lnTo>
                    <a:pt x="192" y="154"/>
                  </a:lnTo>
                  <a:lnTo>
                    <a:pt x="189" y="158"/>
                  </a:lnTo>
                  <a:lnTo>
                    <a:pt x="185" y="164"/>
                  </a:lnTo>
                  <a:lnTo>
                    <a:pt x="174" y="175"/>
                  </a:lnTo>
                  <a:lnTo>
                    <a:pt x="158" y="183"/>
                  </a:lnTo>
                  <a:lnTo>
                    <a:pt x="155" y="185"/>
                  </a:lnTo>
                  <a:lnTo>
                    <a:pt x="160" y="188"/>
                  </a:lnTo>
                  <a:lnTo>
                    <a:pt x="168" y="193"/>
                  </a:lnTo>
                  <a:lnTo>
                    <a:pt x="185" y="205"/>
                  </a:lnTo>
                  <a:lnTo>
                    <a:pt x="198" y="220"/>
                  </a:lnTo>
                  <a:lnTo>
                    <a:pt x="202" y="224"/>
                  </a:lnTo>
                  <a:lnTo>
                    <a:pt x="203" y="230"/>
                  </a:lnTo>
                  <a:lnTo>
                    <a:pt x="207" y="238"/>
                  </a:lnTo>
                  <a:lnTo>
                    <a:pt x="213" y="260"/>
                  </a:lnTo>
                  <a:lnTo>
                    <a:pt x="216" y="284"/>
                  </a:lnTo>
                  <a:lnTo>
                    <a:pt x="217" y="289"/>
                  </a:lnTo>
                  <a:lnTo>
                    <a:pt x="216" y="299"/>
                  </a:lnTo>
                  <a:lnTo>
                    <a:pt x="215" y="315"/>
                  </a:lnTo>
                  <a:lnTo>
                    <a:pt x="206" y="346"/>
                  </a:lnTo>
                  <a:lnTo>
                    <a:pt x="191" y="371"/>
                  </a:lnTo>
                  <a:lnTo>
                    <a:pt x="186" y="377"/>
                  </a:lnTo>
                  <a:lnTo>
                    <a:pt x="181" y="382"/>
                  </a:lnTo>
                  <a:lnTo>
                    <a:pt x="169" y="392"/>
                  </a:lnTo>
                  <a:lnTo>
                    <a:pt x="144" y="405"/>
                  </a:lnTo>
                  <a:lnTo>
                    <a:pt x="116" y="410"/>
                  </a:lnTo>
                  <a:lnTo>
                    <a:pt x="109" y="410"/>
                  </a:lnTo>
                  <a:lnTo>
                    <a:pt x="100" y="410"/>
                  </a:lnTo>
                  <a:lnTo>
                    <a:pt x="86" y="409"/>
                  </a:lnTo>
                  <a:lnTo>
                    <a:pt x="59" y="399"/>
                  </a:lnTo>
                  <a:lnTo>
                    <a:pt x="35" y="382"/>
                  </a:lnTo>
                  <a:lnTo>
                    <a:pt x="31" y="377"/>
                  </a:lnTo>
                  <a:lnTo>
                    <a:pt x="26" y="371"/>
                  </a:lnTo>
                  <a:lnTo>
                    <a:pt x="17" y="360"/>
                  </a:lnTo>
                  <a:lnTo>
                    <a:pt x="4" y="330"/>
                  </a:lnTo>
                  <a:lnTo>
                    <a:pt x="0" y="298"/>
                  </a:lnTo>
                  <a:lnTo>
                    <a:pt x="0" y="288"/>
                  </a:lnTo>
                  <a:lnTo>
                    <a:pt x="0" y="282"/>
                  </a:lnTo>
                  <a:lnTo>
                    <a:pt x="0" y="269"/>
                  </a:lnTo>
                  <a:lnTo>
                    <a:pt x="6" y="247"/>
                  </a:lnTo>
                  <a:lnTo>
                    <a:pt x="14" y="227"/>
                  </a:lnTo>
                  <a:lnTo>
                    <a:pt x="17" y="221"/>
                  </a:lnTo>
                  <a:lnTo>
                    <a:pt x="19" y="217"/>
                  </a:lnTo>
                  <a:lnTo>
                    <a:pt x="24" y="210"/>
                  </a:lnTo>
                  <a:lnTo>
                    <a:pt x="40" y="196"/>
                  </a:lnTo>
                  <a:lnTo>
                    <a:pt x="57" y="188"/>
                  </a:lnTo>
                  <a:lnTo>
                    <a:pt x="62" y="185"/>
                  </a:lnTo>
                  <a:lnTo>
                    <a:pt x="58" y="183"/>
                  </a:lnTo>
                  <a:lnTo>
                    <a:pt x="55" y="182"/>
                  </a:lnTo>
                  <a:lnTo>
                    <a:pt x="57" y="183"/>
                  </a:lnTo>
                  <a:lnTo>
                    <a:pt x="61" y="185"/>
                  </a:lnTo>
                  <a:lnTo>
                    <a:pt x="62" y="185"/>
                  </a:lnTo>
                  <a:lnTo>
                    <a:pt x="62" y="185"/>
                  </a:lnTo>
                  <a:close/>
                  <a:moveTo>
                    <a:pt x="55" y="102"/>
                  </a:moveTo>
                  <a:lnTo>
                    <a:pt x="55" y="107"/>
                  </a:lnTo>
                  <a:lnTo>
                    <a:pt x="55" y="116"/>
                  </a:lnTo>
                  <a:lnTo>
                    <a:pt x="59" y="133"/>
                  </a:lnTo>
                  <a:lnTo>
                    <a:pt x="68" y="147"/>
                  </a:lnTo>
                  <a:lnTo>
                    <a:pt x="71" y="150"/>
                  </a:lnTo>
                  <a:lnTo>
                    <a:pt x="72" y="152"/>
                  </a:lnTo>
                  <a:lnTo>
                    <a:pt x="78" y="158"/>
                  </a:lnTo>
                  <a:lnTo>
                    <a:pt x="90" y="164"/>
                  </a:lnTo>
                  <a:lnTo>
                    <a:pt x="105" y="167"/>
                  </a:lnTo>
                  <a:lnTo>
                    <a:pt x="109" y="167"/>
                  </a:lnTo>
                  <a:lnTo>
                    <a:pt x="112" y="167"/>
                  </a:lnTo>
                  <a:lnTo>
                    <a:pt x="119" y="167"/>
                  </a:lnTo>
                  <a:lnTo>
                    <a:pt x="133" y="161"/>
                  </a:lnTo>
                  <a:lnTo>
                    <a:pt x="144" y="152"/>
                  </a:lnTo>
                  <a:lnTo>
                    <a:pt x="147" y="150"/>
                  </a:lnTo>
                  <a:lnTo>
                    <a:pt x="148" y="147"/>
                  </a:lnTo>
                  <a:lnTo>
                    <a:pt x="152" y="141"/>
                  </a:lnTo>
                  <a:lnTo>
                    <a:pt x="158" y="127"/>
                  </a:lnTo>
                  <a:lnTo>
                    <a:pt x="161" y="110"/>
                  </a:lnTo>
                  <a:lnTo>
                    <a:pt x="162" y="104"/>
                  </a:lnTo>
                  <a:lnTo>
                    <a:pt x="161" y="100"/>
                  </a:lnTo>
                  <a:lnTo>
                    <a:pt x="161" y="92"/>
                  </a:lnTo>
                  <a:lnTo>
                    <a:pt x="157" y="76"/>
                  </a:lnTo>
                  <a:lnTo>
                    <a:pt x="148" y="62"/>
                  </a:lnTo>
                  <a:lnTo>
                    <a:pt x="147" y="58"/>
                  </a:lnTo>
                  <a:lnTo>
                    <a:pt x="137" y="51"/>
                  </a:lnTo>
                  <a:lnTo>
                    <a:pt x="124" y="44"/>
                  </a:lnTo>
                  <a:lnTo>
                    <a:pt x="112" y="41"/>
                  </a:lnTo>
                  <a:lnTo>
                    <a:pt x="109" y="40"/>
                  </a:lnTo>
                  <a:lnTo>
                    <a:pt x="105" y="41"/>
                  </a:lnTo>
                  <a:lnTo>
                    <a:pt x="98" y="41"/>
                  </a:lnTo>
                  <a:lnTo>
                    <a:pt x="83" y="47"/>
                  </a:lnTo>
                  <a:lnTo>
                    <a:pt x="72" y="57"/>
                  </a:lnTo>
                  <a:lnTo>
                    <a:pt x="71" y="58"/>
                  </a:lnTo>
                  <a:lnTo>
                    <a:pt x="68" y="62"/>
                  </a:lnTo>
                  <a:lnTo>
                    <a:pt x="62" y="68"/>
                  </a:lnTo>
                  <a:lnTo>
                    <a:pt x="57" y="82"/>
                  </a:lnTo>
                  <a:lnTo>
                    <a:pt x="55" y="99"/>
                  </a:lnTo>
                  <a:lnTo>
                    <a:pt x="55" y="102"/>
                  </a:lnTo>
                  <a:lnTo>
                    <a:pt x="54" y="106"/>
                  </a:lnTo>
                  <a:lnTo>
                    <a:pt x="55" y="110"/>
                  </a:lnTo>
                  <a:lnTo>
                    <a:pt x="54" y="103"/>
                  </a:lnTo>
                  <a:lnTo>
                    <a:pt x="55" y="102"/>
                  </a:lnTo>
                  <a:lnTo>
                    <a:pt x="55" y="102"/>
                  </a:lnTo>
                  <a:close/>
                  <a:moveTo>
                    <a:pt x="41" y="288"/>
                  </a:moveTo>
                  <a:lnTo>
                    <a:pt x="41" y="295"/>
                  </a:lnTo>
                  <a:lnTo>
                    <a:pt x="41" y="306"/>
                  </a:lnTo>
                  <a:lnTo>
                    <a:pt x="47" y="327"/>
                  </a:lnTo>
                  <a:lnTo>
                    <a:pt x="57" y="344"/>
                  </a:lnTo>
                  <a:lnTo>
                    <a:pt x="61" y="347"/>
                  </a:lnTo>
                  <a:lnTo>
                    <a:pt x="64" y="351"/>
                  </a:lnTo>
                  <a:lnTo>
                    <a:pt x="71" y="358"/>
                  </a:lnTo>
                  <a:lnTo>
                    <a:pt x="86" y="367"/>
                  </a:lnTo>
                  <a:lnTo>
                    <a:pt x="103" y="369"/>
                  </a:lnTo>
                  <a:lnTo>
                    <a:pt x="109" y="369"/>
                  </a:lnTo>
                  <a:lnTo>
                    <a:pt x="113" y="369"/>
                  </a:lnTo>
                  <a:lnTo>
                    <a:pt x="121" y="369"/>
                  </a:lnTo>
                  <a:lnTo>
                    <a:pt x="138" y="362"/>
                  </a:lnTo>
                  <a:lnTo>
                    <a:pt x="152" y="353"/>
                  </a:lnTo>
                  <a:lnTo>
                    <a:pt x="157" y="348"/>
                  </a:lnTo>
                  <a:lnTo>
                    <a:pt x="160" y="346"/>
                  </a:lnTo>
                  <a:lnTo>
                    <a:pt x="164" y="337"/>
                  </a:lnTo>
                  <a:lnTo>
                    <a:pt x="172" y="317"/>
                  </a:lnTo>
                  <a:lnTo>
                    <a:pt x="175" y="296"/>
                  </a:lnTo>
                  <a:lnTo>
                    <a:pt x="176" y="289"/>
                  </a:lnTo>
                  <a:lnTo>
                    <a:pt x="175" y="284"/>
                  </a:lnTo>
                  <a:lnTo>
                    <a:pt x="175" y="272"/>
                  </a:lnTo>
                  <a:lnTo>
                    <a:pt x="168" y="251"/>
                  </a:lnTo>
                  <a:lnTo>
                    <a:pt x="158" y="234"/>
                  </a:lnTo>
                  <a:lnTo>
                    <a:pt x="155" y="230"/>
                  </a:lnTo>
                  <a:lnTo>
                    <a:pt x="151" y="227"/>
                  </a:lnTo>
                  <a:lnTo>
                    <a:pt x="144" y="220"/>
                  </a:lnTo>
                  <a:lnTo>
                    <a:pt x="130" y="212"/>
                  </a:lnTo>
                  <a:lnTo>
                    <a:pt x="112" y="209"/>
                  </a:lnTo>
                  <a:lnTo>
                    <a:pt x="107" y="207"/>
                  </a:lnTo>
                  <a:lnTo>
                    <a:pt x="102" y="209"/>
                  </a:lnTo>
                  <a:lnTo>
                    <a:pt x="93" y="209"/>
                  </a:lnTo>
                  <a:lnTo>
                    <a:pt x="78" y="216"/>
                  </a:lnTo>
                  <a:lnTo>
                    <a:pt x="64" y="227"/>
                  </a:lnTo>
                  <a:lnTo>
                    <a:pt x="61" y="230"/>
                  </a:lnTo>
                  <a:lnTo>
                    <a:pt x="57" y="234"/>
                  </a:lnTo>
                  <a:lnTo>
                    <a:pt x="52" y="243"/>
                  </a:lnTo>
                  <a:lnTo>
                    <a:pt x="44" y="261"/>
                  </a:lnTo>
                  <a:lnTo>
                    <a:pt x="41" y="282"/>
                  </a:lnTo>
                  <a:lnTo>
                    <a:pt x="41" y="288"/>
                  </a:lnTo>
                  <a:lnTo>
                    <a:pt x="40" y="293"/>
                  </a:lnTo>
                  <a:lnTo>
                    <a:pt x="41" y="299"/>
                  </a:lnTo>
                  <a:lnTo>
                    <a:pt x="40" y="289"/>
                  </a:lnTo>
                  <a:lnTo>
                    <a:pt x="41" y="288"/>
                  </a:lnTo>
                  <a:lnTo>
                    <a:pt x="41" y="28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5" name="Freeform 437"/>
            <p:cNvSpPr>
              <a:spLocks/>
            </p:cNvSpPr>
            <p:nvPr/>
          </p:nvSpPr>
          <p:spPr bwMode="auto">
            <a:xfrm>
              <a:off x="3881" y="1228"/>
              <a:ext cx="72" cy="132"/>
            </a:xfrm>
            <a:custGeom>
              <a:avLst/>
              <a:gdLst>
                <a:gd name="T0" fmla="*/ 25 w 216"/>
                <a:gd name="T1" fmla="*/ 293 h 410"/>
                <a:gd name="T2" fmla="*/ 42 w 216"/>
                <a:gd name="T3" fmla="*/ 305 h 410"/>
                <a:gd name="T4" fmla="*/ 67 w 216"/>
                <a:gd name="T5" fmla="*/ 357 h 410"/>
                <a:gd name="T6" fmla="*/ 104 w 216"/>
                <a:gd name="T7" fmla="*/ 369 h 410"/>
                <a:gd name="T8" fmla="*/ 134 w 216"/>
                <a:gd name="T9" fmla="*/ 362 h 410"/>
                <a:gd name="T10" fmla="*/ 155 w 216"/>
                <a:gd name="T11" fmla="*/ 344 h 410"/>
                <a:gd name="T12" fmla="*/ 172 w 216"/>
                <a:gd name="T13" fmla="*/ 293 h 410"/>
                <a:gd name="T14" fmla="*/ 172 w 216"/>
                <a:gd name="T15" fmla="*/ 269 h 410"/>
                <a:gd name="T16" fmla="*/ 155 w 216"/>
                <a:gd name="T17" fmla="*/ 229 h 410"/>
                <a:gd name="T18" fmla="*/ 130 w 216"/>
                <a:gd name="T19" fmla="*/ 212 h 410"/>
                <a:gd name="T20" fmla="*/ 101 w 216"/>
                <a:gd name="T21" fmla="*/ 209 h 410"/>
                <a:gd name="T22" fmla="*/ 80 w 216"/>
                <a:gd name="T23" fmla="*/ 213 h 410"/>
                <a:gd name="T24" fmla="*/ 83 w 216"/>
                <a:gd name="T25" fmla="*/ 171 h 410"/>
                <a:gd name="T26" fmla="*/ 90 w 216"/>
                <a:gd name="T27" fmla="*/ 171 h 410"/>
                <a:gd name="T28" fmla="*/ 104 w 216"/>
                <a:gd name="T29" fmla="*/ 171 h 410"/>
                <a:gd name="T30" fmla="*/ 139 w 216"/>
                <a:gd name="T31" fmla="*/ 152 h 410"/>
                <a:gd name="T32" fmla="*/ 153 w 216"/>
                <a:gd name="T33" fmla="*/ 127 h 410"/>
                <a:gd name="T34" fmla="*/ 156 w 216"/>
                <a:gd name="T35" fmla="*/ 99 h 410"/>
                <a:gd name="T36" fmla="*/ 144 w 216"/>
                <a:gd name="T37" fmla="*/ 62 h 410"/>
                <a:gd name="T38" fmla="*/ 134 w 216"/>
                <a:gd name="T39" fmla="*/ 51 h 410"/>
                <a:gd name="T40" fmla="*/ 104 w 216"/>
                <a:gd name="T41" fmla="*/ 40 h 410"/>
                <a:gd name="T42" fmla="*/ 79 w 216"/>
                <a:gd name="T43" fmla="*/ 47 h 410"/>
                <a:gd name="T44" fmla="*/ 62 w 216"/>
                <a:gd name="T45" fmla="*/ 62 h 410"/>
                <a:gd name="T46" fmla="*/ 45 w 216"/>
                <a:gd name="T47" fmla="*/ 107 h 410"/>
                <a:gd name="T48" fmla="*/ 38 w 216"/>
                <a:gd name="T49" fmla="*/ 113 h 410"/>
                <a:gd name="T50" fmla="*/ 4 w 216"/>
                <a:gd name="T51" fmla="*/ 104 h 410"/>
                <a:gd name="T52" fmla="*/ 20 w 216"/>
                <a:gd name="T53" fmla="*/ 52 h 410"/>
                <a:gd name="T54" fmla="*/ 44 w 216"/>
                <a:gd name="T55" fmla="*/ 23 h 410"/>
                <a:gd name="T56" fmla="*/ 97 w 216"/>
                <a:gd name="T57" fmla="*/ 2 h 410"/>
                <a:gd name="T58" fmla="*/ 122 w 216"/>
                <a:gd name="T59" fmla="*/ 3 h 410"/>
                <a:gd name="T60" fmla="*/ 172 w 216"/>
                <a:gd name="T61" fmla="*/ 30 h 410"/>
                <a:gd name="T62" fmla="*/ 194 w 216"/>
                <a:gd name="T63" fmla="*/ 69 h 410"/>
                <a:gd name="T64" fmla="*/ 199 w 216"/>
                <a:gd name="T65" fmla="*/ 110 h 410"/>
                <a:gd name="T66" fmla="*/ 189 w 216"/>
                <a:gd name="T67" fmla="*/ 150 h 410"/>
                <a:gd name="T68" fmla="*/ 180 w 216"/>
                <a:gd name="T69" fmla="*/ 164 h 410"/>
                <a:gd name="T70" fmla="*/ 155 w 216"/>
                <a:gd name="T71" fmla="*/ 186 h 410"/>
                <a:gd name="T72" fmla="*/ 175 w 216"/>
                <a:gd name="T73" fmla="*/ 195 h 410"/>
                <a:gd name="T74" fmla="*/ 189 w 216"/>
                <a:gd name="T75" fmla="*/ 206 h 410"/>
                <a:gd name="T76" fmla="*/ 206 w 216"/>
                <a:gd name="T77" fmla="*/ 234 h 410"/>
                <a:gd name="T78" fmla="*/ 211 w 216"/>
                <a:gd name="T79" fmla="*/ 248 h 410"/>
                <a:gd name="T80" fmla="*/ 216 w 216"/>
                <a:gd name="T81" fmla="*/ 285 h 410"/>
                <a:gd name="T82" fmla="*/ 204 w 216"/>
                <a:gd name="T83" fmla="*/ 344 h 410"/>
                <a:gd name="T84" fmla="*/ 177 w 216"/>
                <a:gd name="T85" fmla="*/ 382 h 410"/>
                <a:gd name="T86" fmla="*/ 113 w 216"/>
                <a:gd name="T87" fmla="*/ 410 h 410"/>
                <a:gd name="T88" fmla="*/ 84 w 216"/>
                <a:gd name="T89" fmla="*/ 409 h 410"/>
                <a:gd name="T90" fmla="*/ 34 w 216"/>
                <a:gd name="T91" fmla="*/ 381 h 410"/>
                <a:gd name="T92" fmla="*/ 7 w 216"/>
                <a:gd name="T93" fmla="*/ 337 h 410"/>
                <a:gd name="T94" fmla="*/ 0 w 216"/>
                <a:gd name="T95" fmla="*/ 29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410">
                  <a:moveTo>
                    <a:pt x="0" y="298"/>
                  </a:moveTo>
                  <a:lnTo>
                    <a:pt x="5" y="298"/>
                  </a:lnTo>
                  <a:lnTo>
                    <a:pt x="25" y="293"/>
                  </a:lnTo>
                  <a:lnTo>
                    <a:pt x="39" y="292"/>
                  </a:lnTo>
                  <a:lnTo>
                    <a:pt x="41" y="291"/>
                  </a:lnTo>
                  <a:lnTo>
                    <a:pt x="42" y="305"/>
                  </a:lnTo>
                  <a:lnTo>
                    <a:pt x="49" y="326"/>
                  </a:lnTo>
                  <a:lnTo>
                    <a:pt x="58" y="344"/>
                  </a:lnTo>
                  <a:lnTo>
                    <a:pt x="67" y="357"/>
                  </a:lnTo>
                  <a:lnTo>
                    <a:pt x="80" y="365"/>
                  </a:lnTo>
                  <a:lnTo>
                    <a:pt x="96" y="369"/>
                  </a:lnTo>
                  <a:lnTo>
                    <a:pt x="104" y="369"/>
                  </a:lnTo>
                  <a:lnTo>
                    <a:pt x="108" y="369"/>
                  </a:lnTo>
                  <a:lnTo>
                    <a:pt x="117" y="369"/>
                  </a:lnTo>
                  <a:lnTo>
                    <a:pt x="134" y="362"/>
                  </a:lnTo>
                  <a:lnTo>
                    <a:pt x="148" y="351"/>
                  </a:lnTo>
                  <a:lnTo>
                    <a:pt x="152" y="347"/>
                  </a:lnTo>
                  <a:lnTo>
                    <a:pt x="155" y="344"/>
                  </a:lnTo>
                  <a:lnTo>
                    <a:pt x="161" y="336"/>
                  </a:lnTo>
                  <a:lnTo>
                    <a:pt x="169" y="316"/>
                  </a:lnTo>
                  <a:lnTo>
                    <a:pt x="172" y="293"/>
                  </a:lnTo>
                  <a:lnTo>
                    <a:pt x="173" y="286"/>
                  </a:lnTo>
                  <a:lnTo>
                    <a:pt x="172" y="281"/>
                  </a:lnTo>
                  <a:lnTo>
                    <a:pt x="172" y="269"/>
                  </a:lnTo>
                  <a:lnTo>
                    <a:pt x="166" y="250"/>
                  </a:lnTo>
                  <a:lnTo>
                    <a:pt x="156" y="233"/>
                  </a:lnTo>
                  <a:lnTo>
                    <a:pt x="155" y="229"/>
                  </a:lnTo>
                  <a:lnTo>
                    <a:pt x="151" y="226"/>
                  </a:lnTo>
                  <a:lnTo>
                    <a:pt x="144" y="220"/>
                  </a:lnTo>
                  <a:lnTo>
                    <a:pt x="130" y="212"/>
                  </a:lnTo>
                  <a:lnTo>
                    <a:pt x="113" y="209"/>
                  </a:lnTo>
                  <a:lnTo>
                    <a:pt x="108" y="207"/>
                  </a:lnTo>
                  <a:lnTo>
                    <a:pt x="101" y="209"/>
                  </a:lnTo>
                  <a:lnTo>
                    <a:pt x="93" y="210"/>
                  </a:lnTo>
                  <a:lnTo>
                    <a:pt x="82" y="213"/>
                  </a:lnTo>
                  <a:lnTo>
                    <a:pt x="80" y="213"/>
                  </a:lnTo>
                  <a:lnTo>
                    <a:pt x="80" y="207"/>
                  </a:lnTo>
                  <a:lnTo>
                    <a:pt x="82" y="186"/>
                  </a:lnTo>
                  <a:lnTo>
                    <a:pt x="83" y="171"/>
                  </a:lnTo>
                  <a:lnTo>
                    <a:pt x="84" y="169"/>
                  </a:lnTo>
                  <a:lnTo>
                    <a:pt x="89" y="171"/>
                  </a:lnTo>
                  <a:lnTo>
                    <a:pt x="90" y="171"/>
                  </a:lnTo>
                  <a:lnTo>
                    <a:pt x="91" y="171"/>
                  </a:lnTo>
                  <a:lnTo>
                    <a:pt x="96" y="171"/>
                  </a:lnTo>
                  <a:lnTo>
                    <a:pt x="104" y="171"/>
                  </a:lnTo>
                  <a:lnTo>
                    <a:pt x="121" y="165"/>
                  </a:lnTo>
                  <a:lnTo>
                    <a:pt x="135" y="155"/>
                  </a:lnTo>
                  <a:lnTo>
                    <a:pt x="139" y="152"/>
                  </a:lnTo>
                  <a:lnTo>
                    <a:pt x="142" y="150"/>
                  </a:lnTo>
                  <a:lnTo>
                    <a:pt x="146" y="143"/>
                  </a:lnTo>
                  <a:lnTo>
                    <a:pt x="153" y="127"/>
                  </a:lnTo>
                  <a:lnTo>
                    <a:pt x="156" y="109"/>
                  </a:lnTo>
                  <a:lnTo>
                    <a:pt x="158" y="103"/>
                  </a:lnTo>
                  <a:lnTo>
                    <a:pt x="156" y="99"/>
                  </a:lnTo>
                  <a:lnTo>
                    <a:pt x="156" y="90"/>
                  </a:lnTo>
                  <a:lnTo>
                    <a:pt x="152" y="75"/>
                  </a:lnTo>
                  <a:lnTo>
                    <a:pt x="144" y="62"/>
                  </a:lnTo>
                  <a:lnTo>
                    <a:pt x="142" y="58"/>
                  </a:lnTo>
                  <a:lnTo>
                    <a:pt x="139" y="55"/>
                  </a:lnTo>
                  <a:lnTo>
                    <a:pt x="134" y="51"/>
                  </a:lnTo>
                  <a:lnTo>
                    <a:pt x="121" y="44"/>
                  </a:lnTo>
                  <a:lnTo>
                    <a:pt x="107" y="41"/>
                  </a:lnTo>
                  <a:lnTo>
                    <a:pt x="104" y="40"/>
                  </a:lnTo>
                  <a:lnTo>
                    <a:pt x="100" y="41"/>
                  </a:lnTo>
                  <a:lnTo>
                    <a:pt x="93" y="41"/>
                  </a:lnTo>
                  <a:lnTo>
                    <a:pt x="79" y="47"/>
                  </a:lnTo>
                  <a:lnTo>
                    <a:pt x="67" y="57"/>
                  </a:lnTo>
                  <a:lnTo>
                    <a:pt x="65" y="58"/>
                  </a:lnTo>
                  <a:lnTo>
                    <a:pt x="62" y="62"/>
                  </a:lnTo>
                  <a:lnTo>
                    <a:pt x="58" y="69"/>
                  </a:lnTo>
                  <a:lnTo>
                    <a:pt x="49" y="86"/>
                  </a:lnTo>
                  <a:lnTo>
                    <a:pt x="45" y="107"/>
                  </a:lnTo>
                  <a:lnTo>
                    <a:pt x="45" y="113"/>
                  </a:lnTo>
                  <a:lnTo>
                    <a:pt x="44" y="113"/>
                  </a:lnTo>
                  <a:lnTo>
                    <a:pt x="38" y="113"/>
                  </a:lnTo>
                  <a:lnTo>
                    <a:pt x="18" y="109"/>
                  </a:lnTo>
                  <a:lnTo>
                    <a:pt x="4" y="106"/>
                  </a:lnTo>
                  <a:lnTo>
                    <a:pt x="4" y="104"/>
                  </a:lnTo>
                  <a:lnTo>
                    <a:pt x="5" y="96"/>
                  </a:lnTo>
                  <a:lnTo>
                    <a:pt x="8" y="81"/>
                  </a:lnTo>
                  <a:lnTo>
                    <a:pt x="20" y="52"/>
                  </a:lnTo>
                  <a:lnTo>
                    <a:pt x="34" y="31"/>
                  </a:lnTo>
                  <a:lnTo>
                    <a:pt x="39" y="26"/>
                  </a:lnTo>
                  <a:lnTo>
                    <a:pt x="44" y="23"/>
                  </a:lnTo>
                  <a:lnTo>
                    <a:pt x="52" y="16"/>
                  </a:lnTo>
                  <a:lnTo>
                    <a:pt x="73" y="6"/>
                  </a:lnTo>
                  <a:lnTo>
                    <a:pt x="97" y="2"/>
                  </a:lnTo>
                  <a:lnTo>
                    <a:pt x="104" y="0"/>
                  </a:lnTo>
                  <a:lnTo>
                    <a:pt x="110" y="2"/>
                  </a:lnTo>
                  <a:lnTo>
                    <a:pt x="122" y="3"/>
                  </a:lnTo>
                  <a:lnTo>
                    <a:pt x="146" y="11"/>
                  </a:lnTo>
                  <a:lnTo>
                    <a:pt x="166" y="26"/>
                  </a:lnTo>
                  <a:lnTo>
                    <a:pt x="172" y="30"/>
                  </a:lnTo>
                  <a:lnTo>
                    <a:pt x="176" y="35"/>
                  </a:lnTo>
                  <a:lnTo>
                    <a:pt x="183" y="47"/>
                  </a:lnTo>
                  <a:lnTo>
                    <a:pt x="194" y="69"/>
                  </a:lnTo>
                  <a:lnTo>
                    <a:pt x="199" y="97"/>
                  </a:lnTo>
                  <a:lnTo>
                    <a:pt x="200" y="104"/>
                  </a:lnTo>
                  <a:lnTo>
                    <a:pt x="199" y="110"/>
                  </a:lnTo>
                  <a:lnTo>
                    <a:pt x="199" y="119"/>
                  </a:lnTo>
                  <a:lnTo>
                    <a:pt x="194" y="134"/>
                  </a:lnTo>
                  <a:lnTo>
                    <a:pt x="189" y="150"/>
                  </a:lnTo>
                  <a:lnTo>
                    <a:pt x="187" y="152"/>
                  </a:lnTo>
                  <a:lnTo>
                    <a:pt x="184" y="157"/>
                  </a:lnTo>
                  <a:lnTo>
                    <a:pt x="180" y="164"/>
                  </a:lnTo>
                  <a:lnTo>
                    <a:pt x="170" y="175"/>
                  </a:lnTo>
                  <a:lnTo>
                    <a:pt x="158" y="185"/>
                  </a:lnTo>
                  <a:lnTo>
                    <a:pt x="155" y="186"/>
                  </a:lnTo>
                  <a:lnTo>
                    <a:pt x="158" y="188"/>
                  </a:lnTo>
                  <a:lnTo>
                    <a:pt x="163" y="189"/>
                  </a:lnTo>
                  <a:lnTo>
                    <a:pt x="175" y="195"/>
                  </a:lnTo>
                  <a:lnTo>
                    <a:pt x="184" y="202"/>
                  </a:lnTo>
                  <a:lnTo>
                    <a:pt x="187" y="203"/>
                  </a:lnTo>
                  <a:lnTo>
                    <a:pt x="189" y="206"/>
                  </a:lnTo>
                  <a:lnTo>
                    <a:pt x="193" y="210"/>
                  </a:lnTo>
                  <a:lnTo>
                    <a:pt x="200" y="221"/>
                  </a:lnTo>
                  <a:lnTo>
                    <a:pt x="206" y="234"/>
                  </a:lnTo>
                  <a:lnTo>
                    <a:pt x="208" y="237"/>
                  </a:lnTo>
                  <a:lnTo>
                    <a:pt x="208" y="241"/>
                  </a:lnTo>
                  <a:lnTo>
                    <a:pt x="211" y="248"/>
                  </a:lnTo>
                  <a:lnTo>
                    <a:pt x="214" y="265"/>
                  </a:lnTo>
                  <a:lnTo>
                    <a:pt x="214" y="282"/>
                  </a:lnTo>
                  <a:lnTo>
                    <a:pt x="216" y="285"/>
                  </a:lnTo>
                  <a:lnTo>
                    <a:pt x="214" y="295"/>
                  </a:lnTo>
                  <a:lnTo>
                    <a:pt x="213" y="312"/>
                  </a:lnTo>
                  <a:lnTo>
                    <a:pt x="204" y="344"/>
                  </a:lnTo>
                  <a:lnTo>
                    <a:pt x="187" y="369"/>
                  </a:lnTo>
                  <a:lnTo>
                    <a:pt x="183" y="375"/>
                  </a:lnTo>
                  <a:lnTo>
                    <a:pt x="177" y="382"/>
                  </a:lnTo>
                  <a:lnTo>
                    <a:pt x="166" y="392"/>
                  </a:lnTo>
                  <a:lnTo>
                    <a:pt x="141" y="405"/>
                  </a:lnTo>
                  <a:lnTo>
                    <a:pt x="113" y="410"/>
                  </a:lnTo>
                  <a:lnTo>
                    <a:pt x="106" y="410"/>
                  </a:lnTo>
                  <a:lnTo>
                    <a:pt x="98" y="410"/>
                  </a:lnTo>
                  <a:lnTo>
                    <a:pt x="84" y="409"/>
                  </a:lnTo>
                  <a:lnTo>
                    <a:pt x="60" y="401"/>
                  </a:lnTo>
                  <a:lnTo>
                    <a:pt x="38" y="386"/>
                  </a:lnTo>
                  <a:lnTo>
                    <a:pt x="34" y="381"/>
                  </a:lnTo>
                  <a:lnTo>
                    <a:pt x="28" y="377"/>
                  </a:lnTo>
                  <a:lnTo>
                    <a:pt x="20" y="364"/>
                  </a:lnTo>
                  <a:lnTo>
                    <a:pt x="7" y="337"/>
                  </a:lnTo>
                  <a:lnTo>
                    <a:pt x="0" y="306"/>
                  </a:lnTo>
                  <a:lnTo>
                    <a:pt x="0" y="298"/>
                  </a:lnTo>
                  <a:lnTo>
                    <a:pt x="0" y="29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6" name="Freeform 438"/>
            <p:cNvSpPr>
              <a:spLocks/>
            </p:cNvSpPr>
            <p:nvPr/>
          </p:nvSpPr>
          <p:spPr bwMode="auto">
            <a:xfrm>
              <a:off x="3975" y="1228"/>
              <a:ext cx="37" cy="132"/>
            </a:xfrm>
            <a:custGeom>
              <a:avLst/>
              <a:gdLst>
                <a:gd name="T0" fmla="*/ 123 w 123"/>
                <a:gd name="T1" fmla="*/ 403 h 403"/>
                <a:gd name="T2" fmla="*/ 116 w 123"/>
                <a:gd name="T3" fmla="*/ 403 h 403"/>
                <a:gd name="T4" fmla="*/ 96 w 123"/>
                <a:gd name="T5" fmla="*/ 403 h 403"/>
                <a:gd name="T6" fmla="*/ 82 w 123"/>
                <a:gd name="T7" fmla="*/ 403 h 403"/>
                <a:gd name="T8" fmla="*/ 82 w 123"/>
                <a:gd name="T9" fmla="*/ 403 h 403"/>
                <a:gd name="T10" fmla="*/ 80 w 123"/>
                <a:gd name="T11" fmla="*/ 398 h 403"/>
                <a:gd name="T12" fmla="*/ 82 w 123"/>
                <a:gd name="T13" fmla="*/ 355 h 403"/>
                <a:gd name="T14" fmla="*/ 80 w 123"/>
                <a:gd name="T15" fmla="*/ 207 h 403"/>
                <a:gd name="T16" fmla="*/ 80 w 123"/>
                <a:gd name="T17" fmla="*/ 96 h 403"/>
                <a:gd name="T18" fmla="*/ 82 w 123"/>
                <a:gd name="T19" fmla="*/ 89 h 403"/>
                <a:gd name="T20" fmla="*/ 79 w 123"/>
                <a:gd name="T21" fmla="*/ 93 h 403"/>
                <a:gd name="T22" fmla="*/ 73 w 123"/>
                <a:gd name="T23" fmla="*/ 97 h 403"/>
                <a:gd name="T24" fmla="*/ 62 w 123"/>
                <a:gd name="T25" fmla="*/ 109 h 403"/>
                <a:gd name="T26" fmla="*/ 48 w 123"/>
                <a:gd name="T27" fmla="*/ 120 h 403"/>
                <a:gd name="T28" fmla="*/ 45 w 123"/>
                <a:gd name="T29" fmla="*/ 123 h 403"/>
                <a:gd name="T30" fmla="*/ 41 w 123"/>
                <a:gd name="T31" fmla="*/ 126 h 403"/>
                <a:gd name="T32" fmla="*/ 32 w 123"/>
                <a:gd name="T33" fmla="*/ 131 h 403"/>
                <a:gd name="T34" fmla="*/ 17 w 123"/>
                <a:gd name="T35" fmla="*/ 140 h 403"/>
                <a:gd name="T36" fmla="*/ 4 w 123"/>
                <a:gd name="T37" fmla="*/ 147 h 403"/>
                <a:gd name="T38" fmla="*/ 1 w 123"/>
                <a:gd name="T39" fmla="*/ 148 h 403"/>
                <a:gd name="T40" fmla="*/ 1 w 123"/>
                <a:gd name="T41" fmla="*/ 141 h 403"/>
                <a:gd name="T42" fmla="*/ 0 w 123"/>
                <a:gd name="T43" fmla="*/ 119 h 403"/>
                <a:gd name="T44" fmla="*/ 0 w 123"/>
                <a:gd name="T45" fmla="*/ 102 h 403"/>
                <a:gd name="T46" fmla="*/ 1 w 123"/>
                <a:gd name="T47" fmla="*/ 100 h 403"/>
                <a:gd name="T48" fmla="*/ 6 w 123"/>
                <a:gd name="T49" fmla="*/ 97 h 403"/>
                <a:gd name="T50" fmla="*/ 17 w 123"/>
                <a:gd name="T51" fmla="*/ 90 h 403"/>
                <a:gd name="T52" fmla="*/ 37 w 123"/>
                <a:gd name="T53" fmla="*/ 76 h 403"/>
                <a:gd name="T54" fmla="*/ 55 w 123"/>
                <a:gd name="T55" fmla="*/ 59 h 403"/>
                <a:gd name="T56" fmla="*/ 61 w 123"/>
                <a:gd name="T57" fmla="*/ 54 h 403"/>
                <a:gd name="T58" fmla="*/ 63 w 123"/>
                <a:gd name="T59" fmla="*/ 50 h 403"/>
                <a:gd name="T60" fmla="*/ 72 w 123"/>
                <a:gd name="T61" fmla="*/ 41 h 403"/>
                <a:gd name="T62" fmla="*/ 85 w 123"/>
                <a:gd name="T63" fmla="*/ 23 h 403"/>
                <a:gd name="T64" fmla="*/ 93 w 123"/>
                <a:gd name="T65" fmla="*/ 6 h 403"/>
                <a:gd name="T66" fmla="*/ 96 w 123"/>
                <a:gd name="T67" fmla="*/ 0 h 403"/>
                <a:gd name="T68" fmla="*/ 99 w 123"/>
                <a:gd name="T69" fmla="*/ 0 h 403"/>
                <a:gd name="T70" fmla="*/ 111 w 123"/>
                <a:gd name="T71" fmla="*/ 0 h 403"/>
                <a:gd name="T72" fmla="*/ 121 w 123"/>
                <a:gd name="T73" fmla="*/ 0 h 403"/>
                <a:gd name="T74" fmla="*/ 123 w 123"/>
                <a:gd name="T75" fmla="*/ 0 h 403"/>
                <a:gd name="T76" fmla="*/ 121 w 123"/>
                <a:gd name="T77" fmla="*/ 9 h 403"/>
                <a:gd name="T78" fmla="*/ 123 w 123"/>
                <a:gd name="T79" fmla="*/ 64 h 403"/>
                <a:gd name="T80" fmla="*/ 121 w 123"/>
                <a:gd name="T81" fmla="*/ 252 h 403"/>
                <a:gd name="T82" fmla="*/ 121 w 123"/>
                <a:gd name="T83" fmla="*/ 396 h 403"/>
                <a:gd name="T84" fmla="*/ 123 w 123"/>
                <a:gd name="T85" fmla="*/ 403 h 403"/>
                <a:gd name="T86" fmla="*/ 123 w 123"/>
                <a:gd name="T87"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403">
                  <a:moveTo>
                    <a:pt x="123" y="403"/>
                  </a:moveTo>
                  <a:lnTo>
                    <a:pt x="116" y="403"/>
                  </a:lnTo>
                  <a:lnTo>
                    <a:pt x="96" y="403"/>
                  </a:lnTo>
                  <a:lnTo>
                    <a:pt x="82" y="403"/>
                  </a:lnTo>
                  <a:lnTo>
                    <a:pt x="82" y="403"/>
                  </a:lnTo>
                  <a:lnTo>
                    <a:pt x="80" y="398"/>
                  </a:lnTo>
                  <a:lnTo>
                    <a:pt x="82" y="355"/>
                  </a:lnTo>
                  <a:lnTo>
                    <a:pt x="80" y="207"/>
                  </a:lnTo>
                  <a:lnTo>
                    <a:pt x="80" y="96"/>
                  </a:lnTo>
                  <a:lnTo>
                    <a:pt x="82" y="89"/>
                  </a:lnTo>
                  <a:lnTo>
                    <a:pt x="79" y="93"/>
                  </a:lnTo>
                  <a:lnTo>
                    <a:pt x="73" y="97"/>
                  </a:lnTo>
                  <a:lnTo>
                    <a:pt x="62" y="109"/>
                  </a:lnTo>
                  <a:lnTo>
                    <a:pt x="48" y="120"/>
                  </a:lnTo>
                  <a:lnTo>
                    <a:pt x="45" y="123"/>
                  </a:lnTo>
                  <a:lnTo>
                    <a:pt x="41" y="126"/>
                  </a:lnTo>
                  <a:lnTo>
                    <a:pt x="32" y="131"/>
                  </a:lnTo>
                  <a:lnTo>
                    <a:pt x="17" y="140"/>
                  </a:lnTo>
                  <a:lnTo>
                    <a:pt x="4" y="147"/>
                  </a:lnTo>
                  <a:lnTo>
                    <a:pt x="1" y="148"/>
                  </a:lnTo>
                  <a:lnTo>
                    <a:pt x="1" y="141"/>
                  </a:lnTo>
                  <a:lnTo>
                    <a:pt x="0" y="119"/>
                  </a:lnTo>
                  <a:lnTo>
                    <a:pt x="0" y="102"/>
                  </a:lnTo>
                  <a:lnTo>
                    <a:pt x="1" y="100"/>
                  </a:lnTo>
                  <a:lnTo>
                    <a:pt x="6" y="97"/>
                  </a:lnTo>
                  <a:lnTo>
                    <a:pt x="17" y="90"/>
                  </a:lnTo>
                  <a:lnTo>
                    <a:pt x="37" y="76"/>
                  </a:lnTo>
                  <a:lnTo>
                    <a:pt x="55" y="59"/>
                  </a:lnTo>
                  <a:lnTo>
                    <a:pt x="61" y="54"/>
                  </a:lnTo>
                  <a:lnTo>
                    <a:pt x="63" y="50"/>
                  </a:lnTo>
                  <a:lnTo>
                    <a:pt x="72" y="41"/>
                  </a:lnTo>
                  <a:lnTo>
                    <a:pt x="85" y="23"/>
                  </a:lnTo>
                  <a:lnTo>
                    <a:pt x="93" y="6"/>
                  </a:lnTo>
                  <a:lnTo>
                    <a:pt x="96" y="0"/>
                  </a:lnTo>
                  <a:lnTo>
                    <a:pt x="99" y="0"/>
                  </a:lnTo>
                  <a:lnTo>
                    <a:pt x="111" y="0"/>
                  </a:lnTo>
                  <a:lnTo>
                    <a:pt x="121" y="0"/>
                  </a:lnTo>
                  <a:lnTo>
                    <a:pt x="123" y="0"/>
                  </a:lnTo>
                  <a:lnTo>
                    <a:pt x="121" y="9"/>
                  </a:lnTo>
                  <a:lnTo>
                    <a:pt x="123" y="64"/>
                  </a:lnTo>
                  <a:lnTo>
                    <a:pt x="121" y="252"/>
                  </a:lnTo>
                  <a:lnTo>
                    <a:pt x="121" y="396"/>
                  </a:lnTo>
                  <a:lnTo>
                    <a:pt x="123" y="403"/>
                  </a:lnTo>
                  <a:lnTo>
                    <a:pt x="123" y="4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7" name="Freeform 439"/>
            <p:cNvSpPr>
              <a:spLocks/>
            </p:cNvSpPr>
            <p:nvPr/>
          </p:nvSpPr>
          <p:spPr bwMode="auto">
            <a:xfrm>
              <a:off x="4093" y="1305"/>
              <a:ext cx="42" cy="17"/>
            </a:xfrm>
            <a:custGeom>
              <a:avLst/>
              <a:gdLst>
                <a:gd name="T0" fmla="*/ 1 w 125"/>
                <a:gd name="T1" fmla="*/ 51 h 51"/>
                <a:gd name="T2" fmla="*/ 1 w 125"/>
                <a:gd name="T3" fmla="*/ 43 h 51"/>
                <a:gd name="T4" fmla="*/ 0 w 125"/>
                <a:gd name="T5" fmla="*/ 19 h 51"/>
                <a:gd name="T6" fmla="*/ 0 w 125"/>
                <a:gd name="T7" fmla="*/ 1 h 51"/>
                <a:gd name="T8" fmla="*/ 1 w 125"/>
                <a:gd name="T9" fmla="*/ 0 h 51"/>
                <a:gd name="T10" fmla="*/ 19 w 125"/>
                <a:gd name="T11" fmla="*/ 0 h 51"/>
                <a:gd name="T12" fmla="*/ 77 w 125"/>
                <a:gd name="T13" fmla="*/ 0 h 51"/>
                <a:gd name="T14" fmla="*/ 122 w 125"/>
                <a:gd name="T15" fmla="*/ 0 h 51"/>
                <a:gd name="T16" fmla="*/ 125 w 125"/>
                <a:gd name="T17" fmla="*/ 0 h 51"/>
                <a:gd name="T18" fmla="*/ 125 w 125"/>
                <a:gd name="T19" fmla="*/ 8 h 51"/>
                <a:gd name="T20" fmla="*/ 124 w 125"/>
                <a:gd name="T21" fmla="*/ 32 h 51"/>
                <a:gd name="T22" fmla="*/ 124 w 125"/>
                <a:gd name="T23" fmla="*/ 51 h 51"/>
                <a:gd name="T24" fmla="*/ 125 w 125"/>
                <a:gd name="T25" fmla="*/ 51 h 51"/>
                <a:gd name="T26" fmla="*/ 105 w 125"/>
                <a:gd name="T27" fmla="*/ 51 h 51"/>
                <a:gd name="T28" fmla="*/ 48 w 125"/>
                <a:gd name="T29" fmla="*/ 51 h 51"/>
                <a:gd name="T30" fmla="*/ 2 w 125"/>
                <a:gd name="T31" fmla="*/ 51 h 51"/>
                <a:gd name="T32" fmla="*/ 1 w 125"/>
                <a:gd name="T33" fmla="*/ 51 h 51"/>
                <a:gd name="T34" fmla="*/ 1 w 125"/>
                <a:gd name="T3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51">
                  <a:moveTo>
                    <a:pt x="1" y="51"/>
                  </a:moveTo>
                  <a:lnTo>
                    <a:pt x="1" y="43"/>
                  </a:lnTo>
                  <a:lnTo>
                    <a:pt x="0" y="19"/>
                  </a:lnTo>
                  <a:lnTo>
                    <a:pt x="0" y="1"/>
                  </a:lnTo>
                  <a:lnTo>
                    <a:pt x="1" y="0"/>
                  </a:lnTo>
                  <a:lnTo>
                    <a:pt x="19" y="0"/>
                  </a:lnTo>
                  <a:lnTo>
                    <a:pt x="77" y="0"/>
                  </a:lnTo>
                  <a:lnTo>
                    <a:pt x="122" y="0"/>
                  </a:lnTo>
                  <a:lnTo>
                    <a:pt x="125" y="0"/>
                  </a:lnTo>
                  <a:lnTo>
                    <a:pt x="125" y="8"/>
                  </a:lnTo>
                  <a:lnTo>
                    <a:pt x="124" y="32"/>
                  </a:lnTo>
                  <a:lnTo>
                    <a:pt x="124" y="51"/>
                  </a:lnTo>
                  <a:lnTo>
                    <a:pt x="125" y="51"/>
                  </a:lnTo>
                  <a:lnTo>
                    <a:pt x="105" y="51"/>
                  </a:lnTo>
                  <a:lnTo>
                    <a:pt x="48" y="51"/>
                  </a:lnTo>
                  <a:lnTo>
                    <a:pt x="2" y="51"/>
                  </a:lnTo>
                  <a:lnTo>
                    <a:pt x="1" y="51"/>
                  </a:lnTo>
                  <a:lnTo>
                    <a:pt x="1"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8" name="Freeform 440"/>
            <p:cNvSpPr>
              <a:spLocks/>
            </p:cNvSpPr>
            <p:nvPr/>
          </p:nvSpPr>
          <p:spPr bwMode="auto">
            <a:xfrm>
              <a:off x="4199" y="1228"/>
              <a:ext cx="40" cy="132"/>
            </a:xfrm>
            <a:custGeom>
              <a:avLst/>
              <a:gdLst>
                <a:gd name="T0" fmla="*/ 122 w 122"/>
                <a:gd name="T1" fmla="*/ 403 h 403"/>
                <a:gd name="T2" fmla="*/ 115 w 122"/>
                <a:gd name="T3" fmla="*/ 403 h 403"/>
                <a:gd name="T4" fmla="*/ 96 w 122"/>
                <a:gd name="T5" fmla="*/ 403 h 403"/>
                <a:gd name="T6" fmla="*/ 82 w 122"/>
                <a:gd name="T7" fmla="*/ 403 h 403"/>
                <a:gd name="T8" fmla="*/ 82 w 122"/>
                <a:gd name="T9" fmla="*/ 403 h 403"/>
                <a:gd name="T10" fmla="*/ 80 w 122"/>
                <a:gd name="T11" fmla="*/ 398 h 403"/>
                <a:gd name="T12" fmla="*/ 82 w 122"/>
                <a:gd name="T13" fmla="*/ 355 h 403"/>
                <a:gd name="T14" fmla="*/ 80 w 122"/>
                <a:gd name="T15" fmla="*/ 207 h 403"/>
                <a:gd name="T16" fmla="*/ 80 w 122"/>
                <a:gd name="T17" fmla="*/ 96 h 403"/>
                <a:gd name="T18" fmla="*/ 82 w 122"/>
                <a:gd name="T19" fmla="*/ 89 h 403"/>
                <a:gd name="T20" fmla="*/ 79 w 122"/>
                <a:gd name="T21" fmla="*/ 93 h 403"/>
                <a:gd name="T22" fmla="*/ 73 w 122"/>
                <a:gd name="T23" fmla="*/ 97 h 403"/>
                <a:gd name="T24" fmla="*/ 62 w 122"/>
                <a:gd name="T25" fmla="*/ 109 h 403"/>
                <a:gd name="T26" fmla="*/ 46 w 122"/>
                <a:gd name="T27" fmla="*/ 120 h 403"/>
                <a:gd name="T28" fmla="*/ 44 w 122"/>
                <a:gd name="T29" fmla="*/ 123 h 403"/>
                <a:gd name="T30" fmla="*/ 39 w 122"/>
                <a:gd name="T31" fmla="*/ 126 h 403"/>
                <a:gd name="T32" fmla="*/ 31 w 122"/>
                <a:gd name="T33" fmla="*/ 131 h 403"/>
                <a:gd name="T34" fmla="*/ 17 w 122"/>
                <a:gd name="T35" fmla="*/ 140 h 403"/>
                <a:gd name="T36" fmla="*/ 4 w 122"/>
                <a:gd name="T37" fmla="*/ 147 h 403"/>
                <a:gd name="T38" fmla="*/ 1 w 122"/>
                <a:gd name="T39" fmla="*/ 148 h 403"/>
                <a:gd name="T40" fmla="*/ 1 w 122"/>
                <a:gd name="T41" fmla="*/ 141 h 403"/>
                <a:gd name="T42" fmla="*/ 0 w 122"/>
                <a:gd name="T43" fmla="*/ 119 h 403"/>
                <a:gd name="T44" fmla="*/ 0 w 122"/>
                <a:gd name="T45" fmla="*/ 102 h 403"/>
                <a:gd name="T46" fmla="*/ 1 w 122"/>
                <a:gd name="T47" fmla="*/ 100 h 403"/>
                <a:gd name="T48" fmla="*/ 5 w 122"/>
                <a:gd name="T49" fmla="*/ 97 h 403"/>
                <a:gd name="T50" fmla="*/ 17 w 122"/>
                <a:gd name="T51" fmla="*/ 90 h 403"/>
                <a:gd name="T52" fmla="*/ 36 w 122"/>
                <a:gd name="T53" fmla="*/ 76 h 403"/>
                <a:gd name="T54" fmla="*/ 55 w 122"/>
                <a:gd name="T55" fmla="*/ 59 h 403"/>
                <a:gd name="T56" fmla="*/ 60 w 122"/>
                <a:gd name="T57" fmla="*/ 54 h 403"/>
                <a:gd name="T58" fmla="*/ 63 w 122"/>
                <a:gd name="T59" fmla="*/ 50 h 403"/>
                <a:gd name="T60" fmla="*/ 72 w 122"/>
                <a:gd name="T61" fmla="*/ 41 h 403"/>
                <a:gd name="T62" fmla="*/ 84 w 122"/>
                <a:gd name="T63" fmla="*/ 23 h 403"/>
                <a:gd name="T64" fmla="*/ 93 w 122"/>
                <a:gd name="T65" fmla="*/ 6 h 403"/>
                <a:gd name="T66" fmla="*/ 96 w 122"/>
                <a:gd name="T67" fmla="*/ 0 h 403"/>
                <a:gd name="T68" fmla="*/ 98 w 122"/>
                <a:gd name="T69" fmla="*/ 0 h 403"/>
                <a:gd name="T70" fmla="*/ 111 w 122"/>
                <a:gd name="T71" fmla="*/ 0 h 403"/>
                <a:gd name="T72" fmla="*/ 121 w 122"/>
                <a:gd name="T73" fmla="*/ 0 h 403"/>
                <a:gd name="T74" fmla="*/ 122 w 122"/>
                <a:gd name="T75" fmla="*/ 0 h 403"/>
                <a:gd name="T76" fmla="*/ 121 w 122"/>
                <a:gd name="T77" fmla="*/ 9 h 403"/>
                <a:gd name="T78" fmla="*/ 122 w 122"/>
                <a:gd name="T79" fmla="*/ 64 h 403"/>
                <a:gd name="T80" fmla="*/ 121 w 122"/>
                <a:gd name="T81" fmla="*/ 252 h 403"/>
                <a:gd name="T82" fmla="*/ 121 w 122"/>
                <a:gd name="T83" fmla="*/ 396 h 403"/>
                <a:gd name="T84" fmla="*/ 122 w 122"/>
                <a:gd name="T85" fmla="*/ 403 h 403"/>
                <a:gd name="T86" fmla="*/ 122 w 122"/>
                <a:gd name="T87"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403">
                  <a:moveTo>
                    <a:pt x="122" y="403"/>
                  </a:moveTo>
                  <a:lnTo>
                    <a:pt x="115" y="403"/>
                  </a:lnTo>
                  <a:lnTo>
                    <a:pt x="96" y="403"/>
                  </a:lnTo>
                  <a:lnTo>
                    <a:pt x="82" y="403"/>
                  </a:lnTo>
                  <a:lnTo>
                    <a:pt x="82" y="403"/>
                  </a:lnTo>
                  <a:lnTo>
                    <a:pt x="80" y="398"/>
                  </a:lnTo>
                  <a:lnTo>
                    <a:pt x="82" y="355"/>
                  </a:lnTo>
                  <a:lnTo>
                    <a:pt x="80" y="207"/>
                  </a:lnTo>
                  <a:lnTo>
                    <a:pt x="80" y="96"/>
                  </a:lnTo>
                  <a:lnTo>
                    <a:pt x="82" y="89"/>
                  </a:lnTo>
                  <a:lnTo>
                    <a:pt x="79" y="93"/>
                  </a:lnTo>
                  <a:lnTo>
                    <a:pt x="73" y="97"/>
                  </a:lnTo>
                  <a:lnTo>
                    <a:pt x="62" y="109"/>
                  </a:lnTo>
                  <a:lnTo>
                    <a:pt x="46" y="120"/>
                  </a:lnTo>
                  <a:lnTo>
                    <a:pt x="44" y="123"/>
                  </a:lnTo>
                  <a:lnTo>
                    <a:pt x="39" y="126"/>
                  </a:lnTo>
                  <a:lnTo>
                    <a:pt x="31" y="131"/>
                  </a:lnTo>
                  <a:lnTo>
                    <a:pt x="17" y="140"/>
                  </a:lnTo>
                  <a:lnTo>
                    <a:pt x="4" y="147"/>
                  </a:lnTo>
                  <a:lnTo>
                    <a:pt x="1" y="148"/>
                  </a:lnTo>
                  <a:lnTo>
                    <a:pt x="1" y="141"/>
                  </a:lnTo>
                  <a:lnTo>
                    <a:pt x="0" y="119"/>
                  </a:lnTo>
                  <a:lnTo>
                    <a:pt x="0" y="102"/>
                  </a:lnTo>
                  <a:lnTo>
                    <a:pt x="1" y="100"/>
                  </a:lnTo>
                  <a:lnTo>
                    <a:pt x="5" y="97"/>
                  </a:lnTo>
                  <a:lnTo>
                    <a:pt x="17" y="90"/>
                  </a:lnTo>
                  <a:lnTo>
                    <a:pt x="36" y="76"/>
                  </a:lnTo>
                  <a:lnTo>
                    <a:pt x="55" y="59"/>
                  </a:lnTo>
                  <a:lnTo>
                    <a:pt x="60" y="54"/>
                  </a:lnTo>
                  <a:lnTo>
                    <a:pt x="63" y="50"/>
                  </a:lnTo>
                  <a:lnTo>
                    <a:pt x="72" y="41"/>
                  </a:lnTo>
                  <a:lnTo>
                    <a:pt x="84" y="23"/>
                  </a:lnTo>
                  <a:lnTo>
                    <a:pt x="93" y="6"/>
                  </a:lnTo>
                  <a:lnTo>
                    <a:pt x="96" y="0"/>
                  </a:lnTo>
                  <a:lnTo>
                    <a:pt x="98" y="0"/>
                  </a:lnTo>
                  <a:lnTo>
                    <a:pt x="111" y="0"/>
                  </a:lnTo>
                  <a:lnTo>
                    <a:pt x="121" y="0"/>
                  </a:lnTo>
                  <a:lnTo>
                    <a:pt x="122" y="0"/>
                  </a:lnTo>
                  <a:lnTo>
                    <a:pt x="121" y="9"/>
                  </a:lnTo>
                  <a:lnTo>
                    <a:pt x="122" y="64"/>
                  </a:lnTo>
                  <a:lnTo>
                    <a:pt x="121" y="252"/>
                  </a:lnTo>
                  <a:lnTo>
                    <a:pt x="121" y="396"/>
                  </a:lnTo>
                  <a:lnTo>
                    <a:pt x="122" y="403"/>
                  </a:lnTo>
                  <a:lnTo>
                    <a:pt x="122" y="4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39" name="Freeform 441"/>
            <p:cNvSpPr>
              <a:spLocks noEditPoints="1"/>
            </p:cNvSpPr>
            <p:nvPr/>
          </p:nvSpPr>
          <p:spPr bwMode="auto">
            <a:xfrm>
              <a:off x="4274" y="1228"/>
              <a:ext cx="73" cy="132"/>
            </a:xfrm>
            <a:custGeom>
              <a:avLst/>
              <a:gdLst>
                <a:gd name="T0" fmla="*/ 29 w 217"/>
                <a:gd name="T1" fmla="*/ 309 h 410"/>
                <a:gd name="T2" fmla="*/ 46 w 217"/>
                <a:gd name="T3" fmla="*/ 317 h 410"/>
                <a:gd name="T4" fmla="*/ 67 w 217"/>
                <a:gd name="T5" fmla="*/ 360 h 410"/>
                <a:gd name="T6" fmla="*/ 100 w 217"/>
                <a:gd name="T7" fmla="*/ 369 h 410"/>
                <a:gd name="T8" fmla="*/ 121 w 217"/>
                <a:gd name="T9" fmla="*/ 365 h 410"/>
                <a:gd name="T10" fmla="*/ 138 w 217"/>
                <a:gd name="T11" fmla="*/ 355 h 410"/>
                <a:gd name="T12" fmla="*/ 162 w 217"/>
                <a:gd name="T13" fmla="*/ 313 h 410"/>
                <a:gd name="T14" fmla="*/ 169 w 217"/>
                <a:gd name="T15" fmla="*/ 289 h 410"/>
                <a:gd name="T16" fmla="*/ 176 w 217"/>
                <a:gd name="T17" fmla="*/ 224 h 410"/>
                <a:gd name="T18" fmla="*/ 175 w 217"/>
                <a:gd name="T19" fmla="*/ 216 h 410"/>
                <a:gd name="T20" fmla="*/ 169 w 217"/>
                <a:gd name="T21" fmla="*/ 227 h 410"/>
                <a:gd name="T22" fmla="*/ 142 w 217"/>
                <a:gd name="T23" fmla="*/ 252 h 410"/>
                <a:gd name="T24" fmla="*/ 115 w 217"/>
                <a:gd name="T25" fmla="*/ 265 h 410"/>
                <a:gd name="T26" fmla="*/ 91 w 217"/>
                <a:gd name="T27" fmla="*/ 268 h 410"/>
                <a:gd name="T28" fmla="*/ 32 w 217"/>
                <a:gd name="T29" fmla="*/ 238 h 410"/>
                <a:gd name="T30" fmla="*/ 14 w 217"/>
                <a:gd name="T31" fmla="*/ 213 h 410"/>
                <a:gd name="T32" fmla="*/ 0 w 217"/>
                <a:gd name="T33" fmla="*/ 135 h 410"/>
                <a:gd name="T34" fmla="*/ 10 w 217"/>
                <a:gd name="T35" fmla="*/ 72 h 410"/>
                <a:gd name="T36" fmla="*/ 34 w 217"/>
                <a:gd name="T37" fmla="*/ 30 h 410"/>
                <a:gd name="T38" fmla="*/ 96 w 217"/>
                <a:gd name="T39" fmla="*/ 2 h 410"/>
                <a:gd name="T40" fmla="*/ 118 w 217"/>
                <a:gd name="T41" fmla="*/ 2 h 410"/>
                <a:gd name="T42" fmla="*/ 160 w 217"/>
                <a:gd name="T43" fmla="*/ 20 h 410"/>
                <a:gd name="T44" fmla="*/ 187 w 217"/>
                <a:gd name="T45" fmla="*/ 51 h 410"/>
                <a:gd name="T46" fmla="*/ 203 w 217"/>
                <a:gd name="T47" fmla="*/ 86 h 410"/>
                <a:gd name="T48" fmla="*/ 215 w 217"/>
                <a:gd name="T49" fmla="*/ 182 h 410"/>
                <a:gd name="T50" fmla="*/ 215 w 217"/>
                <a:gd name="T51" fmla="*/ 234 h 410"/>
                <a:gd name="T52" fmla="*/ 201 w 217"/>
                <a:gd name="T53" fmla="*/ 323 h 410"/>
                <a:gd name="T54" fmla="*/ 177 w 217"/>
                <a:gd name="T55" fmla="*/ 368 h 410"/>
                <a:gd name="T56" fmla="*/ 152 w 217"/>
                <a:gd name="T57" fmla="*/ 393 h 410"/>
                <a:gd name="T58" fmla="*/ 103 w 217"/>
                <a:gd name="T59" fmla="*/ 410 h 410"/>
                <a:gd name="T60" fmla="*/ 80 w 217"/>
                <a:gd name="T61" fmla="*/ 409 h 410"/>
                <a:gd name="T62" fmla="*/ 35 w 217"/>
                <a:gd name="T63" fmla="*/ 385 h 410"/>
                <a:gd name="T64" fmla="*/ 12 w 217"/>
                <a:gd name="T65" fmla="*/ 348 h 410"/>
                <a:gd name="T66" fmla="*/ 4 w 217"/>
                <a:gd name="T67" fmla="*/ 312 h 410"/>
                <a:gd name="T68" fmla="*/ 5 w 217"/>
                <a:gd name="T69" fmla="*/ 310 h 410"/>
                <a:gd name="T70" fmla="*/ 170 w 217"/>
                <a:gd name="T71" fmla="*/ 127 h 410"/>
                <a:gd name="T72" fmla="*/ 155 w 217"/>
                <a:gd name="T73" fmla="*/ 71 h 410"/>
                <a:gd name="T74" fmla="*/ 142 w 217"/>
                <a:gd name="T75" fmla="*/ 55 h 410"/>
                <a:gd name="T76" fmla="*/ 108 w 217"/>
                <a:gd name="T77" fmla="*/ 41 h 410"/>
                <a:gd name="T78" fmla="*/ 79 w 217"/>
                <a:gd name="T79" fmla="*/ 51 h 410"/>
                <a:gd name="T80" fmla="*/ 58 w 217"/>
                <a:gd name="T81" fmla="*/ 72 h 410"/>
                <a:gd name="T82" fmla="*/ 41 w 217"/>
                <a:gd name="T83" fmla="*/ 130 h 410"/>
                <a:gd name="T84" fmla="*/ 41 w 217"/>
                <a:gd name="T85" fmla="*/ 157 h 410"/>
                <a:gd name="T86" fmla="*/ 60 w 217"/>
                <a:gd name="T87" fmla="*/ 200 h 410"/>
                <a:gd name="T88" fmla="*/ 84 w 217"/>
                <a:gd name="T89" fmla="*/ 220 h 410"/>
                <a:gd name="T90" fmla="*/ 111 w 217"/>
                <a:gd name="T91" fmla="*/ 224 h 410"/>
                <a:gd name="T92" fmla="*/ 148 w 217"/>
                <a:gd name="T93" fmla="*/ 205 h 410"/>
                <a:gd name="T94" fmla="*/ 159 w 217"/>
                <a:gd name="T95" fmla="*/ 188 h 410"/>
                <a:gd name="T96" fmla="*/ 172 w 217"/>
                <a:gd name="T97" fmla="*/ 133 h 410"/>
                <a:gd name="T98" fmla="*/ 170 w 217"/>
                <a:gd name="T99"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 h="410">
                  <a:moveTo>
                    <a:pt x="5" y="310"/>
                  </a:moveTo>
                  <a:lnTo>
                    <a:pt x="11" y="310"/>
                  </a:lnTo>
                  <a:lnTo>
                    <a:pt x="29" y="309"/>
                  </a:lnTo>
                  <a:lnTo>
                    <a:pt x="43" y="307"/>
                  </a:lnTo>
                  <a:lnTo>
                    <a:pt x="45" y="306"/>
                  </a:lnTo>
                  <a:lnTo>
                    <a:pt x="46" y="317"/>
                  </a:lnTo>
                  <a:lnTo>
                    <a:pt x="51" y="334"/>
                  </a:lnTo>
                  <a:lnTo>
                    <a:pt x="58" y="348"/>
                  </a:lnTo>
                  <a:lnTo>
                    <a:pt x="67" y="360"/>
                  </a:lnTo>
                  <a:lnTo>
                    <a:pt x="79" y="367"/>
                  </a:lnTo>
                  <a:lnTo>
                    <a:pt x="91" y="369"/>
                  </a:lnTo>
                  <a:lnTo>
                    <a:pt x="100" y="369"/>
                  </a:lnTo>
                  <a:lnTo>
                    <a:pt x="103" y="369"/>
                  </a:lnTo>
                  <a:lnTo>
                    <a:pt x="108" y="369"/>
                  </a:lnTo>
                  <a:lnTo>
                    <a:pt x="121" y="365"/>
                  </a:lnTo>
                  <a:lnTo>
                    <a:pt x="132" y="360"/>
                  </a:lnTo>
                  <a:lnTo>
                    <a:pt x="137" y="357"/>
                  </a:lnTo>
                  <a:lnTo>
                    <a:pt x="138" y="355"/>
                  </a:lnTo>
                  <a:lnTo>
                    <a:pt x="144" y="348"/>
                  </a:lnTo>
                  <a:lnTo>
                    <a:pt x="153" y="333"/>
                  </a:lnTo>
                  <a:lnTo>
                    <a:pt x="162" y="313"/>
                  </a:lnTo>
                  <a:lnTo>
                    <a:pt x="165" y="307"/>
                  </a:lnTo>
                  <a:lnTo>
                    <a:pt x="166" y="302"/>
                  </a:lnTo>
                  <a:lnTo>
                    <a:pt x="169" y="289"/>
                  </a:lnTo>
                  <a:lnTo>
                    <a:pt x="173" y="262"/>
                  </a:lnTo>
                  <a:lnTo>
                    <a:pt x="175" y="233"/>
                  </a:lnTo>
                  <a:lnTo>
                    <a:pt x="176" y="224"/>
                  </a:lnTo>
                  <a:lnTo>
                    <a:pt x="176" y="223"/>
                  </a:lnTo>
                  <a:lnTo>
                    <a:pt x="175" y="219"/>
                  </a:lnTo>
                  <a:lnTo>
                    <a:pt x="175" y="216"/>
                  </a:lnTo>
                  <a:lnTo>
                    <a:pt x="176" y="214"/>
                  </a:lnTo>
                  <a:lnTo>
                    <a:pt x="173" y="219"/>
                  </a:lnTo>
                  <a:lnTo>
                    <a:pt x="169" y="227"/>
                  </a:lnTo>
                  <a:lnTo>
                    <a:pt x="158" y="240"/>
                  </a:lnTo>
                  <a:lnTo>
                    <a:pt x="145" y="251"/>
                  </a:lnTo>
                  <a:lnTo>
                    <a:pt x="142" y="252"/>
                  </a:lnTo>
                  <a:lnTo>
                    <a:pt x="138" y="255"/>
                  </a:lnTo>
                  <a:lnTo>
                    <a:pt x="131" y="260"/>
                  </a:lnTo>
                  <a:lnTo>
                    <a:pt x="115" y="265"/>
                  </a:lnTo>
                  <a:lnTo>
                    <a:pt x="101" y="268"/>
                  </a:lnTo>
                  <a:lnTo>
                    <a:pt x="98" y="268"/>
                  </a:lnTo>
                  <a:lnTo>
                    <a:pt x="91" y="268"/>
                  </a:lnTo>
                  <a:lnTo>
                    <a:pt x="79" y="267"/>
                  </a:lnTo>
                  <a:lnTo>
                    <a:pt x="53" y="257"/>
                  </a:lnTo>
                  <a:lnTo>
                    <a:pt x="32" y="238"/>
                  </a:lnTo>
                  <a:lnTo>
                    <a:pt x="28" y="231"/>
                  </a:lnTo>
                  <a:lnTo>
                    <a:pt x="22" y="226"/>
                  </a:lnTo>
                  <a:lnTo>
                    <a:pt x="14" y="213"/>
                  </a:lnTo>
                  <a:lnTo>
                    <a:pt x="4" y="183"/>
                  </a:lnTo>
                  <a:lnTo>
                    <a:pt x="0" y="147"/>
                  </a:lnTo>
                  <a:lnTo>
                    <a:pt x="0" y="135"/>
                  </a:lnTo>
                  <a:lnTo>
                    <a:pt x="0" y="126"/>
                  </a:lnTo>
                  <a:lnTo>
                    <a:pt x="1" y="106"/>
                  </a:lnTo>
                  <a:lnTo>
                    <a:pt x="10" y="72"/>
                  </a:lnTo>
                  <a:lnTo>
                    <a:pt x="24" y="42"/>
                  </a:lnTo>
                  <a:lnTo>
                    <a:pt x="29" y="35"/>
                  </a:lnTo>
                  <a:lnTo>
                    <a:pt x="34" y="30"/>
                  </a:lnTo>
                  <a:lnTo>
                    <a:pt x="45" y="20"/>
                  </a:lnTo>
                  <a:lnTo>
                    <a:pt x="69" y="7"/>
                  </a:lnTo>
                  <a:lnTo>
                    <a:pt x="96" y="2"/>
                  </a:lnTo>
                  <a:lnTo>
                    <a:pt x="103" y="0"/>
                  </a:lnTo>
                  <a:lnTo>
                    <a:pt x="107" y="2"/>
                  </a:lnTo>
                  <a:lnTo>
                    <a:pt x="118" y="2"/>
                  </a:lnTo>
                  <a:lnTo>
                    <a:pt x="138" y="7"/>
                  </a:lnTo>
                  <a:lnTo>
                    <a:pt x="155" y="17"/>
                  </a:lnTo>
                  <a:lnTo>
                    <a:pt x="160" y="20"/>
                  </a:lnTo>
                  <a:lnTo>
                    <a:pt x="165" y="24"/>
                  </a:lnTo>
                  <a:lnTo>
                    <a:pt x="173" y="33"/>
                  </a:lnTo>
                  <a:lnTo>
                    <a:pt x="187" y="51"/>
                  </a:lnTo>
                  <a:lnTo>
                    <a:pt x="199" y="73"/>
                  </a:lnTo>
                  <a:lnTo>
                    <a:pt x="201" y="79"/>
                  </a:lnTo>
                  <a:lnTo>
                    <a:pt x="203" y="86"/>
                  </a:lnTo>
                  <a:lnTo>
                    <a:pt x="207" y="102"/>
                  </a:lnTo>
                  <a:lnTo>
                    <a:pt x="213" y="138"/>
                  </a:lnTo>
                  <a:lnTo>
                    <a:pt x="215" y="182"/>
                  </a:lnTo>
                  <a:lnTo>
                    <a:pt x="217" y="193"/>
                  </a:lnTo>
                  <a:lnTo>
                    <a:pt x="215" y="207"/>
                  </a:lnTo>
                  <a:lnTo>
                    <a:pt x="215" y="234"/>
                  </a:lnTo>
                  <a:lnTo>
                    <a:pt x="211" y="279"/>
                  </a:lnTo>
                  <a:lnTo>
                    <a:pt x="203" y="316"/>
                  </a:lnTo>
                  <a:lnTo>
                    <a:pt x="201" y="323"/>
                  </a:lnTo>
                  <a:lnTo>
                    <a:pt x="197" y="331"/>
                  </a:lnTo>
                  <a:lnTo>
                    <a:pt x="192" y="344"/>
                  </a:lnTo>
                  <a:lnTo>
                    <a:pt x="177" y="368"/>
                  </a:lnTo>
                  <a:lnTo>
                    <a:pt x="162" y="386"/>
                  </a:lnTo>
                  <a:lnTo>
                    <a:pt x="158" y="389"/>
                  </a:lnTo>
                  <a:lnTo>
                    <a:pt x="152" y="393"/>
                  </a:lnTo>
                  <a:lnTo>
                    <a:pt x="144" y="399"/>
                  </a:lnTo>
                  <a:lnTo>
                    <a:pt x="124" y="408"/>
                  </a:lnTo>
                  <a:lnTo>
                    <a:pt x="103" y="410"/>
                  </a:lnTo>
                  <a:lnTo>
                    <a:pt x="98" y="410"/>
                  </a:lnTo>
                  <a:lnTo>
                    <a:pt x="91" y="410"/>
                  </a:lnTo>
                  <a:lnTo>
                    <a:pt x="80" y="409"/>
                  </a:lnTo>
                  <a:lnTo>
                    <a:pt x="58" y="402"/>
                  </a:lnTo>
                  <a:lnTo>
                    <a:pt x="39" y="389"/>
                  </a:lnTo>
                  <a:lnTo>
                    <a:pt x="35" y="385"/>
                  </a:lnTo>
                  <a:lnTo>
                    <a:pt x="31" y="381"/>
                  </a:lnTo>
                  <a:lnTo>
                    <a:pt x="22" y="371"/>
                  </a:lnTo>
                  <a:lnTo>
                    <a:pt x="12" y="348"/>
                  </a:lnTo>
                  <a:lnTo>
                    <a:pt x="5" y="319"/>
                  </a:lnTo>
                  <a:lnTo>
                    <a:pt x="5" y="310"/>
                  </a:lnTo>
                  <a:lnTo>
                    <a:pt x="4" y="312"/>
                  </a:lnTo>
                  <a:lnTo>
                    <a:pt x="5" y="310"/>
                  </a:lnTo>
                  <a:lnTo>
                    <a:pt x="4" y="310"/>
                  </a:lnTo>
                  <a:lnTo>
                    <a:pt x="5" y="310"/>
                  </a:lnTo>
                  <a:lnTo>
                    <a:pt x="5" y="310"/>
                  </a:lnTo>
                  <a:close/>
                  <a:moveTo>
                    <a:pt x="172" y="133"/>
                  </a:moveTo>
                  <a:lnTo>
                    <a:pt x="170" y="127"/>
                  </a:lnTo>
                  <a:lnTo>
                    <a:pt x="170" y="113"/>
                  </a:lnTo>
                  <a:lnTo>
                    <a:pt x="165" y="90"/>
                  </a:lnTo>
                  <a:lnTo>
                    <a:pt x="155" y="71"/>
                  </a:lnTo>
                  <a:lnTo>
                    <a:pt x="152" y="65"/>
                  </a:lnTo>
                  <a:lnTo>
                    <a:pt x="148" y="62"/>
                  </a:lnTo>
                  <a:lnTo>
                    <a:pt x="142" y="55"/>
                  </a:lnTo>
                  <a:lnTo>
                    <a:pt x="128" y="45"/>
                  </a:lnTo>
                  <a:lnTo>
                    <a:pt x="111" y="42"/>
                  </a:lnTo>
                  <a:lnTo>
                    <a:pt x="108" y="41"/>
                  </a:lnTo>
                  <a:lnTo>
                    <a:pt x="103" y="42"/>
                  </a:lnTo>
                  <a:lnTo>
                    <a:pt x="94" y="44"/>
                  </a:lnTo>
                  <a:lnTo>
                    <a:pt x="79" y="51"/>
                  </a:lnTo>
                  <a:lnTo>
                    <a:pt x="65" y="64"/>
                  </a:lnTo>
                  <a:lnTo>
                    <a:pt x="62" y="66"/>
                  </a:lnTo>
                  <a:lnTo>
                    <a:pt x="58" y="72"/>
                  </a:lnTo>
                  <a:lnTo>
                    <a:pt x="52" y="82"/>
                  </a:lnTo>
                  <a:lnTo>
                    <a:pt x="43" y="104"/>
                  </a:lnTo>
                  <a:lnTo>
                    <a:pt x="41" y="130"/>
                  </a:lnTo>
                  <a:lnTo>
                    <a:pt x="41" y="137"/>
                  </a:lnTo>
                  <a:lnTo>
                    <a:pt x="41" y="144"/>
                  </a:lnTo>
                  <a:lnTo>
                    <a:pt x="41" y="157"/>
                  </a:lnTo>
                  <a:lnTo>
                    <a:pt x="46" y="179"/>
                  </a:lnTo>
                  <a:lnTo>
                    <a:pt x="56" y="198"/>
                  </a:lnTo>
                  <a:lnTo>
                    <a:pt x="60" y="200"/>
                  </a:lnTo>
                  <a:lnTo>
                    <a:pt x="63" y="205"/>
                  </a:lnTo>
                  <a:lnTo>
                    <a:pt x="70" y="212"/>
                  </a:lnTo>
                  <a:lnTo>
                    <a:pt x="84" y="220"/>
                  </a:lnTo>
                  <a:lnTo>
                    <a:pt x="101" y="224"/>
                  </a:lnTo>
                  <a:lnTo>
                    <a:pt x="107" y="224"/>
                  </a:lnTo>
                  <a:lnTo>
                    <a:pt x="111" y="224"/>
                  </a:lnTo>
                  <a:lnTo>
                    <a:pt x="120" y="223"/>
                  </a:lnTo>
                  <a:lnTo>
                    <a:pt x="135" y="217"/>
                  </a:lnTo>
                  <a:lnTo>
                    <a:pt x="148" y="205"/>
                  </a:lnTo>
                  <a:lnTo>
                    <a:pt x="152" y="200"/>
                  </a:lnTo>
                  <a:lnTo>
                    <a:pt x="155" y="198"/>
                  </a:lnTo>
                  <a:lnTo>
                    <a:pt x="159" y="188"/>
                  </a:lnTo>
                  <a:lnTo>
                    <a:pt x="168" y="167"/>
                  </a:lnTo>
                  <a:lnTo>
                    <a:pt x="170" y="141"/>
                  </a:lnTo>
                  <a:lnTo>
                    <a:pt x="172" y="133"/>
                  </a:lnTo>
                  <a:lnTo>
                    <a:pt x="170" y="127"/>
                  </a:lnTo>
                  <a:lnTo>
                    <a:pt x="172" y="121"/>
                  </a:lnTo>
                  <a:lnTo>
                    <a:pt x="170" y="133"/>
                  </a:lnTo>
                  <a:lnTo>
                    <a:pt x="172" y="133"/>
                  </a:lnTo>
                  <a:lnTo>
                    <a:pt x="172" y="1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0" name="Freeform 442"/>
            <p:cNvSpPr>
              <a:spLocks noEditPoints="1"/>
            </p:cNvSpPr>
            <p:nvPr/>
          </p:nvSpPr>
          <p:spPr bwMode="auto">
            <a:xfrm>
              <a:off x="4360" y="1228"/>
              <a:ext cx="72" cy="132"/>
            </a:xfrm>
            <a:custGeom>
              <a:avLst/>
              <a:gdLst>
                <a:gd name="T0" fmla="*/ 29 w 217"/>
                <a:gd name="T1" fmla="*/ 309 h 410"/>
                <a:gd name="T2" fmla="*/ 45 w 217"/>
                <a:gd name="T3" fmla="*/ 317 h 410"/>
                <a:gd name="T4" fmla="*/ 67 w 217"/>
                <a:gd name="T5" fmla="*/ 360 h 410"/>
                <a:gd name="T6" fmla="*/ 99 w 217"/>
                <a:gd name="T7" fmla="*/ 369 h 410"/>
                <a:gd name="T8" fmla="*/ 122 w 217"/>
                <a:gd name="T9" fmla="*/ 365 h 410"/>
                <a:gd name="T10" fmla="*/ 139 w 217"/>
                <a:gd name="T11" fmla="*/ 355 h 410"/>
                <a:gd name="T12" fmla="*/ 162 w 217"/>
                <a:gd name="T13" fmla="*/ 313 h 410"/>
                <a:gd name="T14" fmla="*/ 170 w 217"/>
                <a:gd name="T15" fmla="*/ 289 h 410"/>
                <a:gd name="T16" fmla="*/ 177 w 217"/>
                <a:gd name="T17" fmla="*/ 224 h 410"/>
                <a:gd name="T18" fmla="*/ 175 w 217"/>
                <a:gd name="T19" fmla="*/ 216 h 410"/>
                <a:gd name="T20" fmla="*/ 170 w 217"/>
                <a:gd name="T21" fmla="*/ 227 h 410"/>
                <a:gd name="T22" fmla="*/ 143 w 217"/>
                <a:gd name="T23" fmla="*/ 252 h 410"/>
                <a:gd name="T24" fmla="*/ 116 w 217"/>
                <a:gd name="T25" fmla="*/ 265 h 410"/>
                <a:gd name="T26" fmla="*/ 92 w 217"/>
                <a:gd name="T27" fmla="*/ 268 h 410"/>
                <a:gd name="T28" fmla="*/ 33 w 217"/>
                <a:gd name="T29" fmla="*/ 238 h 410"/>
                <a:gd name="T30" fmla="*/ 14 w 217"/>
                <a:gd name="T31" fmla="*/ 213 h 410"/>
                <a:gd name="T32" fmla="*/ 0 w 217"/>
                <a:gd name="T33" fmla="*/ 135 h 410"/>
                <a:gd name="T34" fmla="*/ 10 w 217"/>
                <a:gd name="T35" fmla="*/ 72 h 410"/>
                <a:gd name="T36" fmla="*/ 34 w 217"/>
                <a:gd name="T37" fmla="*/ 30 h 410"/>
                <a:gd name="T38" fmla="*/ 96 w 217"/>
                <a:gd name="T39" fmla="*/ 2 h 410"/>
                <a:gd name="T40" fmla="*/ 117 w 217"/>
                <a:gd name="T41" fmla="*/ 2 h 410"/>
                <a:gd name="T42" fmla="*/ 161 w 217"/>
                <a:gd name="T43" fmla="*/ 20 h 410"/>
                <a:gd name="T44" fmla="*/ 188 w 217"/>
                <a:gd name="T45" fmla="*/ 51 h 410"/>
                <a:gd name="T46" fmla="*/ 203 w 217"/>
                <a:gd name="T47" fmla="*/ 86 h 410"/>
                <a:gd name="T48" fmla="*/ 216 w 217"/>
                <a:gd name="T49" fmla="*/ 182 h 410"/>
                <a:gd name="T50" fmla="*/ 216 w 217"/>
                <a:gd name="T51" fmla="*/ 234 h 410"/>
                <a:gd name="T52" fmla="*/ 202 w 217"/>
                <a:gd name="T53" fmla="*/ 323 h 410"/>
                <a:gd name="T54" fmla="*/ 178 w 217"/>
                <a:gd name="T55" fmla="*/ 368 h 410"/>
                <a:gd name="T56" fmla="*/ 153 w 217"/>
                <a:gd name="T57" fmla="*/ 393 h 410"/>
                <a:gd name="T58" fmla="*/ 103 w 217"/>
                <a:gd name="T59" fmla="*/ 410 h 410"/>
                <a:gd name="T60" fmla="*/ 81 w 217"/>
                <a:gd name="T61" fmla="*/ 409 h 410"/>
                <a:gd name="T62" fmla="*/ 36 w 217"/>
                <a:gd name="T63" fmla="*/ 385 h 410"/>
                <a:gd name="T64" fmla="*/ 13 w 217"/>
                <a:gd name="T65" fmla="*/ 348 h 410"/>
                <a:gd name="T66" fmla="*/ 5 w 217"/>
                <a:gd name="T67" fmla="*/ 312 h 410"/>
                <a:gd name="T68" fmla="*/ 6 w 217"/>
                <a:gd name="T69" fmla="*/ 310 h 410"/>
                <a:gd name="T70" fmla="*/ 171 w 217"/>
                <a:gd name="T71" fmla="*/ 127 h 410"/>
                <a:gd name="T72" fmla="*/ 155 w 217"/>
                <a:gd name="T73" fmla="*/ 71 h 410"/>
                <a:gd name="T74" fmla="*/ 141 w 217"/>
                <a:gd name="T75" fmla="*/ 55 h 410"/>
                <a:gd name="T76" fmla="*/ 109 w 217"/>
                <a:gd name="T77" fmla="*/ 41 h 410"/>
                <a:gd name="T78" fmla="*/ 79 w 217"/>
                <a:gd name="T79" fmla="*/ 51 h 410"/>
                <a:gd name="T80" fmla="*/ 58 w 217"/>
                <a:gd name="T81" fmla="*/ 72 h 410"/>
                <a:gd name="T82" fmla="*/ 41 w 217"/>
                <a:gd name="T83" fmla="*/ 130 h 410"/>
                <a:gd name="T84" fmla="*/ 41 w 217"/>
                <a:gd name="T85" fmla="*/ 157 h 410"/>
                <a:gd name="T86" fmla="*/ 61 w 217"/>
                <a:gd name="T87" fmla="*/ 200 h 410"/>
                <a:gd name="T88" fmla="*/ 85 w 217"/>
                <a:gd name="T89" fmla="*/ 220 h 410"/>
                <a:gd name="T90" fmla="*/ 112 w 217"/>
                <a:gd name="T91" fmla="*/ 224 h 410"/>
                <a:gd name="T92" fmla="*/ 148 w 217"/>
                <a:gd name="T93" fmla="*/ 205 h 410"/>
                <a:gd name="T94" fmla="*/ 160 w 217"/>
                <a:gd name="T95" fmla="*/ 188 h 410"/>
                <a:gd name="T96" fmla="*/ 172 w 217"/>
                <a:gd name="T97" fmla="*/ 133 h 410"/>
                <a:gd name="T98" fmla="*/ 171 w 217"/>
                <a:gd name="T99"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 h="410">
                  <a:moveTo>
                    <a:pt x="6" y="310"/>
                  </a:moveTo>
                  <a:lnTo>
                    <a:pt x="12" y="310"/>
                  </a:lnTo>
                  <a:lnTo>
                    <a:pt x="29" y="309"/>
                  </a:lnTo>
                  <a:lnTo>
                    <a:pt x="43" y="307"/>
                  </a:lnTo>
                  <a:lnTo>
                    <a:pt x="44" y="306"/>
                  </a:lnTo>
                  <a:lnTo>
                    <a:pt x="45" y="317"/>
                  </a:lnTo>
                  <a:lnTo>
                    <a:pt x="51" y="334"/>
                  </a:lnTo>
                  <a:lnTo>
                    <a:pt x="58" y="348"/>
                  </a:lnTo>
                  <a:lnTo>
                    <a:pt x="67" y="360"/>
                  </a:lnTo>
                  <a:lnTo>
                    <a:pt x="78" y="367"/>
                  </a:lnTo>
                  <a:lnTo>
                    <a:pt x="91" y="369"/>
                  </a:lnTo>
                  <a:lnTo>
                    <a:pt x="99" y="369"/>
                  </a:lnTo>
                  <a:lnTo>
                    <a:pt x="102" y="369"/>
                  </a:lnTo>
                  <a:lnTo>
                    <a:pt x="109" y="369"/>
                  </a:lnTo>
                  <a:lnTo>
                    <a:pt x="122" y="365"/>
                  </a:lnTo>
                  <a:lnTo>
                    <a:pt x="133" y="360"/>
                  </a:lnTo>
                  <a:lnTo>
                    <a:pt x="137" y="357"/>
                  </a:lnTo>
                  <a:lnTo>
                    <a:pt x="139" y="355"/>
                  </a:lnTo>
                  <a:lnTo>
                    <a:pt x="144" y="348"/>
                  </a:lnTo>
                  <a:lnTo>
                    <a:pt x="154" y="333"/>
                  </a:lnTo>
                  <a:lnTo>
                    <a:pt x="162" y="313"/>
                  </a:lnTo>
                  <a:lnTo>
                    <a:pt x="165" y="307"/>
                  </a:lnTo>
                  <a:lnTo>
                    <a:pt x="167" y="302"/>
                  </a:lnTo>
                  <a:lnTo>
                    <a:pt x="170" y="289"/>
                  </a:lnTo>
                  <a:lnTo>
                    <a:pt x="174" y="262"/>
                  </a:lnTo>
                  <a:lnTo>
                    <a:pt x="175" y="233"/>
                  </a:lnTo>
                  <a:lnTo>
                    <a:pt x="177" y="224"/>
                  </a:lnTo>
                  <a:lnTo>
                    <a:pt x="177" y="223"/>
                  </a:lnTo>
                  <a:lnTo>
                    <a:pt x="175" y="219"/>
                  </a:lnTo>
                  <a:lnTo>
                    <a:pt x="175" y="216"/>
                  </a:lnTo>
                  <a:lnTo>
                    <a:pt x="177" y="214"/>
                  </a:lnTo>
                  <a:lnTo>
                    <a:pt x="174" y="219"/>
                  </a:lnTo>
                  <a:lnTo>
                    <a:pt x="170" y="227"/>
                  </a:lnTo>
                  <a:lnTo>
                    <a:pt x="158" y="240"/>
                  </a:lnTo>
                  <a:lnTo>
                    <a:pt x="146" y="251"/>
                  </a:lnTo>
                  <a:lnTo>
                    <a:pt x="143" y="252"/>
                  </a:lnTo>
                  <a:lnTo>
                    <a:pt x="139" y="255"/>
                  </a:lnTo>
                  <a:lnTo>
                    <a:pt x="130" y="260"/>
                  </a:lnTo>
                  <a:lnTo>
                    <a:pt x="116" y="265"/>
                  </a:lnTo>
                  <a:lnTo>
                    <a:pt x="102" y="268"/>
                  </a:lnTo>
                  <a:lnTo>
                    <a:pt x="99" y="268"/>
                  </a:lnTo>
                  <a:lnTo>
                    <a:pt x="92" y="268"/>
                  </a:lnTo>
                  <a:lnTo>
                    <a:pt x="79" y="267"/>
                  </a:lnTo>
                  <a:lnTo>
                    <a:pt x="54" y="257"/>
                  </a:lnTo>
                  <a:lnTo>
                    <a:pt x="33" y="238"/>
                  </a:lnTo>
                  <a:lnTo>
                    <a:pt x="29" y="231"/>
                  </a:lnTo>
                  <a:lnTo>
                    <a:pt x="23" y="226"/>
                  </a:lnTo>
                  <a:lnTo>
                    <a:pt x="14" y="213"/>
                  </a:lnTo>
                  <a:lnTo>
                    <a:pt x="5" y="183"/>
                  </a:lnTo>
                  <a:lnTo>
                    <a:pt x="0" y="147"/>
                  </a:lnTo>
                  <a:lnTo>
                    <a:pt x="0" y="135"/>
                  </a:lnTo>
                  <a:lnTo>
                    <a:pt x="0" y="126"/>
                  </a:lnTo>
                  <a:lnTo>
                    <a:pt x="2" y="106"/>
                  </a:lnTo>
                  <a:lnTo>
                    <a:pt x="10" y="72"/>
                  </a:lnTo>
                  <a:lnTo>
                    <a:pt x="24" y="42"/>
                  </a:lnTo>
                  <a:lnTo>
                    <a:pt x="30" y="35"/>
                  </a:lnTo>
                  <a:lnTo>
                    <a:pt x="34" y="30"/>
                  </a:lnTo>
                  <a:lnTo>
                    <a:pt x="45" y="20"/>
                  </a:lnTo>
                  <a:lnTo>
                    <a:pt x="69" y="7"/>
                  </a:lnTo>
                  <a:lnTo>
                    <a:pt x="96" y="2"/>
                  </a:lnTo>
                  <a:lnTo>
                    <a:pt x="103" y="0"/>
                  </a:lnTo>
                  <a:lnTo>
                    <a:pt x="107" y="2"/>
                  </a:lnTo>
                  <a:lnTo>
                    <a:pt x="117" y="2"/>
                  </a:lnTo>
                  <a:lnTo>
                    <a:pt x="137" y="7"/>
                  </a:lnTo>
                  <a:lnTo>
                    <a:pt x="155" y="17"/>
                  </a:lnTo>
                  <a:lnTo>
                    <a:pt x="161" y="20"/>
                  </a:lnTo>
                  <a:lnTo>
                    <a:pt x="165" y="24"/>
                  </a:lnTo>
                  <a:lnTo>
                    <a:pt x="174" y="33"/>
                  </a:lnTo>
                  <a:lnTo>
                    <a:pt x="188" y="51"/>
                  </a:lnTo>
                  <a:lnTo>
                    <a:pt x="199" y="73"/>
                  </a:lnTo>
                  <a:lnTo>
                    <a:pt x="202" y="79"/>
                  </a:lnTo>
                  <a:lnTo>
                    <a:pt x="203" y="86"/>
                  </a:lnTo>
                  <a:lnTo>
                    <a:pt x="208" y="102"/>
                  </a:lnTo>
                  <a:lnTo>
                    <a:pt x="213" y="138"/>
                  </a:lnTo>
                  <a:lnTo>
                    <a:pt x="216" y="182"/>
                  </a:lnTo>
                  <a:lnTo>
                    <a:pt x="217" y="193"/>
                  </a:lnTo>
                  <a:lnTo>
                    <a:pt x="216" y="207"/>
                  </a:lnTo>
                  <a:lnTo>
                    <a:pt x="216" y="234"/>
                  </a:lnTo>
                  <a:lnTo>
                    <a:pt x="212" y="279"/>
                  </a:lnTo>
                  <a:lnTo>
                    <a:pt x="203" y="316"/>
                  </a:lnTo>
                  <a:lnTo>
                    <a:pt x="202" y="323"/>
                  </a:lnTo>
                  <a:lnTo>
                    <a:pt x="198" y="331"/>
                  </a:lnTo>
                  <a:lnTo>
                    <a:pt x="192" y="344"/>
                  </a:lnTo>
                  <a:lnTo>
                    <a:pt x="178" y="368"/>
                  </a:lnTo>
                  <a:lnTo>
                    <a:pt x="162" y="386"/>
                  </a:lnTo>
                  <a:lnTo>
                    <a:pt x="158" y="389"/>
                  </a:lnTo>
                  <a:lnTo>
                    <a:pt x="153" y="393"/>
                  </a:lnTo>
                  <a:lnTo>
                    <a:pt x="144" y="399"/>
                  </a:lnTo>
                  <a:lnTo>
                    <a:pt x="124" y="408"/>
                  </a:lnTo>
                  <a:lnTo>
                    <a:pt x="103" y="410"/>
                  </a:lnTo>
                  <a:lnTo>
                    <a:pt x="99" y="410"/>
                  </a:lnTo>
                  <a:lnTo>
                    <a:pt x="92" y="410"/>
                  </a:lnTo>
                  <a:lnTo>
                    <a:pt x="81" y="409"/>
                  </a:lnTo>
                  <a:lnTo>
                    <a:pt x="58" y="402"/>
                  </a:lnTo>
                  <a:lnTo>
                    <a:pt x="40" y="389"/>
                  </a:lnTo>
                  <a:lnTo>
                    <a:pt x="36" y="385"/>
                  </a:lnTo>
                  <a:lnTo>
                    <a:pt x="31" y="381"/>
                  </a:lnTo>
                  <a:lnTo>
                    <a:pt x="23" y="371"/>
                  </a:lnTo>
                  <a:lnTo>
                    <a:pt x="13" y="348"/>
                  </a:lnTo>
                  <a:lnTo>
                    <a:pt x="6" y="319"/>
                  </a:lnTo>
                  <a:lnTo>
                    <a:pt x="6" y="310"/>
                  </a:lnTo>
                  <a:lnTo>
                    <a:pt x="5" y="312"/>
                  </a:lnTo>
                  <a:lnTo>
                    <a:pt x="6" y="310"/>
                  </a:lnTo>
                  <a:lnTo>
                    <a:pt x="5" y="310"/>
                  </a:lnTo>
                  <a:lnTo>
                    <a:pt x="6" y="310"/>
                  </a:lnTo>
                  <a:lnTo>
                    <a:pt x="6" y="310"/>
                  </a:lnTo>
                  <a:close/>
                  <a:moveTo>
                    <a:pt x="172" y="133"/>
                  </a:moveTo>
                  <a:lnTo>
                    <a:pt x="171" y="127"/>
                  </a:lnTo>
                  <a:lnTo>
                    <a:pt x="171" y="113"/>
                  </a:lnTo>
                  <a:lnTo>
                    <a:pt x="165" y="90"/>
                  </a:lnTo>
                  <a:lnTo>
                    <a:pt x="155" y="71"/>
                  </a:lnTo>
                  <a:lnTo>
                    <a:pt x="153" y="65"/>
                  </a:lnTo>
                  <a:lnTo>
                    <a:pt x="148" y="62"/>
                  </a:lnTo>
                  <a:lnTo>
                    <a:pt x="141" y="55"/>
                  </a:lnTo>
                  <a:lnTo>
                    <a:pt x="127" y="45"/>
                  </a:lnTo>
                  <a:lnTo>
                    <a:pt x="112" y="42"/>
                  </a:lnTo>
                  <a:lnTo>
                    <a:pt x="109" y="41"/>
                  </a:lnTo>
                  <a:lnTo>
                    <a:pt x="103" y="42"/>
                  </a:lnTo>
                  <a:lnTo>
                    <a:pt x="95" y="44"/>
                  </a:lnTo>
                  <a:lnTo>
                    <a:pt x="79" y="51"/>
                  </a:lnTo>
                  <a:lnTo>
                    <a:pt x="65" y="64"/>
                  </a:lnTo>
                  <a:lnTo>
                    <a:pt x="62" y="66"/>
                  </a:lnTo>
                  <a:lnTo>
                    <a:pt x="58" y="72"/>
                  </a:lnTo>
                  <a:lnTo>
                    <a:pt x="53" y="82"/>
                  </a:lnTo>
                  <a:lnTo>
                    <a:pt x="44" y="104"/>
                  </a:lnTo>
                  <a:lnTo>
                    <a:pt x="41" y="130"/>
                  </a:lnTo>
                  <a:lnTo>
                    <a:pt x="41" y="137"/>
                  </a:lnTo>
                  <a:lnTo>
                    <a:pt x="41" y="144"/>
                  </a:lnTo>
                  <a:lnTo>
                    <a:pt x="41" y="157"/>
                  </a:lnTo>
                  <a:lnTo>
                    <a:pt x="47" y="179"/>
                  </a:lnTo>
                  <a:lnTo>
                    <a:pt x="57" y="198"/>
                  </a:lnTo>
                  <a:lnTo>
                    <a:pt x="61" y="200"/>
                  </a:lnTo>
                  <a:lnTo>
                    <a:pt x="64" y="205"/>
                  </a:lnTo>
                  <a:lnTo>
                    <a:pt x="71" y="212"/>
                  </a:lnTo>
                  <a:lnTo>
                    <a:pt x="85" y="220"/>
                  </a:lnTo>
                  <a:lnTo>
                    <a:pt x="102" y="224"/>
                  </a:lnTo>
                  <a:lnTo>
                    <a:pt x="107" y="224"/>
                  </a:lnTo>
                  <a:lnTo>
                    <a:pt x="112" y="224"/>
                  </a:lnTo>
                  <a:lnTo>
                    <a:pt x="120" y="223"/>
                  </a:lnTo>
                  <a:lnTo>
                    <a:pt x="136" y="217"/>
                  </a:lnTo>
                  <a:lnTo>
                    <a:pt x="148" y="205"/>
                  </a:lnTo>
                  <a:lnTo>
                    <a:pt x="153" y="200"/>
                  </a:lnTo>
                  <a:lnTo>
                    <a:pt x="155" y="198"/>
                  </a:lnTo>
                  <a:lnTo>
                    <a:pt x="160" y="188"/>
                  </a:lnTo>
                  <a:lnTo>
                    <a:pt x="168" y="167"/>
                  </a:lnTo>
                  <a:lnTo>
                    <a:pt x="171" y="141"/>
                  </a:lnTo>
                  <a:lnTo>
                    <a:pt x="172" y="133"/>
                  </a:lnTo>
                  <a:lnTo>
                    <a:pt x="171" y="127"/>
                  </a:lnTo>
                  <a:lnTo>
                    <a:pt x="172" y="121"/>
                  </a:lnTo>
                  <a:lnTo>
                    <a:pt x="171" y="133"/>
                  </a:lnTo>
                  <a:lnTo>
                    <a:pt x="172" y="133"/>
                  </a:lnTo>
                  <a:lnTo>
                    <a:pt x="172" y="1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1" name="Freeform 443"/>
            <p:cNvSpPr>
              <a:spLocks noEditPoints="1"/>
            </p:cNvSpPr>
            <p:nvPr/>
          </p:nvSpPr>
          <p:spPr bwMode="auto">
            <a:xfrm>
              <a:off x="4444" y="1228"/>
              <a:ext cx="73" cy="132"/>
            </a:xfrm>
            <a:custGeom>
              <a:avLst/>
              <a:gdLst>
                <a:gd name="T0" fmla="*/ 186 w 219"/>
                <a:gd name="T1" fmla="*/ 103 h 410"/>
                <a:gd name="T2" fmla="*/ 171 w 219"/>
                <a:gd name="T3" fmla="*/ 99 h 410"/>
                <a:gd name="T4" fmla="*/ 157 w 219"/>
                <a:gd name="T5" fmla="*/ 62 h 410"/>
                <a:gd name="T6" fmla="*/ 145 w 219"/>
                <a:gd name="T7" fmla="*/ 52 h 410"/>
                <a:gd name="T8" fmla="*/ 116 w 219"/>
                <a:gd name="T9" fmla="*/ 40 h 410"/>
                <a:gd name="T10" fmla="*/ 89 w 219"/>
                <a:gd name="T11" fmla="*/ 48 h 410"/>
                <a:gd name="T12" fmla="*/ 62 w 219"/>
                <a:gd name="T13" fmla="*/ 78 h 410"/>
                <a:gd name="T14" fmla="*/ 51 w 219"/>
                <a:gd name="T15" fmla="*/ 106 h 410"/>
                <a:gd name="T16" fmla="*/ 41 w 219"/>
                <a:gd name="T17" fmla="*/ 196 h 410"/>
                <a:gd name="T18" fmla="*/ 59 w 219"/>
                <a:gd name="T19" fmla="*/ 171 h 410"/>
                <a:gd name="T20" fmla="*/ 79 w 219"/>
                <a:gd name="T21" fmla="*/ 155 h 410"/>
                <a:gd name="T22" fmla="*/ 116 w 219"/>
                <a:gd name="T23" fmla="*/ 144 h 410"/>
                <a:gd name="T24" fmla="*/ 138 w 219"/>
                <a:gd name="T25" fmla="*/ 145 h 410"/>
                <a:gd name="T26" fmla="*/ 189 w 219"/>
                <a:gd name="T27" fmla="*/ 178 h 410"/>
                <a:gd name="T28" fmla="*/ 213 w 219"/>
                <a:gd name="T29" fmla="*/ 229 h 410"/>
                <a:gd name="T30" fmla="*/ 217 w 219"/>
                <a:gd name="T31" fmla="*/ 281 h 410"/>
                <a:gd name="T32" fmla="*/ 205 w 219"/>
                <a:gd name="T33" fmla="*/ 341 h 410"/>
                <a:gd name="T34" fmla="*/ 195 w 219"/>
                <a:gd name="T35" fmla="*/ 362 h 410"/>
                <a:gd name="T36" fmla="*/ 166 w 219"/>
                <a:gd name="T37" fmla="*/ 395 h 410"/>
                <a:gd name="T38" fmla="*/ 137 w 219"/>
                <a:gd name="T39" fmla="*/ 409 h 410"/>
                <a:gd name="T40" fmla="*/ 107 w 219"/>
                <a:gd name="T41" fmla="*/ 410 h 410"/>
                <a:gd name="T42" fmla="*/ 37 w 219"/>
                <a:gd name="T43" fmla="*/ 374 h 410"/>
                <a:gd name="T44" fmla="*/ 18 w 219"/>
                <a:gd name="T45" fmla="*/ 340 h 410"/>
                <a:gd name="T46" fmla="*/ 0 w 219"/>
                <a:gd name="T47" fmla="*/ 216 h 410"/>
                <a:gd name="T48" fmla="*/ 11 w 219"/>
                <a:gd name="T49" fmla="*/ 103 h 410"/>
                <a:gd name="T50" fmla="*/ 38 w 219"/>
                <a:gd name="T51" fmla="*/ 42 h 410"/>
                <a:gd name="T52" fmla="*/ 109 w 219"/>
                <a:gd name="T53" fmla="*/ 2 h 410"/>
                <a:gd name="T54" fmla="*/ 135 w 219"/>
                <a:gd name="T55" fmla="*/ 3 h 410"/>
                <a:gd name="T56" fmla="*/ 182 w 219"/>
                <a:gd name="T57" fmla="*/ 26 h 410"/>
                <a:gd name="T58" fmla="*/ 205 w 219"/>
                <a:gd name="T59" fmla="*/ 64 h 410"/>
                <a:gd name="T60" fmla="*/ 212 w 219"/>
                <a:gd name="T61" fmla="*/ 100 h 410"/>
                <a:gd name="T62" fmla="*/ 47 w 219"/>
                <a:gd name="T63" fmla="*/ 274 h 410"/>
                <a:gd name="T64" fmla="*/ 54 w 219"/>
                <a:gd name="T65" fmla="*/ 319 h 410"/>
                <a:gd name="T66" fmla="*/ 71 w 219"/>
                <a:gd name="T67" fmla="*/ 348 h 410"/>
                <a:gd name="T68" fmla="*/ 110 w 219"/>
                <a:gd name="T69" fmla="*/ 369 h 410"/>
                <a:gd name="T70" fmla="*/ 127 w 219"/>
                <a:gd name="T71" fmla="*/ 368 h 410"/>
                <a:gd name="T72" fmla="*/ 158 w 219"/>
                <a:gd name="T73" fmla="*/ 346 h 410"/>
                <a:gd name="T74" fmla="*/ 172 w 219"/>
                <a:gd name="T75" fmla="*/ 310 h 410"/>
                <a:gd name="T76" fmla="*/ 175 w 219"/>
                <a:gd name="T77" fmla="*/ 271 h 410"/>
                <a:gd name="T78" fmla="*/ 161 w 219"/>
                <a:gd name="T79" fmla="*/ 214 h 410"/>
                <a:gd name="T80" fmla="*/ 147 w 219"/>
                <a:gd name="T81" fmla="*/ 200 h 410"/>
                <a:gd name="T82" fmla="*/ 113 w 219"/>
                <a:gd name="T83" fmla="*/ 186 h 410"/>
                <a:gd name="T84" fmla="*/ 83 w 219"/>
                <a:gd name="T85" fmla="*/ 195 h 410"/>
                <a:gd name="T86" fmla="*/ 62 w 219"/>
                <a:gd name="T87" fmla="*/ 214 h 410"/>
                <a:gd name="T88" fmla="*/ 47 w 219"/>
                <a:gd name="T89" fmla="*/ 268 h 410"/>
                <a:gd name="T90" fmla="*/ 47 w 219"/>
                <a:gd name="T91" fmla="*/ 286 h 410"/>
                <a:gd name="T92" fmla="*/ 47 w 219"/>
                <a:gd name="T93" fmla="*/ 27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410">
                  <a:moveTo>
                    <a:pt x="213" y="100"/>
                  </a:moveTo>
                  <a:lnTo>
                    <a:pt x="206" y="102"/>
                  </a:lnTo>
                  <a:lnTo>
                    <a:pt x="186" y="103"/>
                  </a:lnTo>
                  <a:lnTo>
                    <a:pt x="172" y="103"/>
                  </a:lnTo>
                  <a:lnTo>
                    <a:pt x="172" y="103"/>
                  </a:lnTo>
                  <a:lnTo>
                    <a:pt x="171" y="99"/>
                  </a:lnTo>
                  <a:lnTo>
                    <a:pt x="168" y="90"/>
                  </a:lnTo>
                  <a:lnTo>
                    <a:pt x="162" y="73"/>
                  </a:lnTo>
                  <a:lnTo>
                    <a:pt x="157" y="62"/>
                  </a:lnTo>
                  <a:lnTo>
                    <a:pt x="155" y="59"/>
                  </a:lnTo>
                  <a:lnTo>
                    <a:pt x="151" y="57"/>
                  </a:lnTo>
                  <a:lnTo>
                    <a:pt x="145" y="52"/>
                  </a:lnTo>
                  <a:lnTo>
                    <a:pt x="133" y="44"/>
                  </a:lnTo>
                  <a:lnTo>
                    <a:pt x="119" y="41"/>
                  </a:lnTo>
                  <a:lnTo>
                    <a:pt x="116" y="40"/>
                  </a:lnTo>
                  <a:lnTo>
                    <a:pt x="110" y="41"/>
                  </a:lnTo>
                  <a:lnTo>
                    <a:pt x="99" y="44"/>
                  </a:lnTo>
                  <a:lnTo>
                    <a:pt x="89" y="48"/>
                  </a:lnTo>
                  <a:lnTo>
                    <a:pt x="79" y="57"/>
                  </a:lnTo>
                  <a:lnTo>
                    <a:pt x="71" y="66"/>
                  </a:lnTo>
                  <a:lnTo>
                    <a:pt x="62" y="78"/>
                  </a:lnTo>
                  <a:lnTo>
                    <a:pt x="59" y="85"/>
                  </a:lnTo>
                  <a:lnTo>
                    <a:pt x="55" y="92"/>
                  </a:lnTo>
                  <a:lnTo>
                    <a:pt x="51" y="106"/>
                  </a:lnTo>
                  <a:lnTo>
                    <a:pt x="44" y="141"/>
                  </a:lnTo>
                  <a:lnTo>
                    <a:pt x="41" y="185"/>
                  </a:lnTo>
                  <a:lnTo>
                    <a:pt x="41" y="196"/>
                  </a:lnTo>
                  <a:lnTo>
                    <a:pt x="42" y="193"/>
                  </a:lnTo>
                  <a:lnTo>
                    <a:pt x="48" y="185"/>
                  </a:lnTo>
                  <a:lnTo>
                    <a:pt x="59" y="171"/>
                  </a:lnTo>
                  <a:lnTo>
                    <a:pt x="72" y="159"/>
                  </a:lnTo>
                  <a:lnTo>
                    <a:pt x="76" y="157"/>
                  </a:lnTo>
                  <a:lnTo>
                    <a:pt x="79" y="155"/>
                  </a:lnTo>
                  <a:lnTo>
                    <a:pt x="86" y="151"/>
                  </a:lnTo>
                  <a:lnTo>
                    <a:pt x="100" y="145"/>
                  </a:lnTo>
                  <a:lnTo>
                    <a:pt x="116" y="144"/>
                  </a:lnTo>
                  <a:lnTo>
                    <a:pt x="120" y="143"/>
                  </a:lnTo>
                  <a:lnTo>
                    <a:pt x="126" y="144"/>
                  </a:lnTo>
                  <a:lnTo>
                    <a:pt x="138" y="145"/>
                  </a:lnTo>
                  <a:lnTo>
                    <a:pt x="162" y="155"/>
                  </a:lnTo>
                  <a:lnTo>
                    <a:pt x="183" y="172"/>
                  </a:lnTo>
                  <a:lnTo>
                    <a:pt x="189" y="178"/>
                  </a:lnTo>
                  <a:lnTo>
                    <a:pt x="193" y="185"/>
                  </a:lnTo>
                  <a:lnTo>
                    <a:pt x="202" y="198"/>
                  </a:lnTo>
                  <a:lnTo>
                    <a:pt x="213" y="229"/>
                  </a:lnTo>
                  <a:lnTo>
                    <a:pt x="217" y="265"/>
                  </a:lnTo>
                  <a:lnTo>
                    <a:pt x="219" y="274"/>
                  </a:lnTo>
                  <a:lnTo>
                    <a:pt x="217" y="281"/>
                  </a:lnTo>
                  <a:lnTo>
                    <a:pt x="217" y="293"/>
                  </a:lnTo>
                  <a:lnTo>
                    <a:pt x="213" y="319"/>
                  </a:lnTo>
                  <a:lnTo>
                    <a:pt x="205" y="341"/>
                  </a:lnTo>
                  <a:lnTo>
                    <a:pt x="203" y="347"/>
                  </a:lnTo>
                  <a:lnTo>
                    <a:pt x="200" y="353"/>
                  </a:lnTo>
                  <a:lnTo>
                    <a:pt x="195" y="362"/>
                  </a:lnTo>
                  <a:lnTo>
                    <a:pt x="182" y="379"/>
                  </a:lnTo>
                  <a:lnTo>
                    <a:pt x="169" y="393"/>
                  </a:lnTo>
                  <a:lnTo>
                    <a:pt x="166" y="395"/>
                  </a:lnTo>
                  <a:lnTo>
                    <a:pt x="162" y="398"/>
                  </a:lnTo>
                  <a:lnTo>
                    <a:pt x="154" y="403"/>
                  </a:lnTo>
                  <a:lnTo>
                    <a:pt x="137" y="409"/>
                  </a:lnTo>
                  <a:lnTo>
                    <a:pt x="120" y="410"/>
                  </a:lnTo>
                  <a:lnTo>
                    <a:pt x="116" y="410"/>
                  </a:lnTo>
                  <a:lnTo>
                    <a:pt x="107" y="410"/>
                  </a:lnTo>
                  <a:lnTo>
                    <a:pt x="90" y="409"/>
                  </a:lnTo>
                  <a:lnTo>
                    <a:pt x="62" y="396"/>
                  </a:lnTo>
                  <a:lnTo>
                    <a:pt x="37" y="374"/>
                  </a:lnTo>
                  <a:lnTo>
                    <a:pt x="33" y="365"/>
                  </a:lnTo>
                  <a:lnTo>
                    <a:pt x="27" y="358"/>
                  </a:lnTo>
                  <a:lnTo>
                    <a:pt x="18" y="340"/>
                  </a:lnTo>
                  <a:lnTo>
                    <a:pt x="6" y="293"/>
                  </a:lnTo>
                  <a:lnTo>
                    <a:pt x="0" y="233"/>
                  </a:lnTo>
                  <a:lnTo>
                    <a:pt x="0" y="216"/>
                  </a:lnTo>
                  <a:lnTo>
                    <a:pt x="0" y="198"/>
                  </a:lnTo>
                  <a:lnTo>
                    <a:pt x="2" y="162"/>
                  </a:lnTo>
                  <a:lnTo>
                    <a:pt x="11" y="103"/>
                  </a:lnTo>
                  <a:lnTo>
                    <a:pt x="28" y="59"/>
                  </a:lnTo>
                  <a:lnTo>
                    <a:pt x="34" y="50"/>
                  </a:lnTo>
                  <a:lnTo>
                    <a:pt x="38" y="42"/>
                  </a:lnTo>
                  <a:lnTo>
                    <a:pt x="51" y="28"/>
                  </a:lnTo>
                  <a:lnTo>
                    <a:pt x="78" y="9"/>
                  </a:lnTo>
                  <a:lnTo>
                    <a:pt x="109" y="2"/>
                  </a:lnTo>
                  <a:lnTo>
                    <a:pt x="119" y="0"/>
                  </a:lnTo>
                  <a:lnTo>
                    <a:pt x="124" y="2"/>
                  </a:lnTo>
                  <a:lnTo>
                    <a:pt x="135" y="3"/>
                  </a:lnTo>
                  <a:lnTo>
                    <a:pt x="158" y="10"/>
                  </a:lnTo>
                  <a:lnTo>
                    <a:pt x="176" y="23"/>
                  </a:lnTo>
                  <a:lnTo>
                    <a:pt x="182" y="26"/>
                  </a:lnTo>
                  <a:lnTo>
                    <a:pt x="185" y="31"/>
                  </a:lnTo>
                  <a:lnTo>
                    <a:pt x="193" y="41"/>
                  </a:lnTo>
                  <a:lnTo>
                    <a:pt x="205" y="64"/>
                  </a:lnTo>
                  <a:lnTo>
                    <a:pt x="212" y="93"/>
                  </a:lnTo>
                  <a:lnTo>
                    <a:pt x="213" y="100"/>
                  </a:lnTo>
                  <a:lnTo>
                    <a:pt x="212" y="100"/>
                  </a:lnTo>
                  <a:lnTo>
                    <a:pt x="213" y="100"/>
                  </a:lnTo>
                  <a:lnTo>
                    <a:pt x="213" y="100"/>
                  </a:lnTo>
                  <a:close/>
                  <a:moveTo>
                    <a:pt x="47" y="274"/>
                  </a:moveTo>
                  <a:lnTo>
                    <a:pt x="47" y="281"/>
                  </a:lnTo>
                  <a:lnTo>
                    <a:pt x="47" y="295"/>
                  </a:lnTo>
                  <a:lnTo>
                    <a:pt x="54" y="319"/>
                  </a:lnTo>
                  <a:lnTo>
                    <a:pt x="64" y="340"/>
                  </a:lnTo>
                  <a:lnTo>
                    <a:pt x="68" y="344"/>
                  </a:lnTo>
                  <a:lnTo>
                    <a:pt x="71" y="348"/>
                  </a:lnTo>
                  <a:lnTo>
                    <a:pt x="78" y="355"/>
                  </a:lnTo>
                  <a:lnTo>
                    <a:pt x="93" y="365"/>
                  </a:lnTo>
                  <a:lnTo>
                    <a:pt x="110" y="369"/>
                  </a:lnTo>
                  <a:lnTo>
                    <a:pt x="116" y="369"/>
                  </a:lnTo>
                  <a:lnTo>
                    <a:pt x="119" y="369"/>
                  </a:lnTo>
                  <a:lnTo>
                    <a:pt x="127" y="368"/>
                  </a:lnTo>
                  <a:lnTo>
                    <a:pt x="134" y="365"/>
                  </a:lnTo>
                  <a:lnTo>
                    <a:pt x="148" y="357"/>
                  </a:lnTo>
                  <a:lnTo>
                    <a:pt x="158" y="346"/>
                  </a:lnTo>
                  <a:lnTo>
                    <a:pt x="161" y="341"/>
                  </a:lnTo>
                  <a:lnTo>
                    <a:pt x="165" y="333"/>
                  </a:lnTo>
                  <a:lnTo>
                    <a:pt x="172" y="310"/>
                  </a:lnTo>
                  <a:lnTo>
                    <a:pt x="175" y="285"/>
                  </a:lnTo>
                  <a:lnTo>
                    <a:pt x="176" y="276"/>
                  </a:lnTo>
                  <a:lnTo>
                    <a:pt x="175" y="271"/>
                  </a:lnTo>
                  <a:lnTo>
                    <a:pt x="175" y="257"/>
                  </a:lnTo>
                  <a:lnTo>
                    <a:pt x="169" y="234"/>
                  </a:lnTo>
                  <a:lnTo>
                    <a:pt x="161" y="214"/>
                  </a:lnTo>
                  <a:lnTo>
                    <a:pt x="158" y="210"/>
                  </a:lnTo>
                  <a:lnTo>
                    <a:pt x="154" y="207"/>
                  </a:lnTo>
                  <a:lnTo>
                    <a:pt x="147" y="200"/>
                  </a:lnTo>
                  <a:lnTo>
                    <a:pt x="133" y="192"/>
                  </a:lnTo>
                  <a:lnTo>
                    <a:pt x="116" y="188"/>
                  </a:lnTo>
                  <a:lnTo>
                    <a:pt x="113" y="186"/>
                  </a:lnTo>
                  <a:lnTo>
                    <a:pt x="107" y="188"/>
                  </a:lnTo>
                  <a:lnTo>
                    <a:pt x="99" y="189"/>
                  </a:lnTo>
                  <a:lnTo>
                    <a:pt x="83" y="195"/>
                  </a:lnTo>
                  <a:lnTo>
                    <a:pt x="69" y="207"/>
                  </a:lnTo>
                  <a:lnTo>
                    <a:pt x="66" y="210"/>
                  </a:lnTo>
                  <a:lnTo>
                    <a:pt x="62" y="214"/>
                  </a:lnTo>
                  <a:lnTo>
                    <a:pt x="58" y="223"/>
                  </a:lnTo>
                  <a:lnTo>
                    <a:pt x="49" y="244"/>
                  </a:lnTo>
                  <a:lnTo>
                    <a:pt x="47" y="268"/>
                  </a:lnTo>
                  <a:lnTo>
                    <a:pt x="47" y="274"/>
                  </a:lnTo>
                  <a:lnTo>
                    <a:pt x="45" y="281"/>
                  </a:lnTo>
                  <a:lnTo>
                    <a:pt x="47" y="286"/>
                  </a:lnTo>
                  <a:lnTo>
                    <a:pt x="45" y="275"/>
                  </a:lnTo>
                  <a:lnTo>
                    <a:pt x="47" y="274"/>
                  </a:lnTo>
                  <a:lnTo>
                    <a:pt x="47" y="2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ffectLst>
                  <a:outerShdw blurRad="38100" dist="38100" dir="2700000" algn="tl">
                    <a:srgbClr val="000000">
                      <a:alpha val="43137"/>
                    </a:srgbClr>
                  </a:outerShdw>
                </a:effectLst>
              </a:endParaRPr>
            </a:p>
          </p:txBody>
        </p:sp>
        <p:sp>
          <p:nvSpPr>
            <p:cNvPr id="42" name="Freeform 444"/>
            <p:cNvSpPr>
              <a:spLocks/>
            </p:cNvSpPr>
            <p:nvPr/>
          </p:nvSpPr>
          <p:spPr bwMode="auto">
            <a:xfrm>
              <a:off x="620" y="4110"/>
              <a:ext cx="4532" cy="0"/>
            </a:xfrm>
            <a:custGeom>
              <a:avLst/>
              <a:gdLst>
                <a:gd name="T0" fmla="*/ 0 w 13596"/>
                <a:gd name="T1" fmla="*/ 0 h 1"/>
                <a:gd name="T2" fmla="*/ 267 w 13596"/>
                <a:gd name="T3" fmla="*/ 1 h 1"/>
                <a:gd name="T4" fmla="*/ 2123 w 13596"/>
                <a:gd name="T5" fmla="*/ 0 h 1"/>
                <a:gd name="T6" fmla="*/ 8481 w 13596"/>
                <a:gd name="T7" fmla="*/ 0 h 1"/>
                <a:gd name="T8" fmla="*/ 13328 w 13596"/>
                <a:gd name="T9" fmla="*/ 0 h 1"/>
                <a:gd name="T10" fmla="*/ 13596 w 13596"/>
                <a:gd name="T11" fmla="*/ 0 h 1"/>
              </a:gdLst>
              <a:ahLst/>
              <a:cxnLst>
                <a:cxn ang="0">
                  <a:pos x="T0" y="T1"/>
                </a:cxn>
                <a:cxn ang="0">
                  <a:pos x="T2" y="T3"/>
                </a:cxn>
                <a:cxn ang="0">
                  <a:pos x="T4" y="T5"/>
                </a:cxn>
                <a:cxn ang="0">
                  <a:pos x="T6" y="T7"/>
                </a:cxn>
                <a:cxn ang="0">
                  <a:pos x="T8" y="T9"/>
                </a:cxn>
                <a:cxn ang="0">
                  <a:pos x="T10" y="T11"/>
                </a:cxn>
              </a:cxnLst>
              <a:rect l="0" t="0" r="r" b="b"/>
              <a:pathLst>
                <a:path w="13596" h="1">
                  <a:moveTo>
                    <a:pt x="0" y="0"/>
                  </a:moveTo>
                  <a:lnTo>
                    <a:pt x="267" y="1"/>
                  </a:lnTo>
                  <a:lnTo>
                    <a:pt x="2123" y="0"/>
                  </a:lnTo>
                  <a:lnTo>
                    <a:pt x="8481" y="0"/>
                  </a:lnTo>
                  <a:lnTo>
                    <a:pt x="13328" y="0"/>
                  </a:lnTo>
                  <a:lnTo>
                    <a:pt x="13596" y="0"/>
                  </a:lnTo>
                </a:path>
              </a:pathLst>
            </a:custGeom>
            <a:noFill/>
            <a:ln w="2063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dirty="0">
                <a:effectLst>
                  <a:outerShdw blurRad="38100" dist="38100" dir="2700000" algn="tl">
                    <a:srgbClr val="000000">
                      <a:alpha val="43137"/>
                    </a:srgbClr>
                  </a:outerShdw>
                </a:effectLst>
              </a:endParaRPr>
            </a:p>
          </p:txBody>
        </p:sp>
      </p:grpSp>
      <p:sp>
        <p:nvSpPr>
          <p:cNvPr id="443" name="Rectangle 4"/>
          <p:cNvSpPr txBox="1">
            <a:spLocks noChangeArrowheads="1"/>
          </p:cNvSpPr>
          <p:nvPr/>
        </p:nvSpPr>
        <p:spPr bwMode="auto">
          <a:xfrm>
            <a:off x="1787581" y="5688346"/>
            <a:ext cx="624080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buClrTx/>
              <a:buSzTx/>
              <a:buFontTx/>
              <a:buNone/>
              <a:defRPr/>
            </a:pPr>
            <a:r>
              <a:rPr lang="en-US" sz="1000" i="1" kern="0" dirty="0" smtClean="0"/>
              <a:t>The Urban Futures Institute: Research on Population, Community Change and land Use in British Columbia</a:t>
            </a:r>
            <a:endParaRPr lang="en-US" sz="1400" kern="0" dirty="0" smtClean="0">
              <a:effectLst>
                <a:outerShdw blurRad="38100" dist="38100" dir="2700000" algn="tl">
                  <a:srgbClr val="000000"/>
                </a:outerShdw>
              </a:effectLst>
            </a:endParaRPr>
          </a:p>
        </p:txBody>
      </p:sp>
      <p:pic>
        <p:nvPicPr>
          <p:cNvPr id="444" name="Picture 443"/>
          <p:cNvPicPr>
            <a:picLocks noChangeAspect="1"/>
          </p:cNvPicPr>
          <p:nvPr/>
        </p:nvPicPr>
        <p:blipFill rotWithShape="1">
          <a:blip r:embed="rId2">
            <a:extLst>
              <a:ext uri="{28A0092B-C50C-407E-A947-70E740481C1C}">
                <a14:useLocalDpi xmlns:a14="http://schemas.microsoft.com/office/drawing/2010/main" val="0"/>
              </a:ext>
            </a:extLst>
          </a:blip>
          <a:srcRect b="12918"/>
          <a:stretch/>
        </p:blipFill>
        <p:spPr>
          <a:xfrm>
            <a:off x="1765877" y="1280227"/>
            <a:ext cx="6766563" cy="4397520"/>
          </a:xfrm>
          <a:prstGeom prst="rect">
            <a:avLst/>
          </a:prstGeom>
        </p:spPr>
      </p:pic>
    </p:spTree>
    <p:extLst>
      <p:ext uri="{BB962C8B-B14F-4D97-AF65-F5344CB8AC3E}">
        <p14:creationId xmlns:p14="http://schemas.microsoft.com/office/powerpoint/2010/main" val="2891907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a:xfrm>
            <a:off x="828674" y="1476375"/>
            <a:ext cx="4679429" cy="4525963"/>
          </a:xfrm>
        </p:spPr>
        <p:txBody>
          <a:bodyPr/>
          <a:lstStyle/>
          <a:p>
            <a:r>
              <a:rPr lang="fr-CA" dirty="0"/>
              <a:t>Start all kids on the </a:t>
            </a:r>
            <a:r>
              <a:rPr lang="fr-CA" dirty="0" err="1"/>
              <a:t>path</a:t>
            </a:r>
            <a:r>
              <a:rPr lang="fr-CA" dirty="0"/>
              <a:t> to </a:t>
            </a:r>
            <a:r>
              <a:rPr lang="fr-CA" dirty="0" err="1"/>
              <a:t>health</a:t>
            </a:r>
            <a:endParaRPr lang="fr-CA" dirty="0"/>
          </a:p>
          <a:p>
            <a:pPr lvl="1"/>
            <a:r>
              <a:rPr lang="fr-CA" dirty="0" err="1"/>
              <a:t>Education</a:t>
            </a:r>
            <a:r>
              <a:rPr lang="fr-CA" dirty="0"/>
              <a:t> of </a:t>
            </a:r>
            <a:r>
              <a:rPr lang="fr-CA" dirty="0" err="1"/>
              <a:t>women</a:t>
            </a:r>
            <a:endParaRPr lang="fr-CA" dirty="0"/>
          </a:p>
          <a:p>
            <a:pPr lvl="1"/>
            <a:r>
              <a:rPr lang="fr-CA" dirty="0" err="1"/>
              <a:t>Pre</a:t>
            </a:r>
            <a:r>
              <a:rPr lang="fr-CA" dirty="0"/>
              <a:t>-px </a:t>
            </a:r>
            <a:r>
              <a:rPr lang="fr-CA" dirty="0" err="1"/>
              <a:t>health</a:t>
            </a:r>
            <a:r>
              <a:rPr lang="fr-CA" dirty="0"/>
              <a:t> check</a:t>
            </a:r>
          </a:p>
          <a:p>
            <a:pPr lvl="1"/>
            <a:r>
              <a:rPr lang="fr-CA" dirty="0" err="1"/>
              <a:t>Prenatal</a:t>
            </a:r>
            <a:r>
              <a:rPr lang="fr-CA" dirty="0"/>
              <a:t> curriculum</a:t>
            </a:r>
          </a:p>
          <a:p>
            <a:pPr lvl="1"/>
            <a:r>
              <a:rPr lang="fr-CA" dirty="0" err="1"/>
              <a:t>Breastfeed</a:t>
            </a:r>
            <a:r>
              <a:rPr lang="fr-CA" dirty="0"/>
              <a:t>!!</a:t>
            </a:r>
          </a:p>
          <a:p>
            <a:pPr lvl="1"/>
            <a:r>
              <a:rPr lang="fr-CA" dirty="0"/>
              <a:t>Use </a:t>
            </a:r>
            <a:r>
              <a:rPr lang="fr-CA" dirty="0" err="1"/>
              <a:t>well</a:t>
            </a:r>
            <a:r>
              <a:rPr lang="fr-CA" dirty="0"/>
              <a:t> </a:t>
            </a:r>
            <a:r>
              <a:rPr lang="fr-CA" dirty="0" err="1"/>
              <a:t>child</a:t>
            </a:r>
            <a:r>
              <a:rPr lang="fr-CA" dirty="0"/>
              <a:t> </a:t>
            </a:r>
            <a:r>
              <a:rPr lang="fr-CA" dirty="0" err="1"/>
              <a:t>visits</a:t>
            </a:r>
            <a:r>
              <a:rPr lang="fr-CA" dirty="0"/>
              <a:t> </a:t>
            </a:r>
            <a:r>
              <a:rPr lang="fr-CA" dirty="0" err="1"/>
              <a:t>well</a:t>
            </a:r>
            <a:r>
              <a:rPr lang="fr-CA" dirty="0"/>
              <a:t>…</a:t>
            </a:r>
          </a:p>
          <a:p>
            <a:pPr lvl="1"/>
            <a:endParaRPr lang="fr-CA" dirty="0"/>
          </a:p>
          <a:p>
            <a:r>
              <a:rPr lang="fr-CA" dirty="0"/>
              <a:t>Change </a:t>
            </a:r>
            <a:r>
              <a:rPr lang="fr-CA" dirty="0" err="1"/>
              <a:t>food</a:t>
            </a:r>
            <a:r>
              <a:rPr lang="fr-CA" dirty="0"/>
              <a:t> </a:t>
            </a:r>
            <a:r>
              <a:rPr lang="fr-CA" dirty="0" err="1"/>
              <a:t>environments</a:t>
            </a:r>
            <a:endParaRPr lang="fr-CA" dirty="0"/>
          </a:p>
          <a:p>
            <a:pPr lvl="1"/>
            <a:r>
              <a:rPr lang="fr-CA" dirty="0" err="1"/>
              <a:t>Advocate</a:t>
            </a:r>
            <a:r>
              <a:rPr lang="fr-CA" dirty="0"/>
              <a:t> for system change</a:t>
            </a:r>
          </a:p>
          <a:p>
            <a:pPr lvl="1"/>
            <a:endParaRPr lang="fr-CA" dirty="0"/>
          </a:p>
          <a:p>
            <a:r>
              <a:rPr lang="fr-CA" dirty="0" err="1"/>
              <a:t>Create</a:t>
            </a:r>
            <a:r>
              <a:rPr lang="fr-CA" dirty="0"/>
              <a:t> </a:t>
            </a:r>
            <a:r>
              <a:rPr lang="fr-CA" dirty="0" err="1"/>
              <a:t>healthy</a:t>
            </a:r>
            <a:r>
              <a:rPr lang="fr-CA" dirty="0"/>
              <a:t> </a:t>
            </a:r>
            <a:r>
              <a:rPr lang="fr-CA" dirty="0" err="1"/>
              <a:t>communities</a:t>
            </a:r>
            <a:endParaRPr lang="fr-CA" dirty="0"/>
          </a:p>
          <a:p>
            <a:pPr lvl="1"/>
            <a:r>
              <a:rPr lang="fr-CA" dirty="0" err="1"/>
              <a:t>Develop</a:t>
            </a:r>
            <a:r>
              <a:rPr lang="fr-CA" dirty="0"/>
              <a:t> the </a:t>
            </a:r>
            <a:r>
              <a:rPr lang="fr-CA" dirty="0" err="1"/>
              <a:t>knowledge</a:t>
            </a:r>
            <a:r>
              <a:rPr lang="fr-CA" dirty="0"/>
              <a:t>/</a:t>
            </a:r>
            <a:r>
              <a:rPr lang="fr-CA" dirty="0" err="1"/>
              <a:t>skills</a:t>
            </a:r>
            <a:r>
              <a:rPr lang="fr-CA" dirty="0"/>
              <a:t> of </a:t>
            </a:r>
            <a:r>
              <a:rPr lang="fr-CA" dirty="0" err="1"/>
              <a:t>professionals</a:t>
            </a:r>
            <a:r>
              <a:rPr lang="fr-CA" dirty="0"/>
              <a:t> to support parents</a:t>
            </a:r>
          </a:p>
          <a:p>
            <a:pPr lvl="1"/>
            <a:endParaRPr lang="en-US" dirty="0"/>
          </a:p>
          <a:p>
            <a:endParaRPr lang="en-US" dirty="0"/>
          </a:p>
          <a:p>
            <a:endParaRPr lang="en-US" dirty="0"/>
          </a:p>
          <a:p>
            <a:endParaRPr lang="en-US" dirty="0"/>
          </a:p>
        </p:txBody>
      </p:sp>
      <p:sp>
        <p:nvSpPr>
          <p:cNvPr id="21" name="Content Placeholder 20"/>
          <p:cNvSpPr>
            <a:spLocks noGrp="1"/>
          </p:cNvSpPr>
          <p:nvPr>
            <p:ph sz="half" idx="2"/>
          </p:nvPr>
        </p:nvSpPr>
        <p:spPr/>
        <p:txBody>
          <a:bodyPr/>
          <a:lstStyle/>
          <a:p>
            <a:endParaRPr lang="en-US" dirty="0"/>
          </a:p>
        </p:txBody>
      </p:sp>
      <p:sp>
        <p:nvSpPr>
          <p:cNvPr id="8" name="Content Placeholder 5"/>
          <p:cNvSpPr txBox="1">
            <a:spLocks/>
          </p:cNvSpPr>
          <p:nvPr/>
        </p:nvSpPr>
        <p:spPr>
          <a:xfrm>
            <a:off x="613817" y="2852936"/>
            <a:ext cx="4042792" cy="1719040"/>
          </a:xfrm>
          <a:prstGeom prst="rect">
            <a:avLst/>
          </a:prstGeom>
        </p:spPr>
        <p:txBody>
          <a:bodyPr>
            <a:norm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457200" indent="-457200">
              <a:lnSpc>
                <a:spcPct val="100000"/>
              </a:lnSpc>
              <a:buClrTx/>
              <a:buSzTx/>
              <a:buFont typeface="+mj-lt"/>
              <a:buAutoNum type="arabicPeriod"/>
            </a:pPr>
            <a:endParaRPr lang="en-US" kern="0" dirty="0"/>
          </a:p>
        </p:txBody>
      </p:sp>
      <p:sp>
        <p:nvSpPr>
          <p:cNvPr id="9" name="Text Placeholder 8"/>
          <p:cNvSpPr txBox="1">
            <a:spLocks/>
          </p:cNvSpPr>
          <p:nvPr/>
        </p:nvSpPr>
        <p:spPr>
          <a:xfrm>
            <a:off x="4632325" y="1973809"/>
            <a:ext cx="4041775" cy="639762"/>
          </a:xfrm>
          <a:prstGeom prst="rect">
            <a:avLst/>
          </a:prstGeom>
        </p:spPr>
        <p:txBody>
          <a:bodyPr>
            <a:no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a:lnSpc>
                <a:spcPct val="80000"/>
              </a:lnSpc>
              <a:buClrTx/>
              <a:buSzTx/>
              <a:buNone/>
            </a:pPr>
            <a:endParaRPr lang="fr-CA" kern="0" dirty="0" smtClean="0"/>
          </a:p>
        </p:txBody>
      </p:sp>
      <p:sp>
        <p:nvSpPr>
          <p:cNvPr id="10" name="Content Placeholder 9"/>
          <p:cNvSpPr txBox="1">
            <a:spLocks/>
          </p:cNvSpPr>
          <p:nvPr/>
        </p:nvSpPr>
        <p:spPr>
          <a:xfrm>
            <a:off x="4656609" y="2852936"/>
            <a:ext cx="4041775" cy="2223096"/>
          </a:xfrm>
          <a:prstGeom prst="rect">
            <a:avLst/>
          </a:prstGeom>
        </p:spPr>
        <p:txBody>
          <a:bodyPr>
            <a:norm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457200" indent="-457200">
              <a:lnSpc>
                <a:spcPct val="100000"/>
              </a:lnSpc>
              <a:buClrTx/>
              <a:buSzTx/>
              <a:buFont typeface="+mj-lt"/>
              <a:buAutoNum type="alphaUcPeriod"/>
            </a:pPr>
            <a:endParaRPr lang="en-US" kern="0" dirty="0"/>
          </a:p>
        </p:txBody>
      </p:sp>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429" y="1459260"/>
            <a:ext cx="2570671" cy="326366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7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Ms. Muskoka’s 32 week visit</a:t>
            </a:r>
            <a:endParaRPr lang="en-US" dirty="0"/>
          </a:p>
        </p:txBody>
      </p:sp>
      <p:sp>
        <p:nvSpPr>
          <p:cNvPr id="3" name="Content Placeholder 2"/>
          <p:cNvSpPr>
            <a:spLocks noGrp="1"/>
          </p:cNvSpPr>
          <p:nvPr>
            <p:ph idx="1"/>
          </p:nvPr>
        </p:nvSpPr>
        <p:spPr/>
        <p:txBody>
          <a:bodyPr/>
          <a:lstStyle/>
          <a:p>
            <a:r>
              <a:rPr lang="en-US" smtClean="0"/>
              <a:t>Pregnancy continues to progress normally</a:t>
            </a:r>
          </a:p>
          <a:p>
            <a:r>
              <a:rPr lang="en-US" smtClean="0"/>
              <a:t>Wt 87 kg</a:t>
            </a:r>
          </a:p>
          <a:p>
            <a:r>
              <a:rPr lang="en-US" smtClean="0"/>
              <a:t>Simcoe has broadened her anxiety about her child’s future to parenting in general</a:t>
            </a:r>
          </a:p>
          <a:p>
            <a:pPr lvl="1"/>
            <a:r>
              <a:rPr lang="en-US" smtClean="0"/>
              <a:t>What is the Best Method? Is there a book??</a:t>
            </a:r>
          </a:p>
          <a:p>
            <a:pPr lvl="1"/>
            <a:r>
              <a:rPr lang="en-US" smtClean="0"/>
              <a:t>She has heard that some people get a public health nurse assigned to visit them regularly and help with stuff like this: is this true and how can she sign up?</a:t>
            </a:r>
          </a:p>
          <a:p>
            <a:pPr lvl="1"/>
            <a:r>
              <a:rPr lang="en-US" smtClean="0"/>
              <a:t>How on earth is she going to find answers to all the questions she knows she is going to have otherwise?</a:t>
            </a:r>
            <a:endParaRPr lang="en-US" dirty="0"/>
          </a:p>
        </p:txBody>
      </p:sp>
    </p:spTree>
    <p:extLst>
      <p:ext uri="{BB962C8B-B14F-4D97-AF65-F5344CB8AC3E}">
        <p14:creationId xmlns:p14="http://schemas.microsoft.com/office/powerpoint/2010/main" val="38063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905750" cy="1143000"/>
          </a:xfrm>
        </p:spPr>
        <p:txBody>
          <a:bodyPr/>
          <a:lstStyle/>
          <a:p>
            <a:r>
              <a:rPr lang="en-US" dirty="0" smtClean="0"/>
              <a:t/>
            </a:r>
            <a:br>
              <a:rPr lang="en-US" dirty="0" smtClean="0"/>
            </a:br>
            <a:r>
              <a:rPr lang="en-US" dirty="0" smtClean="0"/>
              <a:t>SMDHU: We’re here to help Simcoe Muskoka…</a:t>
            </a:r>
            <a:endParaRPr lang="en-US" dirty="0"/>
          </a:p>
        </p:txBody>
      </p:sp>
      <p:sp>
        <p:nvSpPr>
          <p:cNvPr id="3" name="TextBox 2"/>
          <p:cNvSpPr txBox="1"/>
          <p:nvPr/>
        </p:nvSpPr>
        <p:spPr>
          <a:xfrm>
            <a:off x="2699792" y="2348880"/>
            <a:ext cx="4392488" cy="535531"/>
          </a:xfrm>
          <a:prstGeom prst="rect">
            <a:avLst/>
          </a:prstGeom>
          <a:noFill/>
        </p:spPr>
        <p:txBody>
          <a:bodyPr wrap="square" rtlCol="0">
            <a:spAutoFit/>
          </a:bodyPr>
          <a:lstStyle/>
          <a:p>
            <a:r>
              <a:rPr lang="en-US" sz="3200" dirty="0" smtClean="0">
                <a:hlinkClick r:id="rId2"/>
              </a:rPr>
              <a:t>SMDHU Website</a:t>
            </a:r>
            <a:endParaRPr lang="en-US" sz="3200" dirty="0"/>
          </a:p>
        </p:txBody>
      </p:sp>
    </p:spTree>
    <p:extLst>
      <p:ext uri="{BB962C8B-B14F-4D97-AF65-F5344CB8AC3E}">
        <p14:creationId xmlns:p14="http://schemas.microsoft.com/office/powerpoint/2010/main" val="1082327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467544" y="1052736"/>
            <a:ext cx="8841854" cy="1143000"/>
          </a:xfrm>
        </p:spPr>
        <p:txBody>
          <a:bodyPr/>
          <a:lstStyle/>
          <a:p>
            <a:pPr algn="ctr"/>
            <a:r>
              <a:rPr lang="en-US" dirty="0" smtClean="0"/>
              <a:t>Community Water Fluoridation </a:t>
            </a:r>
            <a:br>
              <a:rPr lang="en-US" dirty="0" smtClean="0"/>
            </a:br>
            <a:r>
              <a:rPr lang="en-US" dirty="0" smtClean="0"/>
              <a:t>Advocacy in Orillia</a:t>
            </a:r>
          </a:p>
        </p:txBody>
      </p:sp>
      <p:sp>
        <p:nvSpPr>
          <p:cNvPr id="2" name="Rectangle 1"/>
          <p:cNvSpPr/>
          <p:nvPr/>
        </p:nvSpPr>
        <p:spPr>
          <a:xfrm>
            <a:off x="1371600" y="2330238"/>
            <a:ext cx="6800800" cy="1403461"/>
          </a:xfrm>
          <a:prstGeom prst="rect">
            <a:avLst/>
          </a:prstGeom>
        </p:spPr>
        <p:txBody>
          <a:bodyPr wrap="square">
            <a:spAutoFit/>
          </a:bodyPr>
          <a:lstStyle/>
          <a:p>
            <a:endParaRPr lang="en-CA" dirty="0"/>
          </a:p>
          <a:p>
            <a:r>
              <a:rPr lang="en-CA" sz="2400" dirty="0" smtClean="0"/>
              <a:t>Charles Gardner, Medical Officer of Health</a:t>
            </a:r>
          </a:p>
          <a:p>
            <a:r>
              <a:rPr lang="en-CA" sz="2400" dirty="0" smtClean="0"/>
              <a:t>MD, CCFP, </a:t>
            </a:r>
            <a:r>
              <a:rPr lang="en-CA" sz="2400" dirty="0" err="1" smtClean="0"/>
              <a:t>MHSc</a:t>
            </a:r>
            <a:r>
              <a:rPr lang="en-CA" sz="2400" dirty="0" smtClean="0"/>
              <a:t>, FRCPC (PHPM)</a:t>
            </a:r>
            <a:endParaRPr lang="en-US" sz="24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CA" smtClean="0"/>
              <a:t>Orillia’s fluoridation history</a:t>
            </a:r>
            <a:endParaRPr lang="en-US" dirty="0" smtClean="0"/>
          </a:p>
        </p:txBody>
      </p:sp>
      <p:sp>
        <p:nvSpPr>
          <p:cNvPr id="76803" name="Rectangle 3"/>
          <p:cNvSpPr>
            <a:spLocks noGrp="1" noChangeArrowheads="1"/>
          </p:cNvSpPr>
          <p:nvPr>
            <p:ph idx="1"/>
          </p:nvPr>
        </p:nvSpPr>
        <p:spPr/>
        <p:txBody>
          <a:bodyPr/>
          <a:lstStyle/>
          <a:p>
            <a:r>
              <a:rPr lang="en-CA" smtClean="0"/>
              <a:t>1966:</a:t>
            </a:r>
          </a:p>
          <a:p>
            <a:pPr lvl="1"/>
            <a:r>
              <a:rPr lang="en-CA" smtClean="0"/>
              <a:t>June 1st: Passed a by-law authorizing CWF</a:t>
            </a:r>
          </a:p>
          <a:p>
            <a:pPr lvl="1"/>
            <a:r>
              <a:rPr lang="en-CA" smtClean="0"/>
              <a:t>Fluoridation purchase made but not commenced</a:t>
            </a:r>
          </a:p>
          <a:p>
            <a:pPr lvl="1"/>
            <a:r>
              <a:rPr lang="en-CA" smtClean="0"/>
              <a:t>November 7th: Passed a by-law putting the question to voters pursuant to the Fluoridation Act: “Are you in favour of the discontinuance of the fluoridation of the public water supply of this municipality?”</a:t>
            </a:r>
          </a:p>
          <a:p>
            <a:pPr lvl="1"/>
            <a:r>
              <a:rPr lang="en-CA" smtClean="0"/>
              <a:t>November 15th:  Passed a by-law to provide for the taking of the vote</a:t>
            </a:r>
          </a:p>
          <a:p>
            <a:pPr lvl="2"/>
            <a:r>
              <a:rPr lang="en-CA" smtClean="0"/>
              <a:t>Yes – 4,223	No – 1,838</a:t>
            </a:r>
          </a:p>
          <a:p>
            <a:r>
              <a:rPr lang="en-CA" smtClean="0"/>
              <a:t>Late 1970’s - 1980’s:  Council may have discussed CWF again but did not pursue it.</a:t>
            </a:r>
          </a:p>
          <a:p>
            <a:r>
              <a:rPr lang="en-CA" smtClean="0"/>
              <a:t>2009: Simcoe Muskoka District Health Unit report on the state of Oral Health gets Council attention; Council approved a public consultation</a:t>
            </a:r>
          </a:p>
          <a:p>
            <a:r>
              <a:rPr lang="en-CA" smtClean="0"/>
              <a:t>2011:  In June Council reaffirmed that it would hold a public consultation</a:t>
            </a:r>
          </a:p>
          <a:p>
            <a:pPr lvl="2"/>
            <a:endParaRPr lang="en-US" dirty="0" smtClean="0"/>
          </a:p>
        </p:txBody>
      </p:sp>
    </p:spTree>
    <p:extLst>
      <p:ext uri="{BB962C8B-B14F-4D97-AF65-F5344CB8AC3E}">
        <p14:creationId xmlns:p14="http://schemas.microsoft.com/office/powerpoint/2010/main" val="4228316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Orillia public consultation on community water fluoridation in 2012</a:t>
            </a:r>
            <a:endParaRPr lang="en-US" dirty="0" smtClean="0"/>
          </a:p>
        </p:txBody>
      </p:sp>
      <p:sp>
        <p:nvSpPr>
          <p:cNvPr id="72707" name="Rectangle 3"/>
          <p:cNvSpPr>
            <a:spLocks noGrp="1" noChangeArrowheads="1"/>
          </p:cNvSpPr>
          <p:nvPr>
            <p:ph idx="1"/>
          </p:nvPr>
        </p:nvSpPr>
        <p:spPr/>
        <p:txBody>
          <a:bodyPr/>
          <a:lstStyle/>
          <a:p>
            <a:r>
              <a:rPr lang="en-US" smtClean="0"/>
              <a:t>First public meeting – information gathering</a:t>
            </a:r>
          </a:p>
          <a:p>
            <a:pPr lvl="1"/>
            <a:r>
              <a:rPr lang="en-US" smtClean="0"/>
              <a:t>Wednesday, February 29th, 2012</a:t>
            </a:r>
          </a:p>
          <a:p>
            <a:pPr lvl="1"/>
            <a:r>
              <a:rPr lang="en-US" smtClean="0"/>
              <a:t>Council Chamber, City Centre Building, 50 Andrew St. South, Orillia</a:t>
            </a:r>
          </a:p>
          <a:p>
            <a:r>
              <a:rPr lang="en-US" smtClean="0"/>
              <a:t>Second public meeting – report &amp; recommendations</a:t>
            </a:r>
          </a:p>
          <a:p>
            <a:pPr lvl="1"/>
            <a:r>
              <a:rPr lang="en-US" smtClean="0"/>
              <a:t>Tuesday, May 29th, 2012</a:t>
            </a:r>
          </a:p>
          <a:p>
            <a:pPr lvl="1"/>
            <a:r>
              <a:rPr lang="en-US" smtClean="0"/>
              <a:t>Council Chamber</a:t>
            </a:r>
          </a:p>
          <a:p>
            <a:pPr lvl="1"/>
            <a:r>
              <a:rPr lang="en-US" smtClean="0"/>
              <a:t>Draft City Staff report to Council released: </a:t>
            </a:r>
            <a:r>
              <a:rPr lang="en-US" smtClean="0">
                <a:hlinkClick r:id="rId2"/>
              </a:rPr>
              <a:t>http://www.orillia.ca/en/livinginorillia/Fluoridation.asp</a:t>
            </a:r>
            <a:r>
              <a:rPr lang="en-US" smtClean="0"/>
              <a:t> </a:t>
            </a:r>
          </a:p>
          <a:p>
            <a:r>
              <a:rPr lang="en-US" smtClean="0"/>
              <a:t>Staff report to Council Committee meeting on July 16th, 2012</a:t>
            </a:r>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Reviewing Fluoridation in Orillia</a:t>
            </a:r>
            <a:endParaRPr lang="en-US" dirty="0" smtClean="0"/>
          </a:p>
        </p:txBody>
      </p:sp>
      <p:sp>
        <p:nvSpPr>
          <p:cNvPr id="73731" name="Rectangle 3"/>
          <p:cNvSpPr>
            <a:spLocks noGrp="1" noChangeArrowheads="1"/>
          </p:cNvSpPr>
          <p:nvPr>
            <p:ph idx="1"/>
          </p:nvPr>
        </p:nvSpPr>
        <p:spPr/>
        <p:txBody>
          <a:bodyPr/>
          <a:lstStyle/>
          <a:p>
            <a:r>
              <a:rPr lang="en-US" smtClean="0"/>
              <a:t>The Health Unit has a legal mandate to protect and promote health, and to prevent disease in Orillia, Simcoe, Muskoka and Barrie.</a:t>
            </a:r>
          </a:p>
          <a:p>
            <a:r>
              <a:rPr lang="en-US" smtClean="0"/>
              <a:t>Orillia’s children have the most decayed teeth among the 10 largest communities in Simcoe Muskoka (SMDHU screening data, 2009-2011).</a:t>
            </a:r>
          </a:p>
          <a:p>
            <a:r>
              <a:rPr lang="en-US" smtClean="0"/>
              <a:t>Systematic reviews of the research have concluded that fluoridation is a safe and effective way to reduce tooth decay. </a:t>
            </a:r>
          </a:p>
          <a:p>
            <a:pPr lvl="1"/>
            <a:r>
              <a:rPr lang="en-US" smtClean="0"/>
              <a:t>Added benefit to a healthy diet, oral hygiene, and dental care. Particularly important for those of lower income.</a:t>
            </a:r>
          </a:p>
          <a:p>
            <a:r>
              <a:rPr lang="en-US" smtClean="0"/>
              <a:t>Fluoridation is a challenging, polarizing issue.</a:t>
            </a:r>
          </a:p>
          <a:p>
            <a:pPr lvl="1"/>
            <a:r>
              <a:rPr lang="en-US" smtClean="0"/>
              <a:t>Perceived health risks, vulnerable groups such as infants / children, industrial source, and concerns regarding legality and rights.</a:t>
            </a:r>
          </a:p>
          <a:p>
            <a:pPr lvl="1"/>
            <a:r>
              <a:rPr lang="en-US" smtClean="0"/>
              <a:t>Our goal: to provide accurate, valid, science-based information and advice.</a:t>
            </a:r>
          </a:p>
          <a:p>
            <a:endParaRPr lang="en-US" dirty="0" smtClean="0"/>
          </a:p>
        </p:txBody>
      </p:sp>
    </p:spTree>
    <p:extLst>
      <p:ext uri="{BB962C8B-B14F-4D97-AF65-F5344CB8AC3E}">
        <p14:creationId xmlns:p14="http://schemas.microsoft.com/office/powerpoint/2010/main" val="3694155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68313" y="476250"/>
            <a:ext cx="79200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pPr>
            <a:endParaRPr lang="en-US" sz="3200" b="1">
              <a:solidFill>
                <a:schemeClr val="accent2"/>
              </a:solidFill>
              <a:latin typeface="Garamond Book" pitchFamily="18" charset="0"/>
            </a:endParaRPr>
          </a:p>
        </p:txBody>
      </p:sp>
      <p:sp>
        <p:nvSpPr>
          <p:cNvPr id="79875" name="Rectangle 9"/>
          <p:cNvSpPr>
            <a:spLocks noGrp="1" noChangeArrowheads="1"/>
          </p:cNvSpPr>
          <p:nvPr>
            <p:ph type="title"/>
          </p:nvPr>
        </p:nvSpPr>
        <p:spPr/>
        <p:txBody>
          <a:bodyPr/>
          <a:lstStyle/>
          <a:p>
            <a:r>
              <a:rPr lang="en-US" smtClean="0"/>
              <a:t>Orillia’s high rate of child dental decay</a:t>
            </a:r>
            <a:endParaRPr lang="en-US" dirty="0" smtClean="0"/>
          </a:p>
        </p:txBody>
      </p:sp>
      <p:pic>
        <p:nvPicPr>
          <p:cNvPr id="79876" name="Picture 13"/>
          <p:cNvPicPr>
            <a:picLocks noGrp="1" noChangeAspect="1" noChangeArrowheads="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80" t="2330" r="1677" b="2265"/>
          <a:stretch/>
        </p:blipFill>
        <p:spPr>
          <a:xfrm>
            <a:off x="1059896" y="1476375"/>
            <a:ext cx="7348058" cy="452596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title"/>
          </p:nvPr>
        </p:nvSpPr>
        <p:spPr/>
        <p:txBody>
          <a:bodyPr/>
          <a:lstStyle/>
          <a:p>
            <a:r>
              <a:rPr lang="en-US" smtClean="0"/>
              <a:t>Elevated severe dental decay in Orillia</a:t>
            </a:r>
          </a:p>
        </p:txBody>
      </p:sp>
      <p:sp>
        <p:nvSpPr>
          <p:cNvPr id="4" name="Content Placeholder 3"/>
          <p:cNvSpPr>
            <a:spLocks noGrp="1"/>
          </p:cNvSpPr>
          <p:nvPr>
            <p:ph idx="1"/>
          </p:nvPr>
        </p:nvSpPr>
        <p:spPr/>
        <p:txBody>
          <a:bodyPr/>
          <a:lstStyle/>
          <a:p>
            <a:endParaRPr lang="en-US"/>
          </a:p>
        </p:txBody>
      </p:sp>
      <p:graphicFrame>
        <p:nvGraphicFramePr>
          <p:cNvPr id="80899" name="Object 10"/>
          <p:cNvGraphicFramePr>
            <a:graphicFrameLocks noChangeAspect="1"/>
          </p:cNvGraphicFramePr>
          <p:nvPr/>
        </p:nvGraphicFramePr>
        <p:xfrm>
          <a:off x="598488" y="1196975"/>
          <a:ext cx="8545512" cy="5472113"/>
        </p:xfrm>
        <a:graphic>
          <a:graphicData uri="http://schemas.openxmlformats.org/presentationml/2006/ole">
            <mc:AlternateContent xmlns:mc="http://schemas.openxmlformats.org/markup-compatibility/2006">
              <mc:Choice xmlns:v="urn:schemas-microsoft-com:vml" Requires="v">
                <p:oleObj spid="_x0000_s80986" name="Chart" r:id="rId4" imgW="5429161" imgH="3476553" progId="Excel.Chart.8">
                  <p:embed/>
                </p:oleObj>
              </mc:Choice>
              <mc:Fallback>
                <p:oleObj name="Chart" r:id="rId4" imgW="5429161" imgH="3476553" progId="Excel.Char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1196975"/>
                        <a:ext cx="8545512"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title"/>
          </p:nvPr>
        </p:nvSpPr>
        <p:spPr/>
        <p:txBody>
          <a:bodyPr/>
          <a:lstStyle/>
          <a:p>
            <a:r>
              <a:rPr lang="en-US" smtClean="0"/>
              <a:t>Elevated severe dental decay in Orillia</a:t>
            </a:r>
          </a:p>
        </p:txBody>
      </p:sp>
      <p:sp>
        <p:nvSpPr>
          <p:cNvPr id="4" name="Content Placeholder 3"/>
          <p:cNvSpPr>
            <a:spLocks noGrp="1"/>
          </p:cNvSpPr>
          <p:nvPr>
            <p:ph idx="1"/>
          </p:nvPr>
        </p:nvSpPr>
        <p:spPr/>
        <p:txBody>
          <a:bodyPr/>
          <a:lstStyle/>
          <a:p>
            <a:endParaRPr lang="en-US"/>
          </a:p>
        </p:txBody>
      </p:sp>
      <p:graphicFrame>
        <p:nvGraphicFramePr>
          <p:cNvPr id="81923" name="Object 8"/>
          <p:cNvGraphicFramePr>
            <a:graphicFrameLocks noChangeAspect="1"/>
          </p:cNvGraphicFramePr>
          <p:nvPr/>
        </p:nvGraphicFramePr>
        <p:xfrm>
          <a:off x="171450" y="1341438"/>
          <a:ext cx="8616950" cy="5111750"/>
        </p:xfrm>
        <a:graphic>
          <a:graphicData uri="http://schemas.openxmlformats.org/presentationml/2006/ole">
            <mc:AlternateContent xmlns:mc="http://schemas.openxmlformats.org/markup-compatibility/2006">
              <mc:Choice xmlns:v="urn:schemas-microsoft-com:vml" Requires="v">
                <p:oleObj spid="_x0000_s82008" name="Chart" r:id="rId4" imgW="5762580" imgH="3419547" progId="Excel.Chart.8">
                  <p:embed/>
                </p:oleObj>
              </mc:Choice>
              <mc:Fallback>
                <p:oleObj name="Chart" r:id="rId4" imgW="5762580" imgH="3419547" progId="Excel.Char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1341438"/>
                        <a:ext cx="86169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The Impact of the Public Health Movement</a:t>
            </a:r>
            <a:endParaRPr lang="en-US" dirty="0" smtClean="0"/>
          </a:p>
        </p:txBody>
      </p:sp>
      <p:sp>
        <p:nvSpPr>
          <p:cNvPr id="13315" name="Rectangle 3"/>
          <p:cNvSpPr>
            <a:spLocks noGrp="1" noChangeArrowheads="1"/>
          </p:cNvSpPr>
          <p:nvPr>
            <p:ph idx="1"/>
          </p:nvPr>
        </p:nvSpPr>
        <p:spPr/>
        <p:txBody>
          <a:bodyPr/>
          <a:lstStyle/>
          <a:p>
            <a:r>
              <a:rPr lang="en-US" smtClean="0"/>
              <a:t>Beginnings of public sanitation movement in the 19th century</a:t>
            </a:r>
          </a:p>
          <a:p>
            <a:pPr lvl="1"/>
            <a:r>
              <a:rPr lang="en-US" smtClean="0"/>
              <a:t>Municipal water sanitation and sewage systems</a:t>
            </a:r>
          </a:p>
          <a:p>
            <a:pPr lvl="1"/>
            <a:r>
              <a:rPr lang="en-US" smtClean="0"/>
              <a:t>Child universal education</a:t>
            </a:r>
          </a:p>
          <a:p>
            <a:pPr lvl="1"/>
            <a:r>
              <a:rPr lang="en-US" smtClean="0"/>
              <a:t>Improving incomes, housing, nutrition,</a:t>
            </a:r>
          </a:p>
          <a:p>
            <a:pPr lvl="1"/>
            <a:r>
              <a:rPr lang="en-US" smtClean="0"/>
              <a:t>Working conditions</a:t>
            </a:r>
          </a:p>
          <a:p>
            <a:pPr lvl="1"/>
            <a:r>
              <a:rPr lang="en-US" smtClean="0"/>
              <a:t>Infection control practices:</a:t>
            </a:r>
          </a:p>
          <a:p>
            <a:pPr lvl="2"/>
            <a:r>
              <a:rPr lang="en-US" smtClean="0"/>
              <a:t>Water and food safety</a:t>
            </a:r>
          </a:p>
          <a:p>
            <a:pPr lvl="2"/>
            <a:r>
              <a:rPr lang="en-US" smtClean="0"/>
              <a:t>Health care</a:t>
            </a:r>
          </a:p>
          <a:p>
            <a:pPr lvl="1"/>
            <a:r>
              <a:rPr lang="en-US" smtClean="0"/>
              <a:t>Vaccination (smallpox)</a:t>
            </a:r>
            <a:endParaRPr lang="en-US" dirty="0" smtClean="0"/>
          </a:p>
        </p:txBody>
      </p:sp>
      <p:sp>
        <p:nvSpPr>
          <p:cNvPr id="559108" name="Rectangle 4"/>
          <p:cNvSpPr>
            <a:spLocks noGrp="1" noChangeArrowheads="1"/>
          </p:cNvSpPr>
          <p:nvPr>
            <p:ph type="body" sz="half" idx="4294967295"/>
          </p:nvPr>
        </p:nvSpPr>
        <p:spPr>
          <a:xfrm>
            <a:off x="7339013" y="3932238"/>
            <a:ext cx="1804987" cy="504825"/>
          </a:xfrm>
          <a:prstGeom prst="rect">
            <a:avLst/>
          </a:prstGeom>
        </p:spPr>
        <p:txBody>
          <a:bodyPr lIns="91440"/>
          <a:lstStyle/>
          <a:p>
            <a:pPr marL="0" indent="0">
              <a:buNone/>
              <a:defRPr/>
            </a:pPr>
            <a:r>
              <a:rPr lang="en-US" sz="1000" b="0" i="1" dirty="0" smtClean="0"/>
              <a:t>Dr. John Snow, cholera </a:t>
            </a:r>
            <a:br>
              <a:rPr lang="en-US" sz="1000" b="0" i="1" dirty="0" smtClean="0"/>
            </a:br>
            <a:r>
              <a:rPr lang="en-US" sz="1000" b="0" i="1" dirty="0" smtClean="0"/>
              <a:t>and the Broad St. pump</a:t>
            </a:r>
          </a:p>
          <a:p>
            <a:pPr marL="0" indent="0">
              <a:defRPr/>
            </a:pPr>
            <a:endParaRPr lang="en-US" sz="1400" dirty="0" smtClean="0">
              <a:effectLst>
                <a:outerShdw blurRad="38100" dist="38100" dir="2700000" algn="tl">
                  <a:srgbClr val="000000"/>
                </a:outerShdw>
              </a:effectLst>
            </a:endParaRPr>
          </a:p>
        </p:txBody>
      </p:sp>
      <p:pic>
        <p:nvPicPr>
          <p:cNvPr id="13317" name="Picture 5" descr="John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144" y="1988840"/>
            <a:ext cx="1742569" cy="1943993"/>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652963"/>
            <a:ext cx="3517900" cy="1863725"/>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Similar cities, different decay rates</a:t>
            </a:r>
            <a:endParaRPr lang="en-US" dirty="0"/>
          </a:p>
        </p:txBody>
      </p:sp>
      <p:graphicFrame>
        <p:nvGraphicFramePr>
          <p:cNvPr id="7" name="Picture Placeholder 6"/>
          <p:cNvGraphicFramePr>
            <a:graphicFrameLocks noGrp="1"/>
          </p:cNvGraphicFramePr>
          <p:nvPr>
            <p:ph idx="1"/>
            <p:extLst>
              <p:ext uri="{D42A27DB-BD31-4B8C-83A1-F6EECF244321}">
                <p14:modId xmlns:p14="http://schemas.microsoft.com/office/powerpoint/2010/main" val="427405278"/>
              </p:ext>
            </p:extLst>
          </p:nvPr>
        </p:nvGraphicFramePr>
        <p:xfrm>
          <a:off x="828675" y="1476375"/>
          <a:ext cx="7487741" cy="3162879"/>
        </p:xfrm>
        <a:graphic>
          <a:graphicData uri="http://schemas.openxmlformats.org/drawingml/2006/table">
            <a:tbl>
              <a:tblPr bandRow="1">
                <a:tableStyleId>{5C22544A-7EE6-4342-B048-85BDC9FD1C3A}</a:tableStyleId>
              </a:tblPr>
              <a:tblGrid>
                <a:gridCol w="3702099"/>
                <a:gridCol w="1892821"/>
                <a:gridCol w="1892821"/>
              </a:tblGrid>
              <a:tr h="9445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Decay Rates for JK, SK, </a:t>
                      </a:r>
                      <a:br>
                        <a:rPr kumimoji="0" lang="en-US" sz="2000" u="none" strike="noStrike" cap="none" normalizeH="0" baseline="-25000" dirty="0" smtClean="0">
                          <a:ln>
                            <a:noFill/>
                          </a:ln>
                          <a:effectLst/>
                        </a:rPr>
                      </a:br>
                      <a:r>
                        <a:rPr kumimoji="0" lang="en-US" sz="2000" u="none" strike="noStrike" cap="none" normalizeH="0" baseline="-25000" dirty="0" smtClean="0">
                          <a:ln>
                            <a:noFill/>
                          </a:ln>
                          <a:effectLst/>
                        </a:rPr>
                        <a:t>Grade 2,  2010/11</a:t>
                      </a:r>
                      <a:endParaRPr kumimoji="0" lang="en-US" sz="2000" b="0" i="0" u="none" strike="noStrike" cap="none" normalizeH="0" baseline="-25000" dirty="0" smtClean="0">
                        <a:ln>
                          <a:noFill/>
                        </a:ln>
                        <a:solidFill>
                          <a:schemeClr val="tx1"/>
                        </a:solidFill>
                        <a:effectLst/>
                        <a:latin typeface="Arial"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Orillia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2500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(No water fluoridation)</a:t>
                      </a:r>
                      <a:endParaRPr kumimoji="0" lang="en-US" sz="2000" b="0" i="0" u="none" strike="noStrike" cap="none" normalizeH="0" baseline="-25000" dirty="0" smtClean="0">
                        <a:ln>
                          <a:noFill/>
                        </a:ln>
                        <a:solidFill>
                          <a:schemeClr val="tx1"/>
                        </a:solidFill>
                        <a:effectLst/>
                        <a:latin typeface="Arial"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smtClean="0">
                          <a:ln>
                            <a:noFill/>
                          </a:ln>
                          <a:effectLst/>
                        </a:rPr>
                        <a:t>St. Thomas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2500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smtClean="0">
                          <a:ln>
                            <a:noFill/>
                          </a:ln>
                          <a:effectLst/>
                        </a:rPr>
                        <a:t>(100% of population has water fluoridation)</a:t>
                      </a:r>
                      <a:endParaRPr kumimoji="0" lang="en-US" sz="2000" b="0" i="0" u="none" strike="noStrike" cap="none" normalizeH="0" baseline="-25000" smtClean="0">
                        <a:ln>
                          <a:noFill/>
                        </a:ln>
                        <a:solidFill>
                          <a:schemeClr val="tx1"/>
                        </a:solidFill>
                        <a:effectLst/>
                        <a:latin typeface="Arial" charset="0"/>
                      </a:endParaRPr>
                    </a:p>
                  </a:txBody>
                  <a:tcPr marL="130175" marR="130175" horzOverflow="overflow"/>
                </a:tc>
              </a:tr>
              <a:tr h="79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2006 Population (2006 Census)</a:t>
                      </a:r>
                      <a:endParaRPr kumimoji="0" lang="en-US" sz="2000" b="0" i="0" u="none" strike="noStrike" cap="none" normalizeH="0" baseline="-25000" dirty="0" smtClean="0">
                        <a:ln>
                          <a:noFill/>
                        </a:ln>
                        <a:solidFill>
                          <a:schemeClr val="tx1"/>
                        </a:solidFill>
                        <a:effectLst/>
                        <a:latin typeface="Arial"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30,260</a:t>
                      </a:r>
                      <a:endParaRPr kumimoji="0" lang="en-US" sz="2000" b="0" i="0" u="none" strike="noStrike" cap="none" normalizeH="0" baseline="-25000" dirty="0" smtClean="0">
                        <a:ln>
                          <a:noFill/>
                        </a:ln>
                        <a:solidFill>
                          <a:schemeClr val="tx1"/>
                        </a:solidFill>
                        <a:effectLst/>
                        <a:latin typeface="Arial" charset="0"/>
                        <a:cs typeface="Times New Roman" pitchFamily="18"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36,110</a:t>
                      </a:r>
                      <a:endParaRPr kumimoji="0" lang="en-US" sz="2000" b="0" i="0" u="none" strike="noStrike" cap="none" normalizeH="0" baseline="-25000" dirty="0" smtClean="0">
                        <a:ln>
                          <a:noFill/>
                        </a:ln>
                        <a:solidFill>
                          <a:schemeClr val="tx1"/>
                        </a:solidFill>
                        <a:effectLst/>
                        <a:latin typeface="Arial" charset="0"/>
                        <a:cs typeface="Times New Roman" pitchFamily="18" charset="0"/>
                      </a:endParaRPr>
                    </a:p>
                  </a:txBody>
                  <a:tcPr marL="130175" marR="130175" horzOverflow="overflow"/>
                </a:tc>
              </a:tr>
              <a:tr h="6975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Average number of decayed, missing or filled teeth per child</a:t>
                      </a:r>
                      <a:endParaRPr kumimoji="0" lang="en-US" sz="2000" b="1" i="0" u="none" strike="noStrike" cap="none" normalizeH="0" baseline="-25000" dirty="0" smtClean="0">
                        <a:ln>
                          <a:noFill/>
                        </a:ln>
                        <a:solidFill>
                          <a:schemeClr val="tx1"/>
                        </a:solidFill>
                        <a:effectLst/>
                        <a:latin typeface="Arial"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2.5</a:t>
                      </a:r>
                      <a:endParaRPr kumimoji="0" lang="en-US" sz="2000" b="1" i="0" u="none" strike="noStrike" cap="none" normalizeH="0" baseline="-25000" dirty="0" smtClean="0">
                        <a:ln>
                          <a:noFill/>
                        </a:ln>
                        <a:solidFill>
                          <a:schemeClr val="tx1"/>
                        </a:solidFill>
                        <a:effectLst/>
                        <a:latin typeface="Arial" charset="0"/>
                        <a:cs typeface="Times New Roman" pitchFamily="18"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smtClean="0">
                          <a:ln>
                            <a:noFill/>
                          </a:ln>
                          <a:effectLst/>
                        </a:rPr>
                        <a:t>1.4</a:t>
                      </a:r>
                      <a:endParaRPr kumimoji="0" lang="en-US" sz="2000" b="1" i="0" u="none" strike="noStrike" cap="none" normalizeH="0" baseline="-25000" smtClean="0">
                        <a:ln>
                          <a:noFill/>
                        </a:ln>
                        <a:solidFill>
                          <a:schemeClr val="tx1"/>
                        </a:solidFill>
                        <a:effectLst/>
                        <a:latin typeface="Arial" charset="0"/>
                        <a:cs typeface="Times New Roman" pitchFamily="18" charset="0"/>
                      </a:endParaRPr>
                    </a:p>
                  </a:txBody>
                  <a:tcPr marL="130175" marR="130175" horzOverflow="overflow"/>
                </a:tc>
              </a:tr>
              <a:tr h="56579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smtClean="0">
                          <a:ln>
                            <a:noFill/>
                          </a:ln>
                          <a:effectLst/>
                        </a:rPr>
                        <a:t>Percent of children with cavities</a:t>
                      </a:r>
                      <a:endParaRPr kumimoji="0" lang="en-US" sz="2000" b="1" i="0" u="none" strike="noStrike" cap="none" normalizeH="0" baseline="-25000" smtClean="0">
                        <a:ln>
                          <a:noFill/>
                        </a:ln>
                        <a:solidFill>
                          <a:schemeClr val="tx1"/>
                        </a:solidFill>
                        <a:effectLst/>
                        <a:latin typeface="Arial"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44%</a:t>
                      </a:r>
                      <a:endParaRPr kumimoji="0" lang="en-US" sz="2000" b="1" i="0" u="none" strike="noStrike" cap="none" normalizeH="0" baseline="-25000" dirty="0" smtClean="0">
                        <a:ln>
                          <a:noFill/>
                        </a:ln>
                        <a:solidFill>
                          <a:schemeClr val="tx1"/>
                        </a:solidFill>
                        <a:effectLst/>
                        <a:latin typeface="Arial" charset="0"/>
                        <a:cs typeface="Times New Roman" pitchFamily="18" charset="0"/>
                      </a:endParaRPr>
                    </a:p>
                  </a:txBody>
                  <a:tcPr marL="130175" marR="130175"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25000" dirty="0" smtClean="0">
                          <a:ln>
                            <a:noFill/>
                          </a:ln>
                          <a:effectLst/>
                        </a:rPr>
                        <a:t>15%</a:t>
                      </a:r>
                      <a:endParaRPr kumimoji="0" lang="en-US" sz="2000" b="1" i="0" u="none" strike="noStrike" cap="none" normalizeH="0" baseline="-25000" dirty="0" smtClean="0">
                        <a:ln>
                          <a:noFill/>
                        </a:ln>
                        <a:solidFill>
                          <a:schemeClr val="tx1"/>
                        </a:solidFill>
                        <a:effectLst/>
                        <a:latin typeface="Arial" charset="0"/>
                        <a:cs typeface="Times New Roman" pitchFamily="18" charset="0"/>
                      </a:endParaRPr>
                    </a:p>
                  </a:txBody>
                  <a:tcPr marL="130175" marR="130175" horzOverflow="overflow"/>
                </a:tc>
              </a:tr>
            </a:tbl>
          </a:graphicData>
        </a:graphic>
      </p:graphicFrame>
      <p:sp>
        <p:nvSpPr>
          <p:cNvPr id="6" name="Text Placeholder 5"/>
          <p:cNvSpPr>
            <a:spLocks noGrp="1"/>
          </p:cNvSpPr>
          <p:nvPr>
            <p:ph type="body" sz="half" idx="4294967295"/>
          </p:nvPr>
        </p:nvSpPr>
        <p:spPr>
          <a:xfrm>
            <a:off x="827584" y="1124744"/>
            <a:ext cx="5486400" cy="877887"/>
          </a:xfrm>
        </p:spPr>
        <p:txBody>
          <a:bodyPr/>
          <a:lstStyle/>
          <a:p>
            <a:pPr marL="0" indent="0">
              <a:buNone/>
            </a:pPr>
            <a:r>
              <a:rPr lang="en-US" b="1" baseline="-25000" dirty="0"/>
              <a:t>A comparison of Orillia with St. Thomas, Ontario</a:t>
            </a:r>
          </a:p>
          <a:p>
            <a:endParaRPr lang="en-US" dirty="0"/>
          </a:p>
        </p:txBody>
      </p:sp>
      <p:sp>
        <p:nvSpPr>
          <p:cNvPr id="8" name="Text Box 27"/>
          <p:cNvSpPr txBox="1">
            <a:spLocks noChangeArrowheads="1"/>
          </p:cNvSpPr>
          <p:nvPr/>
        </p:nvSpPr>
        <p:spPr bwMode="auto">
          <a:xfrm>
            <a:off x="3275856" y="4741068"/>
            <a:ext cx="5004842"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r>
              <a:rPr lang="en-US" sz="1200" baseline="-25000" dirty="0"/>
              <a:t>Source: SMDHU screening data 2010-2011 and data provided by Elgin/St. Thomas Public Health Unit</a:t>
            </a:r>
          </a:p>
        </p:txBody>
      </p:sp>
    </p:spTree>
    <p:extLst>
      <p:ext uri="{BB962C8B-B14F-4D97-AF65-F5344CB8AC3E}">
        <p14:creationId xmlns:p14="http://schemas.microsoft.com/office/powerpoint/2010/main" val="2819785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Comparison Between St. Thomas and Orillia</a:t>
            </a:r>
          </a:p>
        </p:txBody>
      </p:sp>
      <p:graphicFrame>
        <p:nvGraphicFramePr>
          <p:cNvPr id="22612" name="Group 84"/>
          <p:cNvGraphicFramePr>
            <a:graphicFrameLocks noGrp="1"/>
          </p:cNvGraphicFramePr>
          <p:nvPr>
            <p:ph idx="1"/>
            <p:extLst>
              <p:ext uri="{D42A27DB-BD31-4B8C-83A1-F6EECF244321}">
                <p14:modId xmlns:p14="http://schemas.microsoft.com/office/powerpoint/2010/main" val="1980805606"/>
              </p:ext>
            </p:extLst>
          </p:nvPr>
        </p:nvGraphicFramePr>
        <p:xfrm>
          <a:off x="755576" y="819490"/>
          <a:ext cx="7776864" cy="6028514"/>
        </p:xfrm>
        <a:graphic>
          <a:graphicData uri="http://schemas.openxmlformats.org/drawingml/2006/table">
            <a:tbl>
              <a:tblPr/>
              <a:tblGrid>
                <a:gridCol w="3744416"/>
                <a:gridCol w="1008113"/>
                <a:gridCol w="1080119"/>
                <a:gridCol w="1008113"/>
                <a:gridCol w="936103"/>
              </a:tblGrid>
              <a:tr h="1247762">
                <a:tc>
                  <a:txBody>
                    <a:bodyPr/>
                    <a:lstStyle/>
                    <a:p>
                      <a:pPr marL="0" marR="0" lvl="0" indent="0" algn="l" defTabSz="914400" rtl="0" eaLnBrk="0" fontAlgn="b" latinLnBrk="0" hangingPunct="0">
                        <a:lnSpc>
                          <a:spcPct val="100000"/>
                        </a:lnSpc>
                        <a:spcBef>
                          <a:spcPct val="0"/>
                        </a:spcBef>
                        <a:spcAft>
                          <a:spcPct val="0"/>
                        </a:spcAft>
                        <a:buClr>
                          <a:srgbClr val="000066"/>
                        </a:buClr>
                        <a:buSzPct val="130000"/>
                        <a:buFontTx/>
                        <a:buNone/>
                        <a:tabLst/>
                      </a:pPr>
                      <a:r>
                        <a:rPr kumimoji="0" lang="en-US" sz="1200" b="1" i="0" u="none" strike="noStrike" cap="none" normalizeH="0" baseline="0" dirty="0" smtClean="0">
                          <a:ln>
                            <a:noFill/>
                          </a:ln>
                          <a:solidFill>
                            <a:srgbClr val="000000"/>
                          </a:solidFill>
                          <a:effectLst/>
                          <a:latin typeface="Arial" charset="0"/>
                          <a:cs typeface="Arial" charset="0"/>
                        </a:rPr>
                        <a:t>Socio-Economic Status Indicator</a:t>
                      </a:r>
                    </a:p>
                    <a:p>
                      <a:pPr marL="0" marR="0" lvl="0" indent="0" algn="l" defTabSz="914400" rtl="0" eaLnBrk="0" fontAlgn="b" latinLnBrk="0" hangingPunct="0">
                        <a:lnSpc>
                          <a:spcPct val="100000"/>
                        </a:lnSpc>
                        <a:spcBef>
                          <a:spcPct val="0"/>
                        </a:spcBef>
                        <a:spcAft>
                          <a:spcPct val="0"/>
                        </a:spcAft>
                        <a:buClr>
                          <a:srgbClr val="000066"/>
                        </a:buClr>
                        <a:buSzPct val="130000"/>
                        <a:buFontTx/>
                        <a:buNone/>
                        <a:tabLst/>
                      </a:pPr>
                      <a:r>
                        <a:rPr kumimoji="0" lang="en-US" sz="1200" b="1" i="0" u="none" strike="noStrike" cap="none" normalizeH="0" baseline="0" dirty="0" smtClean="0">
                          <a:ln>
                            <a:noFill/>
                          </a:ln>
                          <a:solidFill>
                            <a:srgbClr val="000000"/>
                          </a:solidFill>
                          <a:effectLst/>
                          <a:latin typeface="Arial" charset="0"/>
                          <a:cs typeface="Arial" charset="0"/>
                        </a:rPr>
                        <a:t> </a:t>
                      </a:r>
                    </a:p>
                    <a:p>
                      <a:pPr marL="0" marR="0" lvl="0" indent="0" algn="l"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rgbClr val="000000"/>
                          </a:solidFill>
                          <a:effectLst/>
                          <a:latin typeface="Arial" charset="0"/>
                          <a:cs typeface="Arial" charset="0"/>
                        </a:rPr>
                        <a:t>(source: 2006 Census)</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Orillia</a:t>
                      </a: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a:t>
                      </a:r>
                      <a:r>
                        <a:rPr kumimoji="0" lang="en-US" sz="1200" b="1" i="0" u="none" strike="noStrike" cap="none" normalizeH="0" baseline="0" dirty="0" smtClean="0">
                          <a:ln>
                            <a:noFill/>
                          </a:ln>
                          <a:solidFill>
                            <a:srgbClr val="0000FF"/>
                          </a:solidFill>
                          <a:effectLst/>
                          <a:latin typeface="Arial" charset="0"/>
                          <a:cs typeface="Arial" charset="0"/>
                        </a:rPr>
                        <a:t>No</a:t>
                      </a:r>
                      <a:r>
                        <a:rPr kumimoji="0" lang="en-US" sz="1200" b="1"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water fluoridation)</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St. Thomas</a:t>
                      </a: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endParaRPr kumimoji="0" lang="en-US" sz="12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a:t>
                      </a:r>
                      <a:r>
                        <a:rPr kumimoji="0" lang="en-US" sz="1200" b="1" i="0" u="none" strike="noStrike" cap="none" normalizeH="0" baseline="0" smtClean="0">
                          <a:ln>
                            <a:noFill/>
                          </a:ln>
                          <a:solidFill>
                            <a:srgbClr val="0000FF"/>
                          </a:solidFill>
                          <a:effectLst/>
                          <a:latin typeface="Arial" charset="0"/>
                          <a:cs typeface="Arial" charset="0"/>
                        </a:rPr>
                        <a:t>100%</a:t>
                      </a:r>
                      <a:r>
                        <a:rPr kumimoji="0" lang="en-US" sz="1200" b="0" i="0" u="none" strike="noStrike" cap="none" normalizeH="0" baseline="0" smtClean="0">
                          <a:ln>
                            <a:noFill/>
                          </a:ln>
                          <a:solidFill>
                            <a:schemeClr val="tx1"/>
                          </a:solidFill>
                          <a:effectLst/>
                          <a:latin typeface="Arial" charset="0"/>
                          <a:cs typeface="Arial" charset="0"/>
                        </a:rPr>
                        <a:t> of population has water fluoridation)</a:t>
                      </a: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Simcoe Muskoka</a:t>
                      </a: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endParaRPr kumimoji="0" lang="en-US" sz="12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a:t>
                      </a:r>
                      <a:r>
                        <a:rPr kumimoji="0" lang="en-US" sz="1200" b="1" i="0" u="none" strike="noStrike" cap="none" normalizeH="0" baseline="0" smtClean="0">
                          <a:ln>
                            <a:noFill/>
                          </a:ln>
                          <a:solidFill>
                            <a:srgbClr val="0000FF"/>
                          </a:solidFill>
                          <a:effectLst/>
                          <a:latin typeface="Arial" charset="0"/>
                          <a:cs typeface="Arial" charset="0"/>
                        </a:rPr>
                        <a:t>7%</a:t>
                      </a:r>
                      <a:r>
                        <a:rPr kumimoji="0" lang="en-US" sz="1200" b="0" i="0" u="none" strike="noStrike" cap="none" normalizeH="0" baseline="0" smtClean="0">
                          <a:ln>
                            <a:noFill/>
                          </a:ln>
                          <a:solidFill>
                            <a:schemeClr val="tx1"/>
                          </a:solidFill>
                          <a:effectLst/>
                          <a:latin typeface="Arial" charset="0"/>
                          <a:cs typeface="Arial" charset="0"/>
                        </a:rPr>
                        <a:t> of pop. has water fluoridation)</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Ontario </a:t>
                      </a: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a:t>
                      </a:r>
                      <a:r>
                        <a:rPr kumimoji="0" lang="en-US" sz="1200" b="1" i="0" u="none" strike="noStrike" cap="none" normalizeH="0" baseline="0" dirty="0" smtClean="0">
                          <a:ln>
                            <a:noFill/>
                          </a:ln>
                          <a:solidFill>
                            <a:srgbClr val="0000FF"/>
                          </a:solidFill>
                          <a:effectLst/>
                          <a:latin typeface="Arial" charset="0"/>
                          <a:cs typeface="Arial" charset="0"/>
                        </a:rPr>
                        <a:t>76%</a:t>
                      </a:r>
                      <a:r>
                        <a:rPr kumimoji="0" lang="en-US" sz="1200" b="0" i="0" u="none" strike="noStrike" cap="none" normalizeH="0" baseline="0" dirty="0" smtClean="0">
                          <a:ln>
                            <a:noFill/>
                          </a:ln>
                          <a:solidFill>
                            <a:schemeClr val="tx1"/>
                          </a:solidFill>
                          <a:effectLst/>
                          <a:latin typeface="Arial" charset="0"/>
                          <a:cs typeface="Arial" charset="0"/>
                        </a:rPr>
                        <a:t> of pop has water fluoridation)</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29703">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rPr>
                        <a:t>2006 Population:</a:t>
                      </a: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rPr>
                        <a:t>30,260</a:t>
                      </a: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rPr>
                        <a:t>36,110</a:t>
                      </a: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rPr>
                        <a:t>479,800</a:t>
                      </a: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rPr>
                        <a:t>12,160,300</a:t>
                      </a: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703">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 of all census families that are </a:t>
                      </a:r>
                      <a:r>
                        <a:rPr kumimoji="0" lang="en-US" sz="1200" b="0" i="0" u="sng" strike="noStrike" cap="none" normalizeH="0" baseline="0" dirty="0" smtClean="0">
                          <a:ln>
                            <a:noFill/>
                          </a:ln>
                          <a:solidFill>
                            <a:schemeClr val="tx1"/>
                          </a:solidFill>
                          <a:effectLst/>
                          <a:latin typeface="Arial" charset="0"/>
                          <a:cs typeface="Arial" charset="0"/>
                        </a:rPr>
                        <a:t>lone parent families</a:t>
                      </a:r>
                      <a:endParaRPr kumimoji="0" lang="en-US" sz="1200" b="0" i="0" u="sng"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20.9%</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18.0%</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14.0%</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15.8%</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436">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Median </a:t>
                      </a:r>
                      <a:r>
                        <a:rPr kumimoji="0" lang="en-US" sz="1200" b="0" i="0" u="sng" strike="noStrike" cap="none" normalizeH="0" baseline="0" dirty="0" smtClean="0">
                          <a:ln>
                            <a:noFill/>
                          </a:ln>
                          <a:solidFill>
                            <a:schemeClr val="tx1"/>
                          </a:solidFill>
                          <a:effectLst/>
                          <a:latin typeface="Arial" charset="0"/>
                          <a:cs typeface="Arial" charset="0"/>
                        </a:rPr>
                        <a:t>after-tax income</a:t>
                      </a:r>
                      <a:r>
                        <a:rPr kumimoji="0" lang="en-US" sz="1200" b="0" i="0" u="none" strike="noStrike" cap="none" normalizeH="0" baseline="0" dirty="0" smtClean="0">
                          <a:ln>
                            <a:noFill/>
                          </a:ln>
                          <a:solidFill>
                            <a:schemeClr val="tx1"/>
                          </a:solidFill>
                          <a:effectLst/>
                          <a:latin typeface="Arial" charset="0"/>
                          <a:cs typeface="Arial" charset="0"/>
                        </a:rPr>
                        <a:t> in 2005 - All census families</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$50,199</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$55,143</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$58,237</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$59,377</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394">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sng" strike="noStrike" cap="none" normalizeH="0" baseline="0" dirty="0" smtClean="0">
                          <a:ln>
                            <a:noFill/>
                          </a:ln>
                          <a:solidFill>
                            <a:schemeClr val="tx1"/>
                          </a:solidFill>
                          <a:effectLst/>
                          <a:latin typeface="Arial" charset="0"/>
                          <a:cs typeface="Arial" charset="0"/>
                        </a:rPr>
                        <a:t>% in low income</a:t>
                      </a:r>
                      <a:r>
                        <a:rPr kumimoji="0" lang="en-US" sz="1200" b="0" i="0" u="none" strike="noStrike" cap="none" normalizeH="0" baseline="0" dirty="0" smtClean="0">
                          <a:ln>
                            <a:noFill/>
                          </a:ln>
                          <a:solidFill>
                            <a:schemeClr val="tx1"/>
                          </a:solidFill>
                          <a:effectLst/>
                          <a:latin typeface="Arial" charset="0"/>
                          <a:cs typeface="Arial" charset="0"/>
                        </a:rPr>
                        <a:t> after tax - All persons</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10.0%</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8.5%</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6.5%</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11.1%</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006">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sng" strike="noStrike" cap="none" normalizeH="0" baseline="0" dirty="0" smtClean="0">
                          <a:ln>
                            <a:noFill/>
                          </a:ln>
                          <a:solidFill>
                            <a:schemeClr val="tx1"/>
                          </a:solidFill>
                          <a:effectLst/>
                          <a:latin typeface="Arial" charset="0"/>
                          <a:cs typeface="Arial" charset="0"/>
                        </a:rPr>
                        <a:t>% in low income</a:t>
                      </a:r>
                      <a:r>
                        <a:rPr kumimoji="0" lang="en-US" sz="1200" b="0" i="0" u="none" strike="noStrike" cap="none" normalizeH="0" baseline="0" dirty="0" smtClean="0">
                          <a:ln>
                            <a:noFill/>
                          </a:ln>
                          <a:solidFill>
                            <a:schemeClr val="tx1"/>
                          </a:solidFill>
                          <a:effectLst/>
                          <a:latin typeface="Arial" charset="0"/>
                          <a:cs typeface="Arial" charset="0"/>
                        </a:rPr>
                        <a:t> after tax - </a:t>
                      </a:r>
                      <a:r>
                        <a:rPr kumimoji="0" lang="en-US" sz="1200" b="0" i="0" u="sng" strike="noStrike" cap="none" normalizeH="0" baseline="0" dirty="0" smtClean="0">
                          <a:ln>
                            <a:noFill/>
                          </a:ln>
                          <a:solidFill>
                            <a:schemeClr val="tx1"/>
                          </a:solidFill>
                          <a:effectLst/>
                          <a:latin typeface="Arial" charset="0"/>
                          <a:cs typeface="Arial" charset="0"/>
                        </a:rPr>
                        <a:t>Persons less than 18 years</a:t>
                      </a:r>
                      <a:endParaRPr kumimoji="0" lang="en-US" sz="1200" b="0" i="0" u="sng"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10.7%</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10.3%</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7.4%</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13.7%</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144">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 of population 35-64 years old without certificate, diploma or degree</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18.3%</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19.0%</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16.6%</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15.0%</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74">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Unemployment rate</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5.7%</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6.3%</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5.6%</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6.4%</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477">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1" i="0" u="none" strike="noStrike" cap="none" normalizeH="0" baseline="0" dirty="0" smtClean="0">
                          <a:ln>
                            <a:noFill/>
                          </a:ln>
                          <a:solidFill>
                            <a:schemeClr val="tx1"/>
                          </a:solidFill>
                          <a:effectLst/>
                          <a:latin typeface="Arial" charset="0"/>
                          <a:cs typeface="Arial" charset="0"/>
                        </a:rPr>
                        <a:t>Decay Rates for JK, SK, Grade 2,  2010/11</a:t>
                      </a:r>
                    </a:p>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(source: SMDHU screening data 2010-2011 and data provided by Elgin/St. Thomas Public Health Unit)</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51057">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Average number of decayed, missing or filled teeth per child</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2.5</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1.4</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2.0</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56394">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 of children with cavities</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44%</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15%</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39%</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r>
              <a:tr h="210512">
                <a:tc>
                  <a:txBody>
                    <a:bodyPr/>
                    <a:lstStyle/>
                    <a:p>
                      <a:pPr marL="0" marR="0" lvl="0" indent="0" algn="l" defTabSz="914400" rtl="0" eaLnBrk="0" fontAlgn="ctr"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 children screened</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1150</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1219</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14358</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
                          <a:srgbClr val="000066"/>
                        </a:buClr>
                        <a:buSzPct val="130000"/>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marL="86245" marR="86245"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smtClean="0"/>
              <a:t>What is fluoride and fluoridation?</a:t>
            </a:r>
            <a:endParaRPr lang="en-US" dirty="0" smtClean="0"/>
          </a:p>
        </p:txBody>
      </p:sp>
      <p:sp>
        <p:nvSpPr>
          <p:cNvPr id="84995" name="Rectangle 5"/>
          <p:cNvSpPr>
            <a:spLocks noGrp="1" noChangeArrowheads="1"/>
          </p:cNvSpPr>
          <p:nvPr>
            <p:ph idx="1"/>
          </p:nvPr>
        </p:nvSpPr>
        <p:spPr/>
        <p:txBody>
          <a:bodyPr/>
          <a:lstStyle/>
          <a:p>
            <a:r>
              <a:rPr lang="en-US" dirty="0" smtClean="0"/>
              <a:t>Fluoride is a mineral that naturally occurs in rocks, soil, and water.</a:t>
            </a:r>
          </a:p>
          <a:p>
            <a:pPr lvl="1"/>
            <a:r>
              <a:rPr lang="en-US" dirty="0" smtClean="0"/>
              <a:t>Fluoride makes the outer layer of teeth (the enamel) stronger.</a:t>
            </a:r>
          </a:p>
          <a:p>
            <a:pPr lvl="1"/>
            <a:r>
              <a:rPr lang="en-CA" dirty="0" err="1" smtClean="0"/>
              <a:t>Hydrofluorosilicic</a:t>
            </a:r>
            <a:r>
              <a:rPr lang="en-CA" dirty="0" smtClean="0"/>
              <a:t> acid used for CWF. Produced during phosphate production</a:t>
            </a:r>
          </a:p>
          <a:p>
            <a:pPr lvl="1"/>
            <a:r>
              <a:rPr lang="en-CA" dirty="0" smtClean="0"/>
              <a:t>National Sanitation Foundation standards. </a:t>
            </a:r>
            <a:endParaRPr lang="en-US" dirty="0" smtClean="0"/>
          </a:p>
          <a:p>
            <a:r>
              <a:rPr lang="en-US" dirty="0" smtClean="0"/>
              <a:t>Fluoridation: adding fluoride to municipal water supply to the concentration range to optimize dental benefits while avoiding adverse effects.</a:t>
            </a:r>
          </a:p>
          <a:p>
            <a:pPr lvl="1"/>
            <a:r>
              <a:rPr lang="en-CA" dirty="0" smtClean="0"/>
              <a:t>Health Canada </a:t>
            </a:r>
          </a:p>
          <a:p>
            <a:pPr lvl="2"/>
            <a:r>
              <a:rPr lang="en-CA" dirty="0" smtClean="0"/>
              <a:t>Maximum Acceptable Concentration is 1.5 parts per million.</a:t>
            </a:r>
          </a:p>
          <a:p>
            <a:pPr lvl="2"/>
            <a:r>
              <a:rPr lang="en-CA" dirty="0" smtClean="0"/>
              <a:t>Recommended 0.7 ppm for dental benefits. </a:t>
            </a:r>
          </a:p>
          <a:p>
            <a:pPr lvl="2"/>
            <a:r>
              <a:rPr lang="en-CA" dirty="0" smtClean="0"/>
              <a:t>Supported by measurements of fluoride consumption rates for children and adults.</a:t>
            </a:r>
          </a:p>
          <a:p>
            <a:pPr lvl="1"/>
            <a:r>
              <a:rPr lang="en-CA" dirty="0" smtClean="0"/>
              <a:t>Ontario Safe Drinking Water Act: 0.5 to 0.8 ppm fluoride required for CWF.</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title"/>
          </p:nvPr>
        </p:nvSpPr>
        <p:spPr/>
        <p:txBody>
          <a:bodyPr/>
          <a:lstStyle/>
          <a:p>
            <a:r>
              <a:rPr lang="en-US" smtClean="0"/>
              <a:t>Major scientific research and reviews</a:t>
            </a:r>
            <a:endParaRPr lang="en-US" dirty="0" smtClean="0"/>
          </a:p>
        </p:txBody>
      </p:sp>
      <p:sp>
        <p:nvSpPr>
          <p:cNvPr id="86019" name="Rectangle 6"/>
          <p:cNvSpPr>
            <a:spLocks noGrp="1" noChangeArrowheads="1"/>
          </p:cNvSpPr>
          <p:nvPr>
            <p:ph idx="1"/>
          </p:nvPr>
        </p:nvSpPr>
        <p:spPr/>
        <p:txBody>
          <a:bodyPr/>
          <a:lstStyle/>
          <a:p>
            <a:r>
              <a:rPr lang="en-US" smtClean="0">
                <a:hlinkClick r:id="rId3"/>
              </a:rPr>
              <a:t>Health Canada Expert Panel, 2007</a:t>
            </a:r>
            <a:endParaRPr lang="en-US" smtClean="0"/>
          </a:p>
          <a:p>
            <a:r>
              <a:rPr lang="en-US" smtClean="0">
                <a:hlinkClick r:id="rId4"/>
              </a:rPr>
              <a:t>Oral Health in America</a:t>
            </a:r>
            <a:r>
              <a:rPr lang="en-US" smtClean="0"/>
              <a:t/>
            </a:r>
            <a:br>
              <a:rPr lang="en-US" smtClean="0"/>
            </a:br>
            <a:r>
              <a:rPr lang="en-US" smtClean="0"/>
              <a:t>A Report of the Surgeon General, 2000. </a:t>
            </a:r>
          </a:p>
          <a:p>
            <a:r>
              <a:rPr lang="en-US" smtClean="0">
                <a:hlinkClick r:id="rId5"/>
              </a:rPr>
              <a:t>Systematic Review of Water Fluoridation</a:t>
            </a:r>
            <a:r>
              <a:rPr lang="en-US" smtClean="0"/>
              <a:t/>
            </a:r>
            <a:br>
              <a:rPr lang="en-US" smtClean="0"/>
            </a:br>
            <a:r>
              <a:rPr lang="en-US" smtClean="0"/>
              <a:t>UK/International study, 2000.	</a:t>
            </a:r>
          </a:p>
          <a:p>
            <a:r>
              <a:rPr lang="en-US" smtClean="0">
                <a:hlinkClick r:id="rId6"/>
              </a:rPr>
              <a:t>Recommendations for Using Fluoride to Prevent and Control Dental Caries in the United States</a:t>
            </a:r>
            <a:r>
              <a:rPr lang="en-US" smtClean="0"/>
              <a:t>  US CDC, 2001.</a:t>
            </a:r>
          </a:p>
          <a:p>
            <a:r>
              <a:rPr lang="en-US" smtClean="0">
                <a:hlinkClick r:id="rId7"/>
              </a:rPr>
              <a:t>Forum on Fluoridation</a:t>
            </a:r>
            <a:r>
              <a:rPr lang="en-US" smtClean="0"/>
              <a:t> Ireland, 2001.</a:t>
            </a:r>
          </a:p>
          <a:p>
            <a:r>
              <a:rPr lang="en-US" smtClean="0">
                <a:hlinkClick r:id="rId8"/>
              </a:rPr>
              <a:t>A Systematic Review of the Efficacy and Safety of Fluoridation</a:t>
            </a:r>
            <a:r>
              <a:rPr lang="en-US" smtClean="0"/>
              <a:t/>
            </a:r>
            <a:br>
              <a:rPr lang="en-US" smtClean="0"/>
            </a:br>
            <a:r>
              <a:rPr lang="en-US" smtClean="0"/>
              <a:t>National Health and Medical Research Council, Australian Government, 2007.</a:t>
            </a:r>
          </a:p>
          <a:p>
            <a:pPr lvl="2"/>
            <a:endParaRPr lang="en-US" dirty="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title"/>
          </p:nvPr>
        </p:nvSpPr>
        <p:spPr/>
        <p:txBody>
          <a:bodyPr/>
          <a:lstStyle/>
          <a:p>
            <a:r>
              <a:rPr lang="en-US" smtClean="0"/>
              <a:t>Studies on the prevention of tooth decay</a:t>
            </a:r>
            <a:endParaRPr lang="en-US" dirty="0" smtClean="0"/>
          </a:p>
        </p:txBody>
      </p:sp>
      <p:sp>
        <p:nvSpPr>
          <p:cNvPr id="56323" name="Rectangle 8"/>
          <p:cNvSpPr>
            <a:spLocks noGrp="1" noChangeArrowheads="1"/>
          </p:cNvSpPr>
          <p:nvPr>
            <p:ph idx="1"/>
          </p:nvPr>
        </p:nvSpPr>
        <p:spPr/>
        <p:txBody>
          <a:bodyPr/>
          <a:lstStyle/>
          <a:p>
            <a:endParaRPr lang="en-US" smtClean="0"/>
          </a:p>
          <a:p>
            <a:r>
              <a:rPr lang="en-US" smtClean="0"/>
              <a:t>Review of studies comparing communities with and without water fluoridation, meeting selection criteria for relevance and quality. </a:t>
            </a:r>
          </a:p>
          <a:p>
            <a:pPr lvl="1"/>
            <a:r>
              <a:rPr lang="en-US" smtClean="0"/>
              <a:t>Outcomes:</a:t>
            </a:r>
          </a:p>
          <a:p>
            <a:pPr lvl="2"/>
            <a:r>
              <a:rPr lang="en-US" smtClean="0"/>
              <a:t>35 original studies (2 systematic reviews): before-after, cross sectional, prospective / retrospective cohort, time series studies.</a:t>
            </a:r>
          </a:p>
          <a:p>
            <a:pPr lvl="2"/>
            <a:r>
              <a:rPr lang="en-US" smtClean="0"/>
              <a:t>14.3% - 15.5% increase in children free of dental decay.</a:t>
            </a:r>
          </a:p>
          <a:p>
            <a:pPr lvl="2"/>
            <a:r>
              <a:rPr lang="en-US" smtClean="0"/>
              <a:t>Reduction of 2.61 decayed / missing / filled teeth per child.</a:t>
            </a:r>
          </a:p>
          <a:p>
            <a:pPr lvl="1"/>
            <a:endParaRPr lang="en-US" smtClean="0"/>
          </a:p>
          <a:p>
            <a:pPr lvl="1"/>
            <a:endParaRPr lang="en-US" smtClean="0"/>
          </a:p>
          <a:p>
            <a:pPr lvl="1"/>
            <a:endParaRPr lang="en-US" smtClean="0"/>
          </a:p>
          <a:p>
            <a:pPr lvl="1"/>
            <a:endParaRPr lang="en-US" dirty="0" smtClean="0"/>
          </a:p>
        </p:txBody>
      </p:sp>
      <p:sp>
        <p:nvSpPr>
          <p:cNvPr id="2" name="TextBox 1"/>
          <p:cNvSpPr txBox="1"/>
          <p:nvPr/>
        </p:nvSpPr>
        <p:spPr>
          <a:xfrm>
            <a:off x="1907704" y="6021288"/>
            <a:ext cx="7453336" cy="502702"/>
          </a:xfrm>
          <a:prstGeom prst="rect">
            <a:avLst/>
          </a:prstGeom>
          <a:noFill/>
        </p:spPr>
        <p:txBody>
          <a:bodyPr wrap="square" rtlCol="0">
            <a:spAutoFit/>
          </a:bodyPr>
          <a:lstStyle/>
          <a:p>
            <a:pPr lvl="1" algn="l" eaLnBrk="1" hangingPunct="1">
              <a:lnSpc>
                <a:spcPct val="100000"/>
              </a:lnSpc>
              <a:spcBef>
                <a:spcPts val="800"/>
              </a:spcBef>
              <a:buClrTx/>
              <a:buSzTx/>
            </a:pPr>
            <a:r>
              <a:rPr lang="en-US" sz="1000" kern="0" dirty="0">
                <a:solidFill>
                  <a:srgbClr val="001000"/>
                </a:solidFill>
                <a:latin typeface="Arial"/>
                <a:hlinkClick r:id="rId2"/>
              </a:rPr>
              <a:t>A Systematic Review of the Efficacy and Safety of Fluoridation</a:t>
            </a:r>
            <a:r>
              <a:rPr lang="en-US" sz="1000" kern="0" dirty="0">
                <a:solidFill>
                  <a:srgbClr val="001000"/>
                </a:solidFill>
                <a:latin typeface="Arial"/>
              </a:rPr>
              <a:t>. National Health and Medical Research Council, </a:t>
            </a:r>
          </a:p>
          <a:p>
            <a:pPr marL="742950" lvl="1" indent="-285750" algn="l" eaLnBrk="1" hangingPunct="1">
              <a:lnSpc>
                <a:spcPct val="100000"/>
              </a:lnSpc>
              <a:spcBef>
                <a:spcPts val="800"/>
              </a:spcBef>
              <a:buClrTx/>
              <a:buSzTx/>
              <a:buFontTx/>
              <a:buChar char="–"/>
            </a:pPr>
            <a:r>
              <a:rPr lang="en-US" sz="1000" kern="0" dirty="0">
                <a:solidFill>
                  <a:srgbClr val="001000"/>
                </a:solidFill>
                <a:latin typeface="Arial"/>
              </a:rPr>
              <a:t>Australian Government, 2007</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84213" y="404813"/>
            <a:ext cx="7921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r>
              <a:rPr lang="en-US" sz="1800" b="1"/>
              <a:t>Change in decayed, missing, and filled teeth for primary/permanent teeth (mean difference and 95% confidence interval)</a:t>
            </a:r>
          </a:p>
        </p:txBody>
      </p:sp>
      <p:pic>
        <p:nvPicPr>
          <p:cNvPr id="89091" name="Picture 3" descr="phyllis2"/>
          <p:cNvPicPr>
            <a:picLocks noChangeAspect="1" noChangeArrowheads="1"/>
          </p:cNvPicPr>
          <p:nvPr/>
        </p:nvPicPr>
        <p:blipFill>
          <a:blip r:embed="rId3">
            <a:extLst>
              <a:ext uri="{28A0092B-C50C-407E-A947-70E740481C1C}">
                <a14:useLocalDpi xmlns:a14="http://schemas.microsoft.com/office/drawing/2010/main" val="0"/>
              </a:ext>
            </a:extLst>
          </a:blip>
          <a:srcRect b="12535"/>
          <a:stretch>
            <a:fillRect/>
          </a:stretch>
        </p:blipFill>
        <p:spPr bwMode="auto">
          <a:xfrm>
            <a:off x="539750" y="1412875"/>
            <a:ext cx="8424863"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395288" y="6583363"/>
            <a:ext cx="662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r>
              <a:rPr lang="en-US" sz="1200" dirty="0"/>
              <a:t>Source:</a:t>
            </a:r>
            <a:r>
              <a:rPr lang="en-US" sz="1200" b="1" dirty="0"/>
              <a:t> </a:t>
            </a:r>
            <a:r>
              <a:rPr lang="en-US" sz="1200" dirty="0"/>
              <a:t>Systematic review of water fluoridation</a:t>
            </a:r>
            <a:r>
              <a:rPr lang="en-US" sz="1200" b="1" dirty="0"/>
              <a:t>. </a:t>
            </a:r>
            <a:r>
              <a:rPr lang="en-US" sz="1200" i="1" dirty="0"/>
              <a:t>BMJ </a:t>
            </a:r>
            <a:r>
              <a:rPr lang="en-US" sz="1200" dirty="0"/>
              <a:t>2000;321;. </a:t>
            </a:r>
            <a:r>
              <a:rPr lang="en-US" sz="1200" dirty="0" err="1"/>
              <a:t>McDonagh</a:t>
            </a:r>
            <a:r>
              <a:rPr lang="en-US" sz="1200" dirty="0"/>
              <a:t>, M. et al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
          <p:cNvSpPr>
            <a:spLocks noGrp="1" noChangeArrowheads="1"/>
          </p:cNvSpPr>
          <p:nvPr>
            <p:ph type="title"/>
          </p:nvPr>
        </p:nvSpPr>
        <p:spPr/>
        <p:txBody>
          <a:bodyPr/>
          <a:lstStyle/>
          <a:p>
            <a:r>
              <a:rPr lang="en-US" smtClean="0"/>
              <a:t>Dental fluorosis</a:t>
            </a:r>
            <a:endParaRPr lang="en-US" dirty="0" smtClean="0"/>
          </a:p>
        </p:txBody>
      </p:sp>
      <p:sp>
        <p:nvSpPr>
          <p:cNvPr id="90115" name="Rectangle 11"/>
          <p:cNvSpPr>
            <a:spLocks noGrp="1" noChangeArrowheads="1"/>
          </p:cNvSpPr>
          <p:nvPr>
            <p:ph type="body" idx="1"/>
          </p:nvPr>
        </p:nvSpPr>
        <p:spPr/>
        <p:txBody>
          <a:bodyPr/>
          <a:lstStyle/>
          <a:p>
            <a:r>
              <a:rPr lang="en-US" dirty="0" smtClean="0"/>
              <a:t>Dental fluorosis can occur with increased </a:t>
            </a:r>
            <a:br>
              <a:rPr lang="en-US" dirty="0" smtClean="0"/>
            </a:br>
            <a:r>
              <a:rPr lang="en-US" dirty="0" smtClean="0"/>
              <a:t>levels of fluoride consumption.</a:t>
            </a:r>
          </a:p>
          <a:p>
            <a:pPr lvl="1"/>
            <a:r>
              <a:rPr lang="en-US" dirty="0" smtClean="0"/>
              <a:t>Fluorosis (mild): fine white streaks across </a:t>
            </a:r>
            <a:br>
              <a:rPr lang="en-US" dirty="0" smtClean="0"/>
            </a:br>
            <a:r>
              <a:rPr lang="en-US" dirty="0" smtClean="0"/>
              <a:t>the crowns of teeth.</a:t>
            </a:r>
          </a:p>
          <a:p>
            <a:r>
              <a:rPr lang="en-US" dirty="0" smtClean="0"/>
              <a:t>The prevalence of visually apparent fluorosis is very low with community water fluoridation (0.5 to 0.8 ppm). </a:t>
            </a:r>
          </a:p>
          <a:p>
            <a:r>
              <a:rPr lang="en-US" dirty="0" smtClean="0"/>
              <a:t>No increase in </a:t>
            </a:r>
            <a:r>
              <a:rPr lang="en-CA" dirty="0" smtClean="0"/>
              <a:t>moderate / severe fluorosis with infant formula feeding.</a:t>
            </a:r>
            <a:endParaRPr lang="en-US" dirty="0" smtClean="0"/>
          </a:p>
          <a:p>
            <a:r>
              <a:rPr lang="en-US" dirty="0" smtClean="0"/>
              <a:t>The prevalence of moderate dental fluorosis in Canada is low, and declining since 1996.</a:t>
            </a:r>
          </a:p>
          <a:p>
            <a:endParaRPr lang="en-US" dirty="0" smtClean="0"/>
          </a:p>
          <a:p>
            <a:r>
              <a:rPr lang="en-US" dirty="0" smtClean="0"/>
              <a:t>	</a:t>
            </a:r>
          </a:p>
          <a:p>
            <a:endParaRPr lang="en-US" dirty="0" smtClean="0"/>
          </a:p>
        </p:txBody>
      </p:sp>
      <p:pic>
        <p:nvPicPr>
          <p:cNvPr id="90117" name="Picture 5" descr="fluorosis_very_m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189" y="1484784"/>
            <a:ext cx="1939499"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9"/>
          <p:cNvSpPr txBox="1">
            <a:spLocks noChangeArrowheads="1"/>
          </p:cNvSpPr>
          <p:nvPr/>
        </p:nvSpPr>
        <p:spPr bwMode="auto">
          <a:xfrm>
            <a:off x="3213832" y="6079332"/>
            <a:ext cx="5399856"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charset="0"/>
              </a:defRPr>
            </a:lvl1pPr>
            <a:lvl2pPr>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marL="0" lvl="1" algn="r"/>
            <a:r>
              <a:rPr lang="en-US" sz="900" dirty="0"/>
              <a:t>Findings and Recommendations of the Fluoride Expert Panel. Health Canada. January 2007: </a:t>
            </a:r>
            <a:br>
              <a:rPr lang="en-US" sz="900" dirty="0"/>
            </a:br>
            <a:r>
              <a:rPr lang="en-US" sz="900" dirty="0">
                <a:hlinkClick r:id="rId4"/>
              </a:rPr>
              <a:t>http://www.hc-sc.gc.ca/ewh-semt/pubs/water-eau/2008-fluoride-fluorure/index-eng.php </a:t>
            </a:r>
            <a:endParaRPr lang="en-US" sz="900" dirty="0"/>
          </a:p>
          <a:p>
            <a:pPr algn="r">
              <a:spcBef>
                <a:spcPct val="50000"/>
              </a:spcBef>
            </a:pPr>
            <a:endParaRPr lang="en-US" sz="9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Safety of water fluoridation</a:t>
            </a:r>
            <a:endParaRPr lang="en-US" dirty="0" smtClean="0"/>
          </a:p>
        </p:txBody>
      </p:sp>
      <p:sp>
        <p:nvSpPr>
          <p:cNvPr id="92163" name="Rectangle 3"/>
          <p:cNvSpPr>
            <a:spLocks noGrp="1" noChangeArrowheads="1"/>
          </p:cNvSpPr>
          <p:nvPr>
            <p:ph idx="1"/>
          </p:nvPr>
        </p:nvSpPr>
        <p:spPr/>
        <p:txBody>
          <a:bodyPr/>
          <a:lstStyle/>
          <a:p>
            <a:r>
              <a:rPr lang="en-US" smtClean="0"/>
              <a:t>The evidence from research does not support a link between exposure to fluoride in drinking water at 1.5 ppm and any adverse health effects, including:</a:t>
            </a:r>
          </a:p>
          <a:p>
            <a:pPr lvl="1"/>
            <a:r>
              <a:rPr lang="en-US" smtClean="0"/>
              <a:t>Cancer</a:t>
            </a:r>
          </a:p>
          <a:p>
            <a:pPr lvl="2"/>
            <a:r>
              <a:rPr lang="en-US" smtClean="0"/>
              <a:t>McDonagh review (2000) of 26 studies: 24 found no increase, 1 found an increase, 1 found a reduction in cancer rates.</a:t>
            </a:r>
          </a:p>
          <a:p>
            <a:pPr lvl="2"/>
            <a:r>
              <a:rPr lang="en-US" smtClean="0"/>
              <a:t>Osteosarcoma – Bassin study (2006) found an increase for 7 y.o. boys - Douglas letter (2006), larger data set found no increase. Kim study (2011) with more accurate exposure measurements (bone fluoride concentrations) found no increase in cancer.</a:t>
            </a:r>
          </a:p>
          <a:p>
            <a:endParaRPr lang="en-US" smtClean="0"/>
          </a:p>
          <a:p>
            <a:endParaRPr lang="en-US" smtClean="0"/>
          </a:p>
          <a:p>
            <a:endParaRPr lang="en-US" dirty="0" smtClean="0"/>
          </a:p>
        </p:txBody>
      </p:sp>
      <p:sp>
        <p:nvSpPr>
          <p:cNvPr id="61444" name="Text Box 8"/>
          <p:cNvSpPr txBox="1">
            <a:spLocks noChangeArrowheads="1"/>
          </p:cNvSpPr>
          <p:nvPr/>
        </p:nvSpPr>
        <p:spPr bwMode="auto">
          <a:xfrm>
            <a:off x="2411760" y="5301208"/>
            <a:ext cx="62642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marL="0" lvl="1" algn="r">
              <a:defRPr/>
            </a:pPr>
            <a:r>
              <a:rPr lang="en-US" sz="900" dirty="0" smtClean="0"/>
              <a:t>Fluoride in Drinking Water. Prepared by the Federal-Provincial-Territorial Committee on Drinking Water. Health Canada. Comment period ended November 27, 2009: </a:t>
            </a:r>
            <a:r>
              <a:rPr lang="en-US" sz="900" dirty="0" smtClean="0">
                <a:hlinkClick r:id="rId2"/>
              </a:rPr>
              <a:t>http://www.hc-sc.gc.ca/ewh-semt/consult/_2009/fluoride-fluorure/draft-ebauche-eng.php#t5 </a:t>
            </a:r>
            <a:endParaRPr lang="en-US" sz="900" dirty="0" smtClean="0"/>
          </a:p>
          <a:p>
            <a:pPr lvl="1" algn="l">
              <a:defRPr/>
            </a:pPr>
            <a:endParaRPr lang="en-US" sz="900" dirty="0" smtClean="0"/>
          </a:p>
          <a:p>
            <a:pPr marL="0" lvl="1" algn="r">
              <a:defRPr/>
            </a:pPr>
            <a:r>
              <a:rPr lang="en-US" sz="900" dirty="0" smtClean="0"/>
              <a:t>An Assessment of Bone Fluoride and Osteosarcoma. Kim et al. J Dent Res 90(10):1171-1176, 2011. </a:t>
            </a:r>
          </a:p>
          <a:p>
            <a:pPr algn="l">
              <a:defRPr/>
            </a:pPr>
            <a:endParaRPr lang="en-US" sz="900" dirty="0" smtClean="0"/>
          </a:p>
          <a:p>
            <a:pPr algn="l">
              <a:spcBef>
                <a:spcPct val="50000"/>
              </a:spcBef>
              <a:defRPr/>
            </a:pPr>
            <a:endParaRPr lang="en-US" sz="9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extLst>
              <p:ext uri="{D42A27DB-BD31-4B8C-83A1-F6EECF244321}">
                <p14:modId xmlns:p14="http://schemas.microsoft.com/office/powerpoint/2010/main" val="2089201179"/>
              </p:ext>
            </p:extLst>
          </p:nvPr>
        </p:nvGraphicFramePr>
        <p:xfrm>
          <a:off x="50800" y="30163"/>
          <a:ext cx="9042400" cy="6796087"/>
        </p:xfrm>
        <a:graphic>
          <a:graphicData uri="http://schemas.openxmlformats.org/presentationml/2006/ole">
            <mc:AlternateContent xmlns:mc="http://schemas.openxmlformats.org/markup-compatibility/2006">
              <mc:Choice xmlns:v="urn:schemas-microsoft-com:vml" Requires="v">
                <p:oleObj spid="_x0000_s93272" name="Worksheet" r:id="rId4" imgW="9277249" imgH="5181566" progId="Excel.Sheet.8">
                  <p:embed/>
                </p:oleObj>
              </mc:Choice>
              <mc:Fallback>
                <p:oleObj name="Worksheet" r:id="rId4" imgW="9277249" imgH="5181566" progId="Excel.Sheet.8">
                  <p:embed/>
                  <p:pic>
                    <p:nvPicPr>
                      <p:cNvPr id="0" name="Object 2"/>
                      <p:cNvPicPr>
                        <a:picLocks noChangeAspect="1" noChangeArrowheads="1"/>
                      </p:cNvPicPr>
                      <p:nvPr/>
                    </p:nvPicPr>
                    <p:blipFill>
                      <a:blip r:embed="rId5"/>
                      <a:srcRect/>
                      <a:stretch>
                        <a:fillRect/>
                      </a:stretch>
                    </p:blipFill>
                    <p:spPr bwMode="auto">
                      <a:xfrm>
                        <a:off x="50800" y="30163"/>
                        <a:ext cx="9042400" cy="67960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228600" y="274638"/>
            <a:ext cx="8686800" cy="1143000"/>
          </a:xfrm>
        </p:spPr>
        <p:txBody>
          <a:bodyPr>
            <a:normAutofit/>
          </a:bodyPr>
          <a:lstStyle/>
          <a:p>
            <a:pPr>
              <a:defRPr/>
            </a:pPr>
            <a:r>
              <a:rPr lang="en-US" dirty="0" smtClean="0">
                <a:solidFill>
                  <a:schemeClr val="accent2">
                    <a:lumMod val="50000"/>
                  </a:schemeClr>
                </a:solidFill>
              </a:rPr>
              <a:t>We have room to further increase life expectancy: </a:t>
            </a:r>
            <a:br>
              <a:rPr lang="en-US" dirty="0" smtClean="0">
                <a:solidFill>
                  <a:schemeClr val="accent2">
                    <a:lumMod val="50000"/>
                  </a:schemeClr>
                </a:solidFill>
              </a:rPr>
            </a:br>
            <a:r>
              <a:rPr lang="en-US" dirty="0" smtClean="0">
                <a:solidFill>
                  <a:schemeClr val="accent2">
                    <a:lumMod val="50000"/>
                  </a:schemeClr>
                </a:solidFill>
              </a:rPr>
              <a:t>7 more years with healthy </a:t>
            </a:r>
            <a:r>
              <a:rPr lang="en-US" dirty="0" err="1" smtClean="0">
                <a:solidFill>
                  <a:schemeClr val="accent2">
                    <a:lumMod val="50000"/>
                  </a:schemeClr>
                </a:solidFill>
              </a:rPr>
              <a:t>behaviour</a:t>
            </a:r>
            <a:r>
              <a:rPr lang="en-US" dirty="0" smtClean="0">
                <a:solidFill>
                  <a:schemeClr val="accent2">
                    <a:lumMod val="50000"/>
                  </a:schemeClr>
                </a:solidFill>
              </a:rPr>
              <a:t>…</a:t>
            </a:r>
          </a:p>
        </p:txBody>
      </p:sp>
      <p:pic>
        <p:nvPicPr>
          <p:cNvPr id="15363" name="Picture 1" descr="PHO-ICES_SevenMoreYears_Report_web[1].pdf - Adobe Reader"/>
          <p:cNvPicPr>
            <a:picLocks noChangeAspect="1"/>
          </p:cNvPicPr>
          <p:nvPr/>
        </p:nvPicPr>
        <p:blipFill>
          <a:blip r:embed="rId2">
            <a:extLst>
              <a:ext uri="{28A0092B-C50C-407E-A947-70E740481C1C}">
                <a14:useLocalDpi xmlns:a14="http://schemas.microsoft.com/office/drawing/2010/main" val="0"/>
              </a:ext>
            </a:extLst>
          </a:blip>
          <a:srcRect l="9702" t="27753" r="8336" b="26540"/>
          <a:stretch>
            <a:fillRect/>
          </a:stretch>
        </p:blipFill>
        <p:spPr bwMode="auto">
          <a:xfrm>
            <a:off x="28575" y="1633538"/>
            <a:ext cx="914400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381000" y="6248400"/>
            <a:ext cx="8439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l"/>
            <a:r>
              <a:rPr lang="en-US" sz="900" dirty="0"/>
              <a:t>Source:  </a:t>
            </a:r>
            <a:r>
              <a:rPr lang="en-US" sz="900" b="1" dirty="0"/>
              <a:t>SEVEN MORE YEARS: </a:t>
            </a:r>
            <a:r>
              <a:rPr lang="en-US" sz="900" dirty="0"/>
              <a:t>The impact of smoking, alcohol, diet, physical activity and stress on health and life expectancy in Ontario. Institute for Clinical Evaluative Sciences, Public Health Ontario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p:txBody>
          <a:bodyPr/>
          <a:lstStyle/>
          <a:p>
            <a:r>
              <a:rPr lang="en-US" smtClean="0"/>
              <a:t>Safety of water fluoridation</a:t>
            </a:r>
            <a:endParaRPr lang="en-US" dirty="0" smtClean="0"/>
          </a:p>
        </p:txBody>
      </p:sp>
      <p:sp>
        <p:nvSpPr>
          <p:cNvPr id="94211" name="Rectangle 6"/>
          <p:cNvSpPr>
            <a:spLocks noGrp="1" noChangeArrowheads="1"/>
          </p:cNvSpPr>
          <p:nvPr>
            <p:ph idx="1"/>
          </p:nvPr>
        </p:nvSpPr>
        <p:spPr/>
        <p:txBody>
          <a:bodyPr/>
          <a:lstStyle/>
          <a:p>
            <a:r>
              <a:rPr lang="en-US" smtClean="0"/>
              <a:t>The evidence does not support a link between exposure to fluoride in drinking water at 1.5 ppm and any adverse health effects, including:</a:t>
            </a:r>
          </a:p>
          <a:p>
            <a:pPr lvl="1"/>
            <a:r>
              <a:rPr lang="en-US" smtClean="0"/>
              <a:t>Immunotoxicity</a:t>
            </a:r>
          </a:p>
          <a:p>
            <a:pPr lvl="1"/>
            <a:r>
              <a:rPr lang="en-US" smtClean="0"/>
              <a:t>Reproductive / developmental toxicity</a:t>
            </a:r>
          </a:p>
          <a:p>
            <a:pPr lvl="1"/>
            <a:r>
              <a:rPr lang="en-US" smtClean="0"/>
              <a:t>Genotoxicity</a:t>
            </a:r>
          </a:p>
          <a:p>
            <a:pPr lvl="1"/>
            <a:r>
              <a:rPr lang="en-US" smtClean="0"/>
              <a:t>Fractures / skeletal fluorosis</a:t>
            </a:r>
          </a:p>
          <a:p>
            <a:pPr lvl="1"/>
            <a:r>
              <a:rPr lang="en-US" smtClean="0"/>
              <a:t>Neurotoxicity / intelligence </a:t>
            </a:r>
          </a:p>
          <a:p>
            <a:pPr lvl="2"/>
            <a:r>
              <a:rPr lang="en-US" smtClean="0"/>
              <a:t>Studies of communities in China, Mexico – high fluoride concentrations, other causal factors (eg. lead, iodine) not reported. </a:t>
            </a:r>
          </a:p>
          <a:p>
            <a:pPr lvl="2"/>
            <a:r>
              <a:rPr lang="en-US" smtClean="0"/>
              <a:t>“There are significant concerns regarding the available studies, including quality, credibility, and methodological weaknesses.”</a:t>
            </a:r>
            <a:endParaRPr lang="en-US" dirty="0" smtClean="0"/>
          </a:p>
        </p:txBody>
      </p:sp>
      <p:sp>
        <p:nvSpPr>
          <p:cNvPr id="94212" name="Text Box 8"/>
          <p:cNvSpPr txBox="1">
            <a:spLocks noChangeArrowheads="1"/>
          </p:cNvSpPr>
          <p:nvPr/>
        </p:nvSpPr>
        <p:spPr bwMode="auto">
          <a:xfrm>
            <a:off x="1187624" y="5517232"/>
            <a:ext cx="7416824" cy="11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charset="0"/>
              </a:defRPr>
            </a:lvl1pPr>
            <a:lvl2pPr>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lvl="1" algn="r"/>
            <a:r>
              <a:rPr lang="en-US" sz="900" dirty="0"/>
              <a:t>Fluoride in Drinking Water.</a:t>
            </a:r>
            <a:r>
              <a:rPr lang="en-US" sz="900" b="1" dirty="0"/>
              <a:t> </a:t>
            </a:r>
            <a:r>
              <a:rPr lang="en-US" sz="900" dirty="0"/>
              <a:t>Prepared by the Federal-Provincial-Territorial Committee on Drinking Water. Health Canada. Comment period ended November 27, 2009: </a:t>
            </a:r>
            <a:r>
              <a:rPr lang="en-US" sz="900" dirty="0">
                <a:hlinkClick r:id="rId2"/>
              </a:rPr>
              <a:t>http://www.hc-sc.gc.ca/ewh-semt/consult/_2009/fluoride-fluorure/draft-ebauche-eng.php#t5</a:t>
            </a:r>
            <a:r>
              <a:rPr lang="en-US" sz="900" dirty="0"/>
              <a:t> </a:t>
            </a:r>
          </a:p>
          <a:p>
            <a:pPr lvl="1" algn="r"/>
            <a:endParaRPr lang="en-US" sz="900" dirty="0"/>
          </a:p>
          <a:p>
            <a:pPr lvl="1" algn="r"/>
            <a:r>
              <a:rPr lang="en-US" sz="900" dirty="0"/>
              <a:t>Critical review of any new evidence on the hazard profile, health effects, and human exposure to fluoride and the </a:t>
            </a:r>
            <a:r>
              <a:rPr lang="en-US" sz="900" dirty="0" smtClean="0"/>
              <a:t>fluoridating </a:t>
            </a:r>
            <a:r>
              <a:rPr lang="en-US" sz="900" dirty="0"/>
              <a:t>agents of drinking water. Scientific Committee on Health and Environmental Risks. European Commission. 2010. </a:t>
            </a:r>
          </a:p>
          <a:p>
            <a:pPr algn="l"/>
            <a:endParaRPr lang="en-US" sz="900" dirty="0"/>
          </a:p>
          <a:p>
            <a:pPr algn="l">
              <a:spcBef>
                <a:spcPct val="50000"/>
              </a:spcBef>
            </a:pPr>
            <a:endParaRPr lang="en-US" sz="9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title"/>
          </p:nvPr>
        </p:nvSpPr>
        <p:spPr>
          <a:xfrm>
            <a:off x="899592" y="260648"/>
            <a:ext cx="4655046" cy="706090"/>
          </a:xfrm>
        </p:spPr>
        <p:txBody>
          <a:bodyPr/>
          <a:lstStyle/>
          <a:p>
            <a:r>
              <a:rPr lang="en-US" dirty="0" smtClean="0"/>
              <a:t>Who supports CWF?</a:t>
            </a:r>
          </a:p>
        </p:txBody>
      </p:sp>
      <p:sp>
        <p:nvSpPr>
          <p:cNvPr id="95235" name="Rectangle 8"/>
          <p:cNvSpPr>
            <a:spLocks noGrp="1" noChangeArrowheads="1"/>
          </p:cNvSpPr>
          <p:nvPr>
            <p:ph idx="1"/>
          </p:nvPr>
        </p:nvSpPr>
        <p:spPr>
          <a:xfrm>
            <a:off x="1187624" y="1052736"/>
            <a:ext cx="4175373" cy="5400600"/>
          </a:xfrm>
        </p:spPr>
        <p:txBody>
          <a:bodyPr/>
          <a:lstStyle/>
          <a:p>
            <a:pPr marL="0" indent="0">
              <a:spcBef>
                <a:spcPts val="0"/>
              </a:spcBef>
              <a:buNone/>
            </a:pPr>
            <a:r>
              <a:rPr lang="en-US" sz="1400" b="1" u="sng" smtClean="0"/>
              <a:t>Orillia</a:t>
            </a:r>
          </a:p>
          <a:p>
            <a:pPr>
              <a:spcBef>
                <a:spcPts val="0"/>
              </a:spcBef>
            </a:pPr>
            <a:r>
              <a:rPr lang="en-US" sz="1400" smtClean="0"/>
              <a:t>Simcoe Muskoka District Health Unit Board of Health</a:t>
            </a:r>
          </a:p>
          <a:p>
            <a:pPr>
              <a:spcBef>
                <a:spcPts val="0"/>
              </a:spcBef>
            </a:pPr>
            <a:r>
              <a:rPr lang="en-US" sz="1400" smtClean="0"/>
              <a:t>Leadership Council of the North Simcoe Muskoka LHIN </a:t>
            </a:r>
          </a:p>
          <a:p>
            <a:pPr>
              <a:spcBef>
                <a:spcPts val="0"/>
              </a:spcBef>
            </a:pPr>
            <a:r>
              <a:rPr lang="en-US" sz="1400" smtClean="0"/>
              <a:t>Muskoka Simcoe Dental Society (including Orillia)</a:t>
            </a:r>
          </a:p>
          <a:p>
            <a:pPr>
              <a:spcBef>
                <a:spcPts val="0"/>
              </a:spcBef>
            </a:pPr>
            <a:r>
              <a:rPr lang="en-US" sz="1400" smtClean="0"/>
              <a:t>Orillia Soldiers’ Memorial Hospital </a:t>
            </a:r>
          </a:p>
          <a:p>
            <a:pPr lvl="1">
              <a:spcBef>
                <a:spcPts val="0"/>
              </a:spcBef>
            </a:pPr>
            <a:r>
              <a:rPr lang="en-US" sz="1400" smtClean="0"/>
              <a:t>Board of Directors</a:t>
            </a:r>
          </a:p>
          <a:p>
            <a:pPr lvl="1">
              <a:spcBef>
                <a:spcPts val="0"/>
              </a:spcBef>
            </a:pPr>
            <a:r>
              <a:rPr lang="en-US" sz="1400" smtClean="0"/>
              <a:t>Department of Family Medicine</a:t>
            </a:r>
          </a:p>
          <a:p>
            <a:pPr lvl="1">
              <a:spcBef>
                <a:spcPts val="0"/>
              </a:spcBef>
            </a:pPr>
            <a:r>
              <a:rPr lang="en-US" sz="1400" smtClean="0"/>
              <a:t>Department of Paediatric and Neonatal Medicine</a:t>
            </a:r>
          </a:p>
          <a:p>
            <a:pPr lvl="1">
              <a:spcBef>
                <a:spcPts val="0"/>
              </a:spcBef>
            </a:pPr>
            <a:r>
              <a:rPr lang="en-US" sz="1400" smtClean="0"/>
              <a:t>Medical Advisory Committee</a:t>
            </a:r>
          </a:p>
          <a:p>
            <a:pPr marL="457200" lvl="1" indent="0">
              <a:spcBef>
                <a:spcPts val="0"/>
              </a:spcBef>
              <a:buNone/>
            </a:pPr>
            <a:endParaRPr lang="en-US" sz="1400" smtClean="0"/>
          </a:p>
          <a:p>
            <a:pPr marL="0" indent="0">
              <a:spcBef>
                <a:spcPts val="0"/>
              </a:spcBef>
              <a:buNone/>
            </a:pPr>
            <a:r>
              <a:rPr lang="en-US" sz="1400" b="1" u="sng" smtClean="0"/>
              <a:t>Ontario</a:t>
            </a:r>
          </a:p>
          <a:p>
            <a:pPr>
              <a:spcBef>
                <a:spcPts val="0"/>
              </a:spcBef>
            </a:pPr>
            <a:r>
              <a:rPr lang="en-US" sz="1400" smtClean="0"/>
              <a:t>Ontario Association of Public Health Dentistry </a:t>
            </a:r>
          </a:p>
          <a:p>
            <a:pPr>
              <a:spcBef>
                <a:spcPts val="0"/>
              </a:spcBef>
            </a:pPr>
            <a:r>
              <a:rPr lang="en-US" sz="1400" smtClean="0"/>
              <a:t>Royal College of Dental Surgeons of Ontario </a:t>
            </a:r>
          </a:p>
          <a:p>
            <a:pPr>
              <a:spcBef>
                <a:spcPts val="0"/>
              </a:spcBef>
            </a:pPr>
            <a:r>
              <a:rPr lang="en-US" sz="1400" smtClean="0"/>
              <a:t>Chief Medical Officer of Health of Ontario</a:t>
            </a:r>
          </a:p>
          <a:p>
            <a:pPr>
              <a:spcBef>
                <a:spcPts val="0"/>
              </a:spcBef>
            </a:pPr>
            <a:r>
              <a:rPr lang="en-US" sz="1400" smtClean="0"/>
              <a:t>Ontario Medical Association</a:t>
            </a:r>
          </a:p>
          <a:p>
            <a:pPr>
              <a:spcBef>
                <a:spcPts val="0"/>
              </a:spcBef>
            </a:pPr>
            <a:r>
              <a:rPr lang="en-US" sz="1400" smtClean="0"/>
              <a:t>Association of Local Public Health Agencies (alPHa)</a:t>
            </a:r>
          </a:p>
          <a:p>
            <a:pPr>
              <a:spcBef>
                <a:spcPts val="0"/>
              </a:spcBef>
            </a:pPr>
            <a:r>
              <a:rPr lang="en-US" sz="1400" smtClean="0"/>
              <a:t>Ontario Dental Association </a:t>
            </a:r>
          </a:p>
          <a:p>
            <a:pPr>
              <a:spcBef>
                <a:spcPts val="0"/>
              </a:spcBef>
            </a:pPr>
            <a:r>
              <a:rPr lang="en-US" sz="1400" smtClean="0"/>
              <a:t>Ontario College of Dental Hygienists </a:t>
            </a:r>
            <a:endParaRPr lang="en-US" sz="1400" dirty="0" smtClean="0"/>
          </a:p>
        </p:txBody>
      </p:sp>
      <p:sp>
        <p:nvSpPr>
          <p:cNvPr id="95236" name="Rectangle 9"/>
          <p:cNvSpPr>
            <a:spLocks noGrp="1" noChangeArrowheads="1"/>
          </p:cNvSpPr>
          <p:nvPr>
            <p:ph type="body" sz="half" idx="4294967295"/>
          </p:nvPr>
        </p:nvSpPr>
        <p:spPr>
          <a:xfrm>
            <a:off x="5472336" y="1052736"/>
            <a:ext cx="3638872" cy="4536504"/>
          </a:xfrm>
          <a:prstGeom prst="rect">
            <a:avLst/>
          </a:prstGeom>
        </p:spPr>
        <p:txBody>
          <a:bodyPr/>
          <a:lstStyle/>
          <a:p>
            <a:pPr marL="0" indent="0">
              <a:spcBef>
                <a:spcPts val="0"/>
              </a:spcBef>
              <a:buNone/>
            </a:pPr>
            <a:r>
              <a:rPr lang="en-US" sz="1400" b="1" u="sng" dirty="0" smtClean="0"/>
              <a:t>Canada</a:t>
            </a:r>
          </a:p>
          <a:p>
            <a:pPr>
              <a:spcBef>
                <a:spcPts val="0"/>
              </a:spcBef>
              <a:buFont typeface="Arial" pitchFamily="34" charset="0"/>
              <a:buChar char="•"/>
            </a:pPr>
            <a:r>
              <a:rPr lang="en-US" sz="1400" dirty="0" smtClean="0"/>
              <a:t>Health Canada</a:t>
            </a:r>
          </a:p>
          <a:p>
            <a:pPr>
              <a:spcBef>
                <a:spcPts val="0"/>
              </a:spcBef>
              <a:buFont typeface="Arial" pitchFamily="34" charset="0"/>
              <a:buChar char="•"/>
            </a:pPr>
            <a:r>
              <a:rPr lang="en-US" sz="1400" dirty="0" smtClean="0"/>
              <a:t>Canadian Association of Public Health Dentistry</a:t>
            </a:r>
          </a:p>
          <a:p>
            <a:pPr>
              <a:spcBef>
                <a:spcPts val="0"/>
              </a:spcBef>
              <a:buFont typeface="Arial" pitchFamily="34" charset="0"/>
              <a:buChar char="•"/>
            </a:pPr>
            <a:r>
              <a:rPr lang="en-US" sz="1400" dirty="0" smtClean="0"/>
              <a:t>Canadian Dental Association </a:t>
            </a:r>
          </a:p>
          <a:p>
            <a:pPr>
              <a:spcBef>
                <a:spcPts val="0"/>
              </a:spcBef>
              <a:buFont typeface="Arial" pitchFamily="34" charset="0"/>
              <a:buChar char="•"/>
            </a:pPr>
            <a:r>
              <a:rPr lang="en-US" sz="1400" dirty="0" smtClean="0"/>
              <a:t>Canadian Public Health Association </a:t>
            </a:r>
          </a:p>
          <a:p>
            <a:pPr>
              <a:spcBef>
                <a:spcPts val="0"/>
              </a:spcBef>
              <a:buFont typeface="Arial" pitchFamily="34" charset="0"/>
              <a:buChar char="•"/>
            </a:pPr>
            <a:r>
              <a:rPr lang="en-US" sz="1400" dirty="0" smtClean="0"/>
              <a:t>Canadian Pediatric Society</a:t>
            </a:r>
          </a:p>
          <a:p>
            <a:pPr>
              <a:spcBef>
                <a:spcPts val="0"/>
              </a:spcBef>
              <a:buFont typeface="Arial" pitchFamily="34" charset="0"/>
              <a:buChar char="•"/>
            </a:pPr>
            <a:r>
              <a:rPr lang="en-US" sz="1400" dirty="0" smtClean="0"/>
              <a:t>Canadian Cancer Society</a:t>
            </a:r>
          </a:p>
          <a:p>
            <a:pPr marL="0" indent="0">
              <a:spcBef>
                <a:spcPts val="0"/>
              </a:spcBef>
              <a:buNone/>
            </a:pPr>
            <a:endParaRPr lang="en-US" sz="1400" dirty="0" smtClean="0"/>
          </a:p>
          <a:p>
            <a:pPr marL="0" indent="0">
              <a:spcBef>
                <a:spcPts val="0"/>
              </a:spcBef>
              <a:buNone/>
            </a:pPr>
            <a:r>
              <a:rPr lang="en-US" sz="1400" b="1" u="sng" dirty="0" smtClean="0"/>
              <a:t>International</a:t>
            </a:r>
          </a:p>
          <a:p>
            <a:pPr>
              <a:spcBef>
                <a:spcPts val="0"/>
              </a:spcBef>
              <a:buFont typeface="Arial" pitchFamily="34" charset="0"/>
              <a:buChar char="•"/>
            </a:pPr>
            <a:r>
              <a:rPr lang="en-US" sz="1400" dirty="0" smtClean="0"/>
              <a:t>World Health Organization (WHO)</a:t>
            </a:r>
          </a:p>
          <a:p>
            <a:pPr>
              <a:spcBef>
                <a:spcPts val="0"/>
              </a:spcBef>
              <a:buFont typeface="Arial" pitchFamily="34" charset="0"/>
              <a:buChar char="•"/>
            </a:pPr>
            <a:r>
              <a:rPr lang="en-US" sz="1400" dirty="0" smtClean="0"/>
              <a:t>Pan American Health Organization (PAHO)</a:t>
            </a:r>
          </a:p>
          <a:p>
            <a:pPr>
              <a:spcBef>
                <a:spcPts val="0"/>
              </a:spcBef>
              <a:buFont typeface="Arial" pitchFamily="34" charset="0"/>
              <a:buChar char="•"/>
            </a:pPr>
            <a:r>
              <a:rPr lang="en-US" sz="1400" dirty="0" smtClean="0"/>
              <a:t>Centers for Disease Control and Prevention (CDC)</a:t>
            </a:r>
          </a:p>
          <a:p>
            <a:pPr>
              <a:spcBef>
                <a:spcPts val="0"/>
              </a:spcBef>
              <a:buFont typeface="Arial" pitchFamily="34" charset="0"/>
              <a:buChar char="•"/>
            </a:pPr>
            <a:r>
              <a:rPr lang="en-US" sz="1400" dirty="0" smtClean="0"/>
              <a:t>Recent US Surgeon General’s Report</a:t>
            </a:r>
          </a:p>
          <a:p>
            <a:pPr>
              <a:spcBef>
                <a:spcPts val="0"/>
              </a:spcBef>
              <a:buFont typeface="Arial" pitchFamily="34" charset="0"/>
              <a:buChar char="•"/>
            </a:pPr>
            <a:r>
              <a:rPr lang="en-US" sz="1400" dirty="0" smtClean="0"/>
              <a:t>Federation </a:t>
            </a:r>
            <a:r>
              <a:rPr lang="en-US" sz="1400" dirty="0" err="1" smtClean="0"/>
              <a:t>Dentaire</a:t>
            </a:r>
            <a:r>
              <a:rPr lang="en-US" sz="1400" dirty="0" smtClean="0"/>
              <a:t> </a:t>
            </a:r>
            <a:r>
              <a:rPr lang="en-US" sz="1400" dirty="0" err="1" smtClean="0"/>
              <a:t>Internationale</a:t>
            </a:r>
            <a:r>
              <a:rPr lang="en-US" sz="1400" dirty="0" smtClean="0"/>
              <a:t> (FDI)</a:t>
            </a:r>
          </a:p>
          <a:p>
            <a:pPr>
              <a:spcBef>
                <a:spcPts val="0"/>
              </a:spcBef>
              <a:buFont typeface="Arial" pitchFamily="34" charset="0"/>
              <a:buChar char="•"/>
            </a:pPr>
            <a:r>
              <a:rPr lang="en-US" sz="1400" dirty="0" smtClean="0"/>
              <a:t>American Cancer Society</a:t>
            </a:r>
          </a:p>
          <a:p>
            <a:pPr>
              <a:spcBef>
                <a:spcPts val="0"/>
              </a:spcBef>
              <a:buFont typeface="Arial" pitchFamily="34" charset="0"/>
              <a:buChar char="•"/>
            </a:pPr>
            <a:r>
              <a:rPr lang="en-US" sz="1400" dirty="0" smtClean="0"/>
              <a:t>American Medical / Dental Associations</a:t>
            </a:r>
          </a:p>
          <a:p>
            <a:pPr marL="0" indent="0"/>
            <a:endParaRPr lang="en-US" sz="1000" dirty="0" smtClean="0"/>
          </a:p>
          <a:p>
            <a:pPr marL="0" indent="0"/>
            <a:endParaRPr lang="en-US" sz="1600" dirty="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support for fluoridation</a:t>
            </a:r>
            <a:endParaRPr lang="en-US" dirty="0"/>
          </a:p>
        </p:txBody>
      </p:sp>
      <p:sp>
        <p:nvSpPr>
          <p:cNvPr id="3" name="Content Placeholder 2"/>
          <p:cNvSpPr>
            <a:spLocks noGrp="1"/>
          </p:cNvSpPr>
          <p:nvPr>
            <p:ph idx="1"/>
          </p:nvPr>
        </p:nvSpPr>
        <p:spPr/>
        <p:txBody>
          <a:bodyPr/>
          <a:lstStyle/>
          <a:p>
            <a:r>
              <a:rPr lang="en-US" smtClean="0"/>
              <a:t>Public support for adding fluoride to municipal water in Orillia</a:t>
            </a:r>
          </a:p>
          <a:p>
            <a:endParaRPr lang="en-US" dirty="0"/>
          </a:p>
        </p:txBody>
      </p:sp>
      <p:pic>
        <p:nvPicPr>
          <p:cNvPr id="97292" name="Picture 12" descr="C:\Users\Cmiller\AppData\Local\Microsoft\Windows\Temporary Internet Files\Content.Outlook\ZHVAVMGK\CWFSupportTrendOrillia_091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85745"/>
            <a:ext cx="6912768" cy="3749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944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title"/>
          </p:nvPr>
        </p:nvSpPr>
        <p:spPr/>
        <p:txBody>
          <a:bodyPr/>
          <a:lstStyle/>
          <a:p>
            <a:r>
              <a:rPr lang="en-US" smtClean="0"/>
              <a:t>Other considerations</a:t>
            </a:r>
            <a:endParaRPr lang="en-US" dirty="0" smtClean="0"/>
          </a:p>
        </p:txBody>
      </p:sp>
      <p:sp>
        <p:nvSpPr>
          <p:cNvPr id="97283" name="Rectangle 8"/>
          <p:cNvSpPr>
            <a:spLocks noGrp="1" noChangeArrowheads="1"/>
          </p:cNvSpPr>
          <p:nvPr>
            <p:ph idx="1"/>
          </p:nvPr>
        </p:nvSpPr>
        <p:spPr/>
        <p:txBody>
          <a:bodyPr/>
          <a:lstStyle/>
          <a:p>
            <a:r>
              <a:rPr lang="en-US" dirty="0" smtClean="0"/>
              <a:t>Fluoridation is a collective solution to help reduce dental decay. Examples of other collective solutions:</a:t>
            </a:r>
          </a:p>
          <a:p>
            <a:pPr lvl="2"/>
            <a:r>
              <a:rPr lang="en-US" dirty="0" smtClean="0"/>
              <a:t>Treating water with chlorine to provide safe drinking water.</a:t>
            </a:r>
          </a:p>
          <a:p>
            <a:pPr lvl="2"/>
            <a:r>
              <a:rPr lang="en-US" dirty="0" smtClean="0"/>
              <a:t>Adding vitamin D to milk to prevent rickets and ensure healthy bones.</a:t>
            </a:r>
          </a:p>
          <a:p>
            <a:pPr lvl="2"/>
            <a:r>
              <a:rPr lang="en-US" dirty="0" smtClean="0"/>
              <a:t>Adding iodine to salt to ensure healthy physical and mental development.</a:t>
            </a:r>
          </a:p>
          <a:p>
            <a:pPr lvl="2"/>
            <a:r>
              <a:rPr lang="en-US" dirty="0" smtClean="0"/>
              <a:t>Adding </a:t>
            </a:r>
            <a:r>
              <a:rPr lang="en-US" dirty="0" err="1" smtClean="0"/>
              <a:t>folate</a:t>
            </a:r>
            <a:r>
              <a:rPr lang="en-US" dirty="0" smtClean="0"/>
              <a:t> the flour to prevent birth defects.</a:t>
            </a:r>
          </a:p>
          <a:p>
            <a:r>
              <a:rPr lang="en-US" dirty="0" smtClean="0"/>
              <a:t>Inexpensive and cost effective. Every $1 invested in community water fluoridation yields about $38 in savings each year from fewer cavities treated.1</a:t>
            </a:r>
          </a:p>
        </p:txBody>
      </p:sp>
      <p:sp>
        <p:nvSpPr>
          <p:cNvPr id="97284" name="Text Box 4"/>
          <p:cNvSpPr txBox="1">
            <a:spLocks noChangeArrowheads="1"/>
          </p:cNvSpPr>
          <p:nvPr/>
        </p:nvSpPr>
        <p:spPr bwMode="auto">
          <a:xfrm>
            <a:off x="5364088" y="6093296"/>
            <a:ext cx="324036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r">
              <a:spcBef>
                <a:spcPct val="50000"/>
              </a:spcBef>
            </a:pPr>
            <a:r>
              <a:rPr lang="en-US" sz="1200" dirty="0" smtClean="0"/>
              <a:t>1. J </a:t>
            </a:r>
            <a:r>
              <a:rPr lang="en-US" sz="1200" dirty="0" err="1"/>
              <a:t>Publ</a:t>
            </a:r>
            <a:r>
              <a:rPr lang="en-US" sz="1200" dirty="0"/>
              <a:t> Health Dent 2001;61(2):78–86</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title"/>
          </p:nvPr>
        </p:nvSpPr>
        <p:spPr/>
        <p:txBody>
          <a:bodyPr/>
          <a:lstStyle/>
          <a:p>
            <a:r>
              <a:rPr lang="en-US" smtClean="0"/>
              <a:t>Outcomes</a:t>
            </a:r>
            <a:endParaRPr lang="en-US" dirty="0" smtClean="0"/>
          </a:p>
        </p:txBody>
      </p:sp>
      <p:sp>
        <p:nvSpPr>
          <p:cNvPr id="99331" name="Rectangle 7"/>
          <p:cNvSpPr>
            <a:spLocks noGrp="1" noChangeArrowheads="1"/>
          </p:cNvSpPr>
          <p:nvPr>
            <p:ph idx="1"/>
          </p:nvPr>
        </p:nvSpPr>
        <p:spPr/>
        <p:txBody>
          <a:bodyPr/>
          <a:lstStyle/>
          <a:p>
            <a:r>
              <a:rPr lang="en-US" dirty="0" smtClean="0"/>
              <a:t>SMDHU assisted the City of Orillia in their review of community water fluoridation over a period of over 1 year, ending in July, 2012</a:t>
            </a:r>
          </a:p>
          <a:p>
            <a:r>
              <a:rPr lang="en-CA" dirty="0" smtClean="0"/>
              <a:t>The resulting City staff report recommended the implementation of community water fluoridation, based on its profile of safety, effectiveness, cost effectiveness, and health equity. </a:t>
            </a:r>
          </a:p>
          <a:p>
            <a:r>
              <a:rPr lang="en-CA" dirty="0" smtClean="0"/>
              <a:t>Physicians and dentists advocated for CWF as a means of improving dental health for their patients</a:t>
            </a:r>
          </a:p>
          <a:p>
            <a:r>
              <a:rPr lang="en-CA" dirty="0" smtClean="0"/>
              <a:t>Despite this, on </a:t>
            </a:r>
            <a:r>
              <a:rPr lang="en-US" dirty="0" smtClean="0"/>
              <a:t>July 16th, 2012 </a:t>
            </a:r>
            <a:r>
              <a:rPr lang="en-CA" dirty="0" smtClean="0"/>
              <a:t>Orillia City Council voted against fluoridation </a:t>
            </a:r>
          </a:p>
          <a:p>
            <a:r>
              <a:rPr lang="en-CA" dirty="0" smtClean="0"/>
              <a:t>Lessons learned:</a:t>
            </a:r>
          </a:p>
          <a:p>
            <a:pPr lvl="1"/>
            <a:r>
              <a:rPr lang="en-CA" dirty="0" smtClean="0"/>
              <a:t>Very difficult to simply maintain fluoridation, let alone introduce it in the Ontario setting (increasing coverage in the USA and Quebec) </a:t>
            </a:r>
          </a:p>
          <a:p>
            <a:pPr lvl="1"/>
            <a:r>
              <a:rPr lang="en-CA" dirty="0" smtClean="0"/>
              <a:t>Possibly better to commence with Council with a broader focus on oral health as an issue?  </a:t>
            </a:r>
          </a:p>
          <a:p>
            <a:endParaRPr lang="en-CA" dirty="0" smtClean="0"/>
          </a:p>
          <a:p>
            <a:endParaRPr lang="en-CA" dirty="0" smtClean="0"/>
          </a:p>
          <a:p>
            <a:endParaRPr lang="en-CA" dirty="0" smtClean="0"/>
          </a:p>
        </p:txBody>
      </p:sp>
      <p:sp>
        <p:nvSpPr>
          <p:cNvPr id="99332" name="Text Box 5"/>
          <p:cNvSpPr txBox="1">
            <a:spLocks noChangeArrowheads="1"/>
          </p:cNvSpPr>
          <p:nvPr/>
        </p:nvSpPr>
        <p:spPr bwMode="auto">
          <a:xfrm>
            <a:off x="179388" y="5240338"/>
            <a:ext cx="7921625" cy="68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spcBef>
                <a:spcPct val="50000"/>
              </a:spcBef>
              <a:buClr>
                <a:srgbClr val="000066"/>
              </a:buClr>
              <a:buSzPct val="130000"/>
            </a:pPr>
            <a:endParaRPr lang="en-CA" sz="1800" dirty="0"/>
          </a:p>
          <a:p>
            <a:pPr>
              <a:spcBef>
                <a:spcPct val="50000"/>
              </a:spcBef>
            </a:pPr>
            <a:endParaRPr lang="en-US" sz="2400" baseline="-250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228600" y="274638"/>
            <a:ext cx="8686800" cy="1143000"/>
          </a:xfrm>
        </p:spPr>
        <p:txBody>
          <a:bodyPr>
            <a:normAutofit/>
          </a:bodyPr>
          <a:lstStyle/>
          <a:p>
            <a:pPr>
              <a:defRPr/>
            </a:pPr>
            <a:r>
              <a:rPr lang="en-US" dirty="0" smtClean="0"/>
              <a:t>And 4 </a:t>
            </a:r>
            <a:r>
              <a:rPr lang="en-US" dirty="0"/>
              <a:t>more years with health </a:t>
            </a:r>
            <a:r>
              <a:rPr lang="en-US" dirty="0" smtClean="0"/>
              <a:t>equity.</a:t>
            </a:r>
            <a:endParaRPr lang="en-US" dirty="0" smtClean="0">
              <a:solidFill>
                <a:schemeClr val="accent2">
                  <a:lumMod val="50000"/>
                </a:schemeClr>
              </a:solidFill>
            </a:endParaRPr>
          </a:p>
        </p:txBody>
      </p:sp>
      <p:sp>
        <p:nvSpPr>
          <p:cNvPr id="15364" name="TextBox 2"/>
          <p:cNvSpPr txBox="1">
            <a:spLocks noChangeArrowheads="1"/>
          </p:cNvSpPr>
          <p:nvPr/>
        </p:nvSpPr>
        <p:spPr bwMode="auto">
          <a:xfrm>
            <a:off x="400844" y="6406356"/>
            <a:ext cx="8439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tx1"/>
              </a:buClr>
              <a:buSzPct val="70000"/>
              <a:buFont typeface="Wingdings" pitchFamily="2" charset="2"/>
              <a:defRPr sz="3600">
                <a:solidFill>
                  <a:schemeClr val="tx1"/>
                </a:solidFill>
                <a:latin typeface="Arial" charset="0"/>
              </a:defRPr>
            </a:lvl9pPr>
          </a:lstStyle>
          <a:p>
            <a:pPr algn="l"/>
            <a:r>
              <a:rPr lang="en-US" sz="900" dirty="0"/>
              <a:t>Source:  </a:t>
            </a:r>
            <a:r>
              <a:rPr lang="en-US" sz="900" b="1" dirty="0"/>
              <a:t>SEVEN MORE YEARS: </a:t>
            </a:r>
            <a:r>
              <a:rPr lang="en-US" sz="900" dirty="0"/>
              <a:t>The impact of smoking, alcohol, diet, physical activity and stress on health and life expectancy in Ontario. Institute for Clinical Evaluative Sciences, Public Health Ontario </a:t>
            </a:r>
          </a:p>
        </p:txBody>
      </p:sp>
      <p:pic>
        <p:nvPicPr>
          <p:cNvPr id="983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38"/>
          <a:stretch/>
        </p:blipFill>
        <p:spPr bwMode="auto">
          <a:xfrm>
            <a:off x="0" y="908721"/>
            <a:ext cx="9144000" cy="533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378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67944" y="260648"/>
            <a:ext cx="4899868" cy="634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Simcoe Muskoka</a:t>
            </a:r>
            <a:endParaRPr lang="en-US" dirty="0"/>
          </a:p>
        </p:txBody>
      </p:sp>
      <p:sp>
        <p:nvSpPr>
          <p:cNvPr id="12" name="Text Placeholder 11"/>
          <p:cNvSpPr>
            <a:spLocks noGrp="1"/>
          </p:cNvSpPr>
          <p:nvPr>
            <p:ph type="body" idx="2"/>
          </p:nvPr>
        </p:nvSpPr>
        <p:spPr/>
        <p:txBody>
          <a:bodyPr/>
          <a:lstStyle/>
          <a:p>
            <a:r>
              <a:rPr lang="en-US" dirty="0" smtClean="0"/>
              <a:t>Servicing 504,110 people (2011 Census)</a:t>
            </a:r>
          </a:p>
          <a:p>
            <a:r>
              <a:rPr lang="en-US" dirty="0" smtClean="0"/>
              <a:t>8,797 square kilometers</a:t>
            </a:r>
          </a:p>
          <a:p>
            <a:r>
              <a:rPr lang="en-US" dirty="0" smtClean="0"/>
              <a:t>Population increase 5% from 2006 to 2011</a:t>
            </a:r>
          </a:p>
          <a:p>
            <a:r>
              <a:rPr lang="en-US" dirty="0" smtClean="0"/>
              <a:t>Four upper tier / single tier municipalities</a:t>
            </a:r>
            <a:br>
              <a:rPr lang="en-US" dirty="0" smtClean="0"/>
            </a:br>
            <a:r>
              <a:rPr lang="en-US" dirty="0" smtClean="0"/>
              <a:t>(26 municipal councils)</a:t>
            </a:r>
          </a:p>
          <a:p>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74855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MDHU presentation_beta2">
  <a:themeElements>
    <a:clrScheme name="4_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fontScheme name="4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4_Custom Design 14">
        <a:dk1>
          <a:srgbClr val="001000"/>
        </a:dk1>
        <a:lt1>
          <a:srgbClr val="00A500"/>
        </a:lt1>
        <a:dk2>
          <a:srgbClr val="000000"/>
        </a:dk2>
        <a:lt2>
          <a:srgbClr val="3366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4_Custom Design 15">
        <a:dk1>
          <a:srgbClr val="3E3E5C"/>
        </a:dk1>
        <a:lt1>
          <a:srgbClr val="FFFFFF"/>
        </a:lt1>
        <a:dk2>
          <a:srgbClr val="336600"/>
        </a:dk2>
        <a:lt2>
          <a:srgbClr val="FFFFFF"/>
        </a:lt2>
        <a:accent1>
          <a:srgbClr val="60597B"/>
        </a:accent1>
        <a:accent2>
          <a:srgbClr val="6666FF"/>
        </a:accent2>
        <a:accent3>
          <a:srgbClr val="ADB8A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6">
        <a:dk1>
          <a:srgbClr val="3E3E5C"/>
        </a:dk1>
        <a:lt1>
          <a:srgbClr val="FFFFFF"/>
        </a:lt1>
        <a:dk2>
          <a:srgbClr val="336600"/>
        </a:dk2>
        <a:lt2>
          <a:srgbClr val="FFFFFF"/>
        </a:lt2>
        <a:accent1>
          <a:srgbClr val="336600"/>
        </a:accent1>
        <a:accent2>
          <a:srgbClr val="6666FF"/>
        </a:accent2>
        <a:accent3>
          <a:srgbClr val="ADB8AA"/>
        </a:accent3>
        <a:accent4>
          <a:srgbClr val="DADADA"/>
        </a:accent4>
        <a:accent5>
          <a:srgbClr val="ADB8AA"/>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1 smdhu">
      <a:dk1>
        <a:sysClr val="windowText" lastClr="000000"/>
      </a:dk1>
      <a:lt1>
        <a:sysClr val="window" lastClr="FFFFFF"/>
      </a:lt1>
      <a:dk2>
        <a:srgbClr val="1F497D"/>
      </a:dk2>
      <a:lt2>
        <a:srgbClr val="EEECE1"/>
      </a:lt2>
      <a:accent1>
        <a:srgbClr val="0D2B8D"/>
      </a:accent1>
      <a:accent2>
        <a:srgbClr val="1D8821"/>
      </a:accent2>
      <a:accent3>
        <a:srgbClr val="DBEFCE"/>
      </a:accent3>
      <a:accent4>
        <a:srgbClr val="9C8DC3"/>
      </a:accent4>
      <a:accent5>
        <a:srgbClr val="25A9E1"/>
      </a:accent5>
      <a:accent6>
        <a:srgbClr val="8A7967"/>
      </a:accent6>
      <a:hlink>
        <a:srgbClr val="0D2B8D"/>
      </a:hlink>
      <a:folHlink>
        <a:srgbClr val="9C8DC3"/>
      </a:folHlink>
    </a:clrScheme>
    <a:fontScheme name="SMD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Custom Design 14">
        <a:dk1>
          <a:srgbClr val="001000"/>
        </a:dk1>
        <a:lt1>
          <a:srgbClr val="00A500"/>
        </a:lt1>
        <a:dk2>
          <a:srgbClr val="000000"/>
        </a:dk2>
        <a:lt2>
          <a:srgbClr val="3366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Custom Design 15">
        <a:dk1>
          <a:srgbClr val="3E3E5C"/>
        </a:dk1>
        <a:lt1>
          <a:srgbClr val="FFFFFF"/>
        </a:lt1>
        <a:dk2>
          <a:srgbClr val="336600"/>
        </a:dk2>
        <a:lt2>
          <a:srgbClr val="FFFFFF"/>
        </a:lt2>
        <a:accent1>
          <a:srgbClr val="60597B"/>
        </a:accent1>
        <a:accent2>
          <a:srgbClr val="6666FF"/>
        </a:accent2>
        <a:accent3>
          <a:srgbClr val="ADB8A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6">
        <a:dk1>
          <a:srgbClr val="3E3E5C"/>
        </a:dk1>
        <a:lt1>
          <a:srgbClr val="FFFFFF"/>
        </a:lt1>
        <a:dk2>
          <a:srgbClr val="336600"/>
        </a:dk2>
        <a:lt2>
          <a:srgbClr val="FFFFFF"/>
        </a:lt2>
        <a:accent1>
          <a:srgbClr val="336600"/>
        </a:accent1>
        <a:accent2>
          <a:srgbClr val="6666FF"/>
        </a:accent2>
        <a:accent3>
          <a:srgbClr val="ADB8AA"/>
        </a:accent3>
        <a:accent4>
          <a:srgbClr val="DADADA"/>
        </a:accent4>
        <a:accent5>
          <a:srgbClr val="ADB8AA"/>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3_Custom Design 14">
        <a:dk1>
          <a:srgbClr val="001000"/>
        </a:dk1>
        <a:lt1>
          <a:srgbClr val="00A500"/>
        </a:lt1>
        <a:dk2>
          <a:srgbClr val="000000"/>
        </a:dk2>
        <a:lt2>
          <a:srgbClr val="3366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3_Custom Design 15">
        <a:dk1>
          <a:srgbClr val="3E3E5C"/>
        </a:dk1>
        <a:lt1>
          <a:srgbClr val="FFFFFF"/>
        </a:lt1>
        <a:dk2>
          <a:srgbClr val="336600"/>
        </a:dk2>
        <a:lt2>
          <a:srgbClr val="FFFFFF"/>
        </a:lt2>
        <a:accent1>
          <a:srgbClr val="60597B"/>
        </a:accent1>
        <a:accent2>
          <a:srgbClr val="6666FF"/>
        </a:accent2>
        <a:accent3>
          <a:srgbClr val="ADB8A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6">
        <a:dk1>
          <a:srgbClr val="3E3E5C"/>
        </a:dk1>
        <a:lt1>
          <a:srgbClr val="FFFFFF"/>
        </a:lt1>
        <a:dk2>
          <a:srgbClr val="336600"/>
        </a:dk2>
        <a:lt2>
          <a:srgbClr val="FFFFFF"/>
        </a:lt2>
        <a:accent1>
          <a:srgbClr val="336600"/>
        </a:accent1>
        <a:accent2>
          <a:srgbClr val="6666FF"/>
        </a:accent2>
        <a:accent3>
          <a:srgbClr val="ADB8AA"/>
        </a:accent3>
        <a:accent4>
          <a:srgbClr val="DADADA"/>
        </a:accent4>
        <a:accent5>
          <a:srgbClr val="ADB8AA"/>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5_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fontScheme name="5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1000"/>
        </a:dk1>
        <a:lt1>
          <a:srgbClr val="00A500"/>
        </a:lt1>
        <a:dk2>
          <a:srgbClr val="000000"/>
        </a:dk2>
        <a:lt2>
          <a:srgbClr val="0000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5_Custom Design 14">
        <a:dk1>
          <a:srgbClr val="001000"/>
        </a:dk1>
        <a:lt1>
          <a:srgbClr val="00A500"/>
        </a:lt1>
        <a:dk2>
          <a:srgbClr val="000000"/>
        </a:dk2>
        <a:lt2>
          <a:srgbClr val="336600"/>
        </a:lt2>
        <a:accent1>
          <a:srgbClr val="6DAA2D"/>
        </a:accent1>
        <a:accent2>
          <a:srgbClr val="0C34A4"/>
        </a:accent2>
        <a:accent3>
          <a:srgbClr val="AACFAA"/>
        </a:accent3>
        <a:accent4>
          <a:srgbClr val="000C00"/>
        </a:accent4>
        <a:accent5>
          <a:srgbClr val="BAD2AD"/>
        </a:accent5>
        <a:accent6>
          <a:srgbClr val="0A2E94"/>
        </a:accent6>
        <a:hlink>
          <a:srgbClr val="0099FF"/>
        </a:hlink>
        <a:folHlink>
          <a:srgbClr val="B3C103"/>
        </a:folHlink>
      </a:clrScheme>
      <a:clrMap bg1="lt1" tx1="dk1" bg2="lt2" tx2="dk2" accent1="accent1" accent2="accent2" accent3="accent3" accent4="accent4" accent5="accent5" accent6="accent6" hlink="hlink" folHlink="folHlink"/>
    </a:extraClrScheme>
    <a:extraClrScheme>
      <a:clrScheme name="5_Custom Design 15">
        <a:dk1>
          <a:srgbClr val="3E3E5C"/>
        </a:dk1>
        <a:lt1>
          <a:srgbClr val="FFFFFF"/>
        </a:lt1>
        <a:dk2>
          <a:srgbClr val="336600"/>
        </a:dk2>
        <a:lt2>
          <a:srgbClr val="FFFFFF"/>
        </a:lt2>
        <a:accent1>
          <a:srgbClr val="60597B"/>
        </a:accent1>
        <a:accent2>
          <a:srgbClr val="6666FF"/>
        </a:accent2>
        <a:accent3>
          <a:srgbClr val="ADB8A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6">
        <a:dk1>
          <a:srgbClr val="3E3E5C"/>
        </a:dk1>
        <a:lt1>
          <a:srgbClr val="FFFFFF"/>
        </a:lt1>
        <a:dk2>
          <a:srgbClr val="336600"/>
        </a:dk2>
        <a:lt2>
          <a:srgbClr val="FFFFFF"/>
        </a:lt2>
        <a:accent1>
          <a:srgbClr val="336600"/>
        </a:accent1>
        <a:accent2>
          <a:srgbClr val="6666FF"/>
        </a:accent2>
        <a:accent3>
          <a:srgbClr val="ADB8AA"/>
        </a:accent3>
        <a:accent4>
          <a:srgbClr val="DADADA"/>
        </a:accent4>
        <a:accent5>
          <a:srgbClr val="ADB8AA"/>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SMDHU presentation2_beta</Template>
  <TotalTime>9515</TotalTime>
  <Words>5968</Words>
  <Application>Microsoft Office PowerPoint</Application>
  <PresentationFormat>On-screen Show (4:3)</PresentationFormat>
  <Paragraphs>872</Paragraphs>
  <Slides>74</Slides>
  <Notes>39</Notes>
  <HiddenSlides>1</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74</vt:i4>
      </vt:variant>
    </vt:vector>
  </HeadingPairs>
  <TitlesOfParts>
    <vt:vector size="81" baseType="lpstr">
      <vt:lpstr>SMDHU presentation_beta2</vt:lpstr>
      <vt:lpstr>Custom Design</vt:lpstr>
      <vt:lpstr>3_Custom Design</vt:lpstr>
      <vt:lpstr>5_Custom Design</vt:lpstr>
      <vt:lpstr>Photo Editor Photo</vt:lpstr>
      <vt:lpstr>Chart</vt:lpstr>
      <vt:lpstr>Worksheet</vt:lpstr>
      <vt:lpstr>PowerPoint Presentation</vt:lpstr>
      <vt:lpstr>Presentation Overview</vt:lpstr>
      <vt:lpstr>Public Health Is…</vt:lpstr>
      <vt:lpstr> Taking Action On The Things That Make Us Healthy</vt:lpstr>
      <vt:lpstr>The Impact of Public Health: Life Expectancy Trends</vt:lpstr>
      <vt:lpstr>The Impact of the Public Health Movement</vt:lpstr>
      <vt:lpstr>We have room to further increase life expectancy:  7 more years with healthy behaviour…</vt:lpstr>
      <vt:lpstr>And 4 more years with health equity.</vt:lpstr>
      <vt:lpstr>Simcoe Muskoka</vt:lpstr>
      <vt:lpstr>The Ontario Public Health Standards &amp; Protocols</vt:lpstr>
      <vt:lpstr>Water</vt:lpstr>
      <vt:lpstr>Food Safety Program</vt:lpstr>
      <vt:lpstr>Emergency Management</vt:lpstr>
      <vt:lpstr>Immunization Provision and Promotion</vt:lpstr>
      <vt:lpstr>Dental services provided in Simcoe Muskoka </vt:lpstr>
      <vt:lpstr>Reproductive Health Program</vt:lpstr>
      <vt:lpstr>HBHC Program Mandate &amp; Scope</vt:lpstr>
      <vt:lpstr>Injury and Substance Misuse Prevention Program </vt:lpstr>
      <vt:lpstr>Chronic Disease Prevention Program </vt:lpstr>
      <vt:lpstr>The Social and Economic  Determinants of Health</vt:lpstr>
      <vt:lpstr>Final Thoughts</vt:lpstr>
      <vt:lpstr>Clinical Services at SMDHU  Lisa Simon MD, MPH, CCFP, FRCPC Associate Medical Officer of Health  </vt:lpstr>
      <vt:lpstr>Clinical Services Team Structure </vt:lpstr>
      <vt:lpstr>Examples of Vaccine-Preventable Disease Team Activities</vt:lpstr>
      <vt:lpstr>School Immunization Programs</vt:lpstr>
      <vt:lpstr>Immunizations and school suspensions</vt:lpstr>
      <vt:lpstr>Adverse Events Following Immunization (AEFIs) </vt:lpstr>
      <vt:lpstr>Vaccine Hesitancy</vt:lpstr>
      <vt:lpstr>VPD Resources for Clinical Practice</vt:lpstr>
      <vt:lpstr>Examples of Communicable Disease  Team Activities</vt:lpstr>
      <vt:lpstr>Communicable Diseases Reportable  to Public Health</vt:lpstr>
      <vt:lpstr>Advising on chemoprophylaxis for contacts of select CDs – examples:</vt:lpstr>
      <vt:lpstr> </vt:lpstr>
      <vt:lpstr>Pertussis: Management of Contacts</vt:lpstr>
      <vt:lpstr>Pertussis: Management of Contacts (cont.)</vt:lpstr>
      <vt:lpstr>Public Health - CD Resources Useful for Clinical Practice</vt:lpstr>
      <vt:lpstr>Examples of Sexual Health Team activities</vt:lpstr>
      <vt:lpstr>Sexually Transmitted Infections</vt:lpstr>
      <vt:lpstr>New: PHO Guidelines for Testing and Treatment of Gonorrhea in Ontario, 2013 </vt:lpstr>
      <vt:lpstr>Information requested from Public Health on a standardized form</vt:lpstr>
      <vt:lpstr>Information requested from Public Health on a standardized form (cont.)</vt:lpstr>
      <vt:lpstr>Blood and Body Fluid Exposure</vt:lpstr>
      <vt:lpstr>Public Health – SH Resources Useful for Clinical Practice</vt:lpstr>
      <vt:lpstr>Family Health at SMDHU:  Reproductive Health Child Health Healthy Babies, Healthy Children Program</vt:lpstr>
      <vt:lpstr>The Well Child: “public health” in primary care </vt:lpstr>
      <vt:lpstr> Your 10:15 appointment, Ms. Simcoe Muskoka</vt:lpstr>
      <vt:lpstr>Canada adopts IOM guidelines (2009):</vt:lpstr>
      <vt:lpstr>Food and Exercise in Pregnancy Survey</vt:lpstr>
      <vt:lpstr> Ms. Muskoka’s 24 week visit</vt:lpstr>
      <vt:lpstr>PowerPoint Presentation</vt:lpstr>
      <vt:lpstr> Ms. Muskoka’s 32 week visit</vt:lpstr>
      <vt:lpstr> SMDHU: We’re here to help Simcoe Muskoka…</vt:lpstr>
      <vt:lpstr>Community Water Fluoridation  Advocacy in Orillia</vt:lpstr>
      <vt:lpstr>Orillia’s fluoridation history</vt:lpstr>
      <vt:lpstr>Orillia public consultation on community water fluoridation in 2012</vt:lpstr>
      <vt:lpstr>Reviewing Fluoridation in Orillia</vt:lpstr>
      <vt:lpstr>Orillia’s high rate of child dental decay</vt:lpstr>
      <vt:lpstr>Elevated severe dental decay in Orillia</vt:lpstr>
      <vt:lpstr>Elevated severe dental decay in Orillia</vt:lpstr>
      <vt:lpstr>Similar cities, different decay rates</vt:lpstr>
      <vt:lpstr>Comparison Between St. Thomas and Orillia</vt:lpstr>
      <vt:lpstr>What is fluoride and fluoridation?</vt:lpstr>
      <vt:lpstr>Major scientific research and reviews</vt:lpstr>
      <vt:lpstr>Studies on the prevention of tooth decay</vt:lpstr>
      <vt:lpstr>PowerPoint Presentation</vt:lpstr>
      <vt:lpstr>Dental fluorosis</vt:lpstr>
      <vt:lpstr>PowerPoint Presentation</vt:lpstr>
      <vt:lpstr>Safety of water fluoridation</vt:lpstr>
      <vt:lpstr>PowerPoint Presentation</vt:lpstr>
      <vt:lpstr>Safety of water fluoridation</vt:lpstr>
      <vt:lpstr>Who supports CWF?</vt:lpstr>
      <vt:lpstr>Public support for fluoridation</vt:lpstr>
      <vt:lpstr>Other considerations</vt:lpstr>
      <vt:lpstr>Outcomes</vt:lpstr>
    </vt:vector>
  </TitlesOfParts>
  <Company>SCDHU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Enhancement  Summary</dc:title>
  <dc:creator>bhutton</dc:creator>
  <cp:lastModifiedBy>Miller, Christine</cp:lastModifiedBy>
  <cp:revision>680</cp:revision>
  <dcterms:created xsi:type="dcterms:W3CDTF">2006-01-30T21:12:13Z</dcterms:created>
  <dcterms:modified xsi:type="dcterms:W3CDTF">2013-07-09T18:15:01Z</dcterms:modified>
</cp:coreProperties>
</file>