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5"/>
  </p:sldMasterIdLst>
  <p:notesMasterIdLst>
    <p:notesMasterId r:id="rId10"/>
  </p:notesMasterIdLst>
  <p:handoutMasterIdLst>
    <p:handoutMasterId r:id="rId11"/>
  </p:handoutMasterIdLst>
  <p:sldIdLst>
    <p:sldId id="276" r:id="rId6"/>
    <p:sldId id="279" r:id="rId7"/>
    <p:sldId id="280" r:id="rId8"/>
    <p:sldId id="2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99" userDrawn="1">
          <p15:clr>
            <a:srgbClr val="A4A3A4"/>
          </p15:clr>
        </p15:guide>
        <p15:guide id="2" pos="3840" userDrawn="1">
          <p15:clr>
            <a:srgbClr val="A4A3A4"/>
          </p15:clr>
        </p15:guide>
        <p15:guide id="3" pos="288" userDrawn="1">
          <p15:clr>
            <a:srgbClr val="A4A3A4"/>
          </p15:clr>
        </p15:guide>
        <p15:guide id="4" pos="738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000"/>
    <a:srgbClr val="D0EB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7CC740-2E84-4CB3-ABAC-9EB9080321F9}" v="2" dt="2022-12-14T20:25:38.5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099"/>
        <p:guide pos="3840"/>
        <p:guide pos="288"/>
        <p:guide pos="738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hatan, Behnaz (MPBSD)" userId="578a431d-9254-4698-97e9-b6282f575b5f" providerId="ADAL" clId="{DB7CC740-2E84-4CB3-ABAC-9EB9080321F9}"/>
    <pc:docChg chg="delSld">
      <pc:chgData name="Ghatan, Behnaz (MPBSD)" userId="578a431d-9254-4698-97e9-b6282f575b5f" providerId="ADAL" clId="{DB7CC740-2E84-4CB3-ABAC-9EB9080321F9}" dt="2022-12-14T20:24:29.455" v="0" actId="47"/>
      <pc:docMkLst>
        <pc:docMk/>
      </pc:docMkLst>
      <pc:sldChg chg="del">
        <pc:chgData name="Ghatan, Behnaz (MPBSD)" userId="578a431d-9254-4698-97e9-b6282f575b5f" providerId="ADAL" clId="{DB7CC740-2E84-4CB3-ABAC-9EB9080321F9}" dt="2022-12-14T20:24:29.455" v="0" actId="47"/>
        <pc:sldMkLst>
          <pc:docMk/>
          <pc:sldMk cId="2861627574" sldId="29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B0A98F-06B0-0342-9696-2B462FB2E8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82B8F8-1D41-4545-A9E9-B51F24EFD0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BA465E-C01D-A047-9479-7F1255779211}" type="datetimeFigureOut">
              <a:rPr lang="en-US" smtClean="0"/>
              <a:t>12/14/2022</a:t>
            </a:fld>
            <a:endParaRPr lang="en-US"/>
          </a:p>
        </p:txBody>
      </p:sp>
      <p:sp>
        <p:nvSpPr>
          <p:cNvPr id="4" name="Footer Placeholder 3">
            <a:extLst>
              <a:ext uri="{FF2B5EF4-FFF2-40B4-BE49-F238E27FC236}">
                <a16:creationId xmlns:a16="http://schemas.microsoft.com/office/drawing/2014/main" id="{BC56D0AF-040F-254B-B191-54AF40D5494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D7C9B96-3038-5F47-A293-F3D83DFC9C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4B0BA2-101D-934B-A67F-2EE19C492A77}" type="slidenum">
              <a:rPr lang="en-US" smtClean="0"/>
              <a:t>‹#›</a:t>
            </a:fld>
            <a:endParaRPr lang="en-US"/>
          </a:p>
        </p:txBody>
      </p:sp>
    </p:spTree>
    <p:extLst>
      <p:ext uri="{BB962C8B-B14F-4D97-AF65-F5344CB8AC3E}">
        <p14:creationId xmlns:p14="http://schemas.microsoft.com/office/powerpoint/2010/main" val="875569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0AEBD-DCD3-5748-8ACE-ABF4DF55CD19}" type="datetimeFigureOut">
              <a:rPr lang="en-US" smtClean="0"/>
              <a:t>12/14/2022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FAB16-4C07-5141-8688-34B493849C85}" type="slidenum">
              <a:rPr lang="en-US" smtClean="0"/>
              <a:t>‹#›</a:t>
            </a:fld>
            <a:endParaRPr lang="en-US"/>
          </a:p>
        </p:txBody>
      </p:sp>
    </p:spTree>
    <p:extLst>
      <p:ext uri="{BB962C8B-B14F-4D97-AF65-F5344CB8AC3E}">
        <p14:creationId xmlns:p14="http://schemas.microsoft.com/office/powerpoint/2010/main" val="287867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DD22400-C385-284E-AAA5-73F5A10DA9E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463060" y="747225"/>
            <a:ext cx="6672000" cy="1667984"/>
          </a:xfrm>
        </p:spPr>
        <p:txBody>
          <a:bodyPr anchor="t">
            <a:normAutofit/>
          </a:bodyPr>
          <a:lstStyle>
            <a:lvl1pPr algn="l">
              <a:defRPr sz="4000">
                <a:solidFill>
                  <a:schemeClr val="tx1"/>
                </a:solidFill>
              </a:defRPr>
            </a:lvl1pPr>
          </a:lstStyle>
          <a:p>
            <a:r>
              <a:rPr lang="en-US"/>
              <a:t>Presentation Title </a:t>
            </a:r>
          </a:p>
        </p:txBody>
      </p:sp>
      <p:sp>
        <p:nvSpPr>
          <p:cNvPr id="3" name="Subtitle 2"/>
          <p:cNvSpPr>
            <a:spLocks noGrp="1"/>
          </p:cNvSpPr>
          <p:nvPr>
            <p:ph type="subTitle" idx="1"/>
          </p:nvPr>
        </p:nvSpPr>
        <p:spPr>
          <a:xfrm>
            <a:off x="463060" y="2505809"/>
            <a:ext cx="6672000" cy="2426676"/>
          </a:xfrm>
        </p:spPr>
        <p:txBody>
          <a:bodyPr anchor="t"/>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 Placeholder 5">
            <a:extLst>
              <a:ext uri="{FF2B5EF4-FFF2-40B4-BE49-F238E27FC236}">
                <a16:creationId xmlns:a16="http://schemas.microsoft.com/office/drawing/2014/main" id="{693120BD-2F29-5B42-BBE6-F7E4FD56BFFE}"/>
              </a:ext>
            </a:extLst>
          </p:cNvPr>
          <p:cNvSpPr>
            <a:spLocks noGrp="1"/>
          </p:cNvSpPr>
          <p:nvPr>
            <p:ph type="body" sz="quarter" idx="13" hasCustomPrompt="1"/>
          </p:nvPr>
        </p:nvSpPr>
        <p:spPr>
          <a:xfrm>
            <a:off x="463060" y="355479"/>
            <a:ext cx="6686652" cy="383075"/>
          </a:xfrm>
        </p:spPr>
        <p:txBody>
          <a:bodyPr>
            <a:normAutofit/>
          </a:bodyPr>
          <a:lstStyle>
            <a:lvl1pPr>
              <a:defRPr sz="1200"/>
            </a:lvl1pPr>
            <a:lvl2pPr marL="457200" indent="0">
              <a:buNone/>
              <a:defRPr/>
            </a:lvl2pPr>
          </a:lstStyle>
          <a:p>
            <a:pPr lvl="0"/>
            <a:r>
              <a:rPr lang="en-US"/>
              <a:t>Insert ministry name here</a:t>
            </a:r>
          </a:p>
        </p:txBody>
      </p:sp>
      <p:sp>
        <p:nvSpPr>
          <p:cNvPr id="13" name="Slide Number Placeholder 5">
            <a:extLst>
              <a:ext uri="{FF2B5EF4-FFF2-40B4-BE49-F238E27FC236}">
                <a16:creationId xmlns:a16="http://schemas.microsoft.com/office/drawing/2014/main" id="{C4854175-F1B1-7D4F-A73B-91105A852046}"/>
              </a:ext>
            </a:extLst>
          </p:cNvPr>
          <p:cNvSpPr>
            <a:spLocks noGrp="1"/>
          </p:cNvSpPr>
          <p:nvPr>
            <p:ph type="sldNum" sz="quarter" idx="12"/>
          </p:nvPr>
        </p:nvSpPr>
        <p:spPr>
          <a:xfrm>
            <a:off x="463060" y="6276603"/>
            <a:ext cx="511637" cy="365125"/>
          </a:xfrm>
        </p:spPr>
        <p:txBody>
          <a:bodyPr/>
          <a:lstStyle>
            <a:lvl1pPr>
              <a:defRPr>
                <a:solidFill>
                  <a:schemeClr val="bg1"/>
                </a:solidFill>
              </a:defRPr>
            </a:lvl1pPr>
          </a:lstStyle>
          <a:p>
            <a:fld id="{9CAA33A2-411E-8443-83D0-3263C24E97A5}" type="slidenum">
              <a:rPr lang="en-US" smtClean="0"/>
              <a:pPr/>
              <a:t>‹#›</a:t>
            </a:fld>
            <a:endParaRPr lang="en-US"/>
          </a:p>
        </p:txBody>
      </p:sp>
      <p:sp>
        <p:nvSpPr>
          <p:cNvPr id="5" name="Footer Placeholder 4"/>
          <p:cNvSpPr>
            <a:spLocks noGrp="1"/>
          </p:cNvSpPr>
          <p:nvPr>
            <p:ph type="ftr" sz="quarter" idx="11"/>
          </p:nvPr>
        </p:nvSpPr>
        <p:spPr>
          <a:xfrm>
            <a:off x="983489" y="6276603"/>
            <a:ext cx="3357551" cy="365125"/>
          </a:xfrm>
          <a:prstGeom prst="rect">
            <a:avLst/>
          </a:prstGeom>
        </p:spPr>
        <p:txBody>
          <a:bodyPr anchor="ctr"/>
          <a:lstStyle>
            <a:lvl1pPr algn="r">
              <a:defRPr sz="1200">
                <a:solidFill>
                  <a:schemeClr val="bg1"/>
                </a:solidFill>
              </a:defRPr>
            </a:lvl1pPr>
          </a:lstStyle>
          <a:p>
            <a:pPr algn="l"/>
            <a:r>
              <a:rPr lang="en-US"/>
              <a:t>Presentation Name</a:t>
            </a:r>
          </a:p>
        </p:txBody>
      </p:sp>
      <p:pic>
        <p:nvPicPr>
          <p:cNvPr id="14" name="Picture 13" descr="Government of Ontario" title="Ontario">
            <a:extLst>
              <a:ext uri="{FF2B5EF4-FFF2-40B4-BE49-F238E27FC236}">
                <a16:creationId xmlns:a16="http://schemas.microsoft.com/office/drawing/2014/main" id="{03D357C8-B067-5645-B50E-28944715D408}"/>
              </a:ext>
            </a:extLst>
          </p:cNvPr>
          <p:cNvPicPr>
            <a:picLocks noChangeAspect="1"/>
          </p:cNvPicPr>
          <p:nvPr userDrawn="1"/>
        </p:nvPicPr>
        <p:blipFill>
          <a:blip r:embed="rId4"/>
          <a:stretch>
            <a:fillRect/>
          </a:stretch>
        </p:blipFill>
        <p:spPr>
          <a:xfrm>
            <a:off x="9667063" y="5807071"/>
            <a:ext cx="2235200" cy="894080"/>
          </a:xfrm>
          <a:prstGeom prst="rect">
            <a:avLst/>
          </a:prstGeom>
        </p:spPr>
      </p:pic>
    </p:spTree>
    <p:extLst>
      <p:ext uri="{BB962C8B-B14F-4D97-AF65-F5344CB8AC3E}">
        <p14:creationId xmlns:p14="http://schemas.microsoft.com/office/powerpoint/2010/main" val="7275867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3061" y="365127"/>
            <a:ext cx="11275647" cy="1036291"/>
          </a:xfrm>
        </p:spPr>
        <p:txBody>
          <a:bodyPr/>
          <a:lstStyle/>
          <a:p>
            <a:r>
              <a:rPr lang="en-US"/>
              <a:t>Click to edit Master title style</a:t>
            </a:r>
          </a:p>
        </p:txBody>
      </p:sp>
      <p:sp>
        <p:nvSpPr>
          <p:cNvPr id="7" name="Text Placeholder 2">
            <a:extLst>
              <a:ext uri="{FF2B5EF4-FFF2-40B4-BE49-F238E27FC236}">
                <a16:creationId xmlns:a16="http://schemas.microsoft.com/office/drawing/2014/main" id="{47AFB0C2-B125-9F48-90CE-0FB88C8BDF93}"/>
              </a:ext>
            </a:extLst>
          </p:cNvPr>
          <p:cNvSpPr>
            <a:spLocks noGrp="1"/>
          </p:cNvSpPr>
          <p:nvPr>
            <p:ph type="body" idx="13"/>
          </p:nvPr>
        </p:nvSpPr>
        <p:spPr>
          <a:xfrm>
            <a:off x="463061" y="1482165"/>
            <a:ext cx="11275647" cy="323852"/>
          </a:xfrm>
        </p:spPr>
        <p:txBody>
          <a:bodyPr anchor="ctr">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2"/>
          <p:cNvSpPr>
            <a:spLocks noGrp="1"/>
          </p:cNvSpPr>
          <p:nvPr>
            <p:ph idx="1"/>
          </p:nvPr>
        </p:nvSpPr>
        <p:spPr>
          <a:xfrm>
            <a:off x="463062" y="2029618"/>
            <a:ext cx="11275645" cy="3905475"/>
          </a:xfrm>
        </p:spPr>
        <p:txBody>
          <a:bodyPr>
            <a:normAutofit/>
          </a:bodyPr>
          <a:lstStyle>
            <a:lvl1pPr>
              <a:buClr>
                <a:schemeClr val="accent2"/>
              </a:buClr>
              <a:buSzPct val="75000"/>
              <a:defRPr sz="1800"/>
            </a:lvl1pPr>
            <a:lvl2pPr>
              <a:buClr>
                <a:schemeClr val="accent2"/>
              </a:buClr>
              <a:buSzPct val="75000"/>
              <a:defRPr sz="1800"/>
            </a:lvl2pPr>
            <a:lvl3pPr>
              <a:buClr>
                <a:schemeClr val="accent2"/>
              </a:buClr>
              <a:buSzPct val="75000"/>
              <a:defRPr sz="1800"/>
            </a:lvl3pPr>
            <a:lvl4pPr>
              <a:buClr>
                <a:schemeClr val="accent2"/>
              </a:buClr>
              <a:buSzPct val="75000"/>
              <a:defRPr sz="1800"/>
            </a:lvl4pPr>
            <a:lvl5pPr>
              <a:buClr>
                <a:schemeClr val="accent2"/>
              </a:buClr>
              <a:buSzPct val="75000"/>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63060" y="6276603"/>
            <a:ext cx="511637" cy="365125"/>
          </a:xfrm>
        </p:spPr>
        <p:txBody>
          <a:bodyPr/>
          <a:lstStyle>
            <a:lvl1pPr>
              <a:defRPr>
                <a:solidFill>
                  <a:schemeClr val="tx1"/>
                </a:solidFill>
              </a:defRPr>
            </a:lvl1pPr>
          </a:lstStyle>
          <a:p>
            <a:fld id="{9CAA33A2-411E-8443-83D0-3263C24E97A5}" type="slidenum">
              <a:rPr lang="en-US" smtClean="0"/>
              <a:pPr/>
              <a:t>‹#›</a:t>
            </a:fld>
            <a:endParaRPr lang="en-US"/>
          </a:p>
        </p:txBody>
      </p:sp>
      <p:sp>
        <p:nvSpPr>
          <p:cNvPr id="8" name="Footer Placeholder 4">
            <a:extLst>
              <a:ext uri="{FF2B5EF4-FFF2-40B4-BE49-F238E27FC236}">
                <a16:creationId xmlns:a16="http://schemas.microsoft.com/office/drawing/2014/main" id="{EC7D52AC-6145-1E49-BEEA-A922291252E2}"/>
              </a:ext>
            </a:extLst>
          </p:cNvPr>
          <p:cNvSpPr>
            <a:spLocks noGrp="1"/>
          </p:cNvSpPr>
          <p:nvPr>
            <p:ph type="ftr" sz="quarter" idx="11"/>
          </p:nvPr>
        </p:nvSpPr>
        <p:spPr>
          <a:xfrm>
            <a:off x="976245"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pic>
        <p:nvPicPr>
          <p:cNvPr id="9" name="Picture 8" descr="Government of Ontario" title="Ontario">
            <a:extLst>
              <a:ext uri="{FF2B5EF4-FFF2-40B4-BE49-F238E27FC236}">
                <a16:creationId xmlns:a16="http://schemas.microsoft.com/office/drawing/2014/main" id="{482B7DBD-6698-4E45-B52B-3F3B5D22042B}"/>
              </a:ext>
            </a:extLst>
          </p:cNvPr>
          <p:cNvPicPr>
            <a:picLocks noChangeAspect="1"/>
          </p:cNvPicPr>
          <p:nvPr userDrawn="1"/>
        </p:nvPicPr>
        <p:blipFill>
          <a:blip r:embed="rId2"/>
          <a:stretch>
            <a:fillRect/>
          </a:stretch>
        </p:blipFill>
        <p:spPr>
          <a:xfrm>
            <a:off x="10409695" y="6127766"/>
            <a:ext cx="1626657" cy="650663"/>
          </a:xfrm>
          <a:prstGeom prst="rect">
            <a:avLst/>
          </a:prstGeom>
        </p:spPr>
      </p:pic>
    </p:spTree>
    <p:extLst>
      <p:ext uri="{BB962C8B-B14F-4D97-AF65-F5344CB8AC3E}">
        <p14:creationId xmlns:p14="http://schemas.microsoft.com/office/powerpoint/2010/main" val="245243630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E7AC5D-534B-B74A-AD90-E241BE0C62C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0" y="0"/>
            <a:ext cx="12192000" cy="6858000"/>
          </a:xfrm>
          <a:prstGeom prst="rect">
            <a:avLst/>
          </a:prstGeom>
        </p:spPr>
      </p:pic>
      <p:sp>
        <p:nvSpPr>
          <p:cNvPr id="2" name="Title 1"/>
          <p:cNvSpPr>
            <a:spLocks noGrp="1"/>
          </p:cNvSpPr>
          <p:nvPr>
            <p:ph type="title"/>
          </p:nvPr>
        </p:nvSpPr>
        <p:spPr>
          <a:xfrm>
            <a:off x="463060" y="423348"/>
            <a:ext cx="6672000" cy="2250279"/>
          </a:xfrm>
        </p:spPr>
        <p:txBody>
          <a:bodyPr anchor="t">
            <a:normAutofit/>
          </a:bodyPr>
          <a:lstStyle>
            <a:lvl1pPr>
              <a:defRPr sz="36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463060" y="2781515"/>
            <a:ext cx="6672000" cy="20469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Slide Number Placeholder 5">
            <a:extLst>
              <a:ext uri="{FF2B5EF4-FFF2-40B4-BE49-F238E27FC236}">
                <a16:creationId xmlns:a16="http://schemas.microsoft.com/office/drawing/2014/main" id="{F30EC826-259A-2D4A-820B-D4B1FA16A27C}"/>
              </a:ext>
            </a:extLst>
          </p:cNvPr>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200">
                <a:solidFill>
                  <a:schemeClr val="tx1"/>
                </a:solidFill>
              </a:defRPr>
            </a:lvl1pPr>
          </a:lstStyle>
          <a:p>
            <a:fld id="{9CAA33A2-411E-8443-83D0-3263C24E97A5}" type="slidenum">
              <a:rPr lang="en-US" smtClean="0"/>
              <a:pPr/>
              <a:t>‹#›</a:t>
            </a:fld>
            <a:endParaRPr lang="en-US"/>
          </a:p>
        </p:txBody>
      </p:sp>
      <p:sp>
        <p:nvSpPr>
          <p:cNvPr id="7" name="Footer Placeholder 4">
            <a:extLst>
              <a:ext uri="{FF2B5EF4-FFF2-40B4-BE49-F238E27FC236}">
                <a16:creationId xmlns:a16="http://schemas.microsoft.com/office/drawing/2014/main" id="{E8B32269-3653-F14A-A406-F7D5CBBB1F59}"/>
              </a:ext>
            </a:extLst>
          </p:cNvPr>
          <p:cNvSpPr>
            <a:spLocks noGrp="1"/>
          </p:cNvSpPr>
          <p:nvPr>
            <p:ph type="ftr" sz="quarter" idx="3"/>
          </p:nvPr>
        </p:nvSpPr>
        <p:spPr>
          <a:xfrm>
            <a:off x="1148861"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spTree>
    <p:extLst>
      <p:ext uri="{BB962C8B-B14F-4D97-AF65-F5344CB8AC3E}">
        <p14:creationId xmlns:p14="http://schemas.microsoft.com/office/powerpoint/2010/main" val="420496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BB9007B6-16F1-4542-9536-FDBF91DFAB4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65987" y="0"/>
            <a:ext cx="12257987" cy="6895118"/>
          </a:xfrm>
          <a:prstGeom prst="rect">
            <a:avLst/>
          </a:prstGeom>
        </p:spPr>
      </p:pic>
      <p:sp>
        <p:nvSpPr>
          <p:cNvPr id="2" name="Title 1"/>
          <p:cNvSpPr>
            <a:spLocks noGrp="1"/>
          </p:cNvSpPr>
          <p:nvPr>
            <p:ph type="title"/>
          </p:nvPr>
        </p:nvSpPr>
        <p:spPr>
          <a:xfrm>
            <a:off x="463061" y="423347"/>
            <a:ext cx="4655999" cy="2260218"/>
          </a:xfrm>
        </p:spPr>
        <p:txBody>
          <a:bodyPr anchor="t">
            <a:normAutofit/>
          </a:bodyPr>
          <a:lstStyle>
            <a:lvl1pPr>
              <a:defRPr sz="36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463061" y="2781515"/>
            <a:ext cx="4655999" cy="20469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AE4966BA-4A47-DE48-A1B9-70199CF17854}"/>
              </a:ext>
            </a:extLst>
          </p:cNvPr>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200">
                <a:solidFill>
                  <a:schemeClr val="tx1"/>
                </a:solidFill>
              </a:defRPr>
            </a:lvl1pPr>
          </a:lstStyle>
          <a:p>
            <a:fld id="{9CAA33A2-411E-8443-83D0-3263C24E97A5}" type="slidenum">
              <a:rPr lang="en-US" smtClean="0"/>
              <a:pPr/>
              <a:t>‹#›</a:t>
            </a:fld>
            <a:endParaRPr lang="en-US"/>
          </a:p>
        </p:txBody>
      </p:sp>
      <p:sp>
        <p:nvSpPr>
          <p:cNvPr id="7" name="Footer Placeholder 4">
            <a:extLst>
              <a:ext uri="{FF2B5EF4-FFF2-40B4-BE49-F238E27FC236}">
                <a16:creationId xmlns:a16="http://schemas.microsoft.com/office/drawing/2014/main" id="{61C497B8-2764-9440-A3D5-B2161E6B1725}"/>
              </a:ext>
            </a:extLst>
          </p:cNvPr>
          <p:cNvSpPr>
            <a:spLocks noGrp="1"/>
          </p:cNvSpPr>
          <p:nvPr>
            <p:ph type="ftr" sz="quarter" idx="3"/>
          </p:nvPr>
        </p:nvSpPr>
        <p:spPr>
          <a:xfrm>
            <a:off x="1148861"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spTree>
    <p:extLst>
      <p:ext uri="{BB962C8B-B14F-4D97-AF65-F5344CB8AC3E}">
        <p14:creationId xmlns:p14="http://schemas.microsoft.com/office/powerpoint/2010/main" val="165478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3062" y="365128"/>
            <a:ext cx="11275645" cy="986595"/>
          </a:xfrm>
        </p:spPr>
        <p:txBody>
          <a:bodyPr/>
          <a:lstStyle/>
          <a:p>
            <a:r>
              <a:rPr lang="en-US"/>
              <a:t>Click to edit Master title style</a:t>
            </a:r>
          </a:p>
        </p:txBody>
      </p:sp>
      <p:sp>
        <p:nvSpPr>
          <p:cNvPr id="3" name="Text Placeholder 2"/>
          <p:cNvSpPr>
            <a:spLocks noGrp="1"/>
          </p:cNvSpPr>
          <p:nvPr>
            <p:ph type="body" idx="1"/>
          </p:nvPr>
        </p:nvSpPr>
        <p:spPr>
          <a:xfrm>
            <a:off x="463063" y="1482165"/>
            <a:ext cx="5157787"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63063" y="2037377"/>
            <a:ext cx="5157787" cy="4034238"/>
          </a:xfrm>
        </p:spPr>
        <p:txBody>
          <a:bodyPr>
            <a:normAutofit/>
          </a:bodyPr>
          <a:lstStyle>
            <a:lvl1pPr defTabSz="540000">
              <a:buClr>
                <a:srgbClr val="00B0F0"/>
              </a:buClr>
              <a:buSzPct val="75000"/>
              <a:defRPr sz="1800"/>
            </a:lvl1pPr>
            <a:lvl2pPr defTabSz="540000">
              <a:buClr>
                <a:srgbClr val="00B0F0"/>
              </a:buClr>
              <a:buSzPct val="75000"/>
              <a:defRPr sz="1800"/>
            </a:lvl2pPr>
            <a:lvl3pPr defTabSz="540000">
              <a:buClr>
                <a:srgbClr val="00B0F0"/>
              </a:buClr>
              <a:buSzPct val="75000"/>
              <a:defRPr sz="1800"/>
            </a:lvl3pPr>
            <a:lvl4pPr defTabSz="540000">
              <a:buClr>
                <a:srgbClr val="00B0F0"/>
              </a:buClr>
              <a:buSzPct val="75000"/>
              <a:defRPr sz="1800"/>
            </a:lvl4pPr>
            <a:lvl5pPr defTabSz="540000">
              <a:buClr>
                <a:srgbClr val="00B0F0"/>
              </a:buClr>
              <a:buSzPct val="75000"/>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55519" y="1482165"/>
            <a:ext cx="5183188"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5519" y="2037376"/>
            <a:ext cx="5183188" cy="4034239"/>
          </a:xfrm>
        </p:spPr>
        <p:txBody>
          <a:bodyPr>
            <a:normAutofit/>
          </a:bodyPr>
          <a:lstStyle>
            <a:lvl1pPr>
              <a:buClr>
                <a:srgbClr val="00B0F0"/>
              </a:buClr>
              <a:buSzPct val="75000"/>
              <a:defRPr sz="1800"/>
            </a:lvl1pPr>
            <a:lvl2pPr>
              <a:buClr>
                <a:srgbClr val="00B0F0"/>
              </a:buClr>
              <a:buSzPct val="75000"/>
              <a:defRPr sz="1800"/>
            </a:lvl2pPr>
            <a:lvl3pPr>
              <a:buClr>
                <a:srgbClr val="00B0F0"/>
              </a:buClr>
              <a:buSzPct val="75000"/>
              <a:defRPr sz="1800"/>
            </a:lvl3pPr>
            <a:lvl4pPr>
              <a:buClr>
                <a:srgbClr val="00B0F0"/>
              </a:buClr>
              <a:buSzPct val="75000"/>
              <a:defRPr sz="1800"/>
            </a:lvl4pPr>
            <a:lvl5pPr>
              <a:buClr>
                <a:srgbClr val="00B0F0"/>
              </a:buClr>
              <a:buSzPct val="75000"/>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49DEC8A9-39A4-BD4A-9D74-A42CD0701B1A}"/>
              </a:ext>
            </a:extLst>
          </p:cNvPr>
          <p:cNvSpPr>
            <a:spLocks noGrp="1"/>
          </p:cNvSpPr>
          <p:nvPr>
            <p:ph type="sldNum" sz="quarter" idx="12"/>
          </p:nvPr>
        </p:nvSpPr>
        <p:spPr>
          <a:xfrm>
            <a:off x="463060" y="6276603"/>
            <a:ext cx="511637" cy="365125"/>
          </a:xfrm>
        </p:spPr>
        <p:txBody>
          <a:bodyPr/>
          <a:lstStyle>
            <a:lvl1pPr>
              <a:defRPr>
                <a:solidFill>
                  <a:schemeClr val="tx1"/>
                </a:solidFill>
              </a:defRPr>
            </a:lvl1pPr>
          </a:lstStyle>
          <a:p>
            <a:fld id="{9CAA33A2-411E-8443-83D0-3263C24E97A5}" type="slidenum">
              <a:rPr lang="en-US" smtClean="0"/>
              <a:pPr/>
              <a:t>‹#›</a:t>
            </a:fld>
            <a:endParaRPr lang="en-US"/>
          </a:p>
        </p:txBody>
      </p:sp>
      <p:sp>
        <p:nvSpPr>
          <p:cNvPr id="11" name="Footer Placeholder 4">
            <a:extLst>
              <a:ext uri="{FF2B5EF4-FFF2-40B4-BE49-F238E27FC236}">
                <a16:creationId xmlns:a16="http://schemas.microsoft.com/office/drawing/2014/main" id="{C153913D-CD3B-A84D-BB51-A33B42B887DF}"/>
              </a:ext>
            </a:extLst>
          </p:cNvPr>
          <p:cNvSpPr>
            <a:spLocks noGrp="1"/>
          </p:cNvSpPr>
          <p:nvPr>
            <p:ph type="ftr" sz="quarter" idx="11"/>
          </p:nvPr>
        </p:nvSpPr>
        <p:spPr>
          <a:xfrm>
            <a:off x="976245"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pic>
        <p:nvPicPr>
          <p:cNvPr id="13" name="Picture 12" descr="Government of Ontario" title="Ontario">
            <a:extLst>
              <a:ext uri="{FF2B5EF4-FFF2-40B4-BE49-F238E27FC236}">
                <a16:creationId xmlns:a16="http://schemas.microsoft.com/office/drawing/2014/main" id="{1E989EF1-7DCA-9447-A184-170F3750EA3D}"/>
              </a:ext>
            </a:extLst>
          </p:cNvPr>
          <p:cNvPicPr>
            <a:picLocks noChangeAspect="1"/>
          </p:cNvPicPr>
          <p:nvPr userDrawn="1"/>
        </p:nvPicPr>
        <p:blipFill>
          <a:blip r:embed="rId2"/>
          <a:stretch>
            <a:fillRect/>
          </a:stretch>
        </p:blipFill>
        <p:spPr>
          <a:xfrm>
            <a:off x="10409695" y="6127766"/>
            <a:ext cx="1626657" cy="650663"/>
          </a:xfrm>
          <a:prstGeom prst="rect">
            <a:avLst/>
          </a:prstGeom>
        </p:spPr>
      </p:pic>
    </p:spTree>
    <p:extLst>
      <p:ext uri="{BB962C8B-B14F-4D97-AF65-F5344CB8AC3E}">
        <p14:creationId xmlns:p14="http://schemas.microsoft.com/office/powerpoint/2010/main" val="194413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a:xfrm>
            <a:off x="463061" y="365127"/>
            <a:ext cx="11275647" cy="926961"/>
          </a:xfrm>
        </p:spPr>
        <p:txBody>
          <a:bodyPr/>
          <a:lstStyle/>
          <a:p>
            <a:r>
              <a:rPr lang="en-US"/>
              <a:t>Click to edit Master title style</a:t>
            </a:r>
          </a:p>
        </p:txBody>
      </p:sp>
      <p:sp>
        <p:nvSpPr>
          <p:cNvPr id="9" name="Text Placeholder 2">
            <a:extLst>
              <a:ext uri="{FF2B5EF4-FFF2-40B4-BE49-F238E27FC236}">
                <a16:creationId xmlns:a16="http://schemas.microsoft.com/office/drawing/2014/main" id="{DB07D30F-7153-6C40-9FCD-11F5850C0B4C}"/>
              </a:ext>
            </a:extLst>
          </p:cNvPr>
          <p:cNvSpPr>
            <a:spLocks noGrp="1"/>
          </p:cNvSpPr>
          <p:nvPr>
            <p:ph type="body" idx="13" hasCustomPrompt="1"/>
          </p:nvPr>
        </p:nvSpPr>
        <p:spPr>
          <a:xfrm>
            <a:off x="463060" y="1366837"/>
            <a:ext cx="8400000" cy="323852"/>
          </a:xfrm>
        </p:spPr>
        <p:txBody>
          <a:bodyPr anchor="ctr">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Chart heading</a:t>
            </a:r>
          </a:p>
        </p:txBody>
      </p:sp>
      <p:sp>
        <p:nvSpPr>
          <p:cNvPr id="7" name="Slide Number Placeholder 5">
            <a:extLst>
              <a:ext uri="{FF2B5EF4-FFF2-40B4-BE49-F238E27FC236}">
                <a16:creationId xmlns:a16="http://schemas.microsoft.com/office/drawing/2014/main" id="{2FCBBD26-5DE9-E14B-BDC9-55D0C0EB0385}"/>
              </a:ext>
            </a:extLst>
          </p:cNvPr>
          <p:cNvSpPr>
            <a:spLocks noGrp="1"/>
          </p:cNvSpPr>
          <p:nvPr>
            <p:ph type="sldNum" sz="quarter" idx="12"/>
          </p:nvPr>
        </p:nvSpPr>
        <p:spPr>
          <a:xfrm>
            <a:off x="463060" y="6276603"/>
            <a:ext cx="511637" cy="365125"/>
          </a:xfrm>
        </p:spPr>
        <p:txBody>
          <a:bodyPr/>
          <a:lstStyle>
            <a:lvl1pPr>
              <a:defRPr>
                <a:solidFill>
                  <a:schemeClr val="tx1"/>
                </a:solidFill>
              </a:defRPr>
            </a:lvl1pPr>
          </a:lstStyle>
          <a:p>
            <a:fld id="{9CAA33A2-411E-8443-83D0-3263C24E97A5}" type="slidenum">
              <a:rPr lang="en-US" smtClean="0"/>
              <a:pPr/>
              <a:t>‹#›</a:t>
            </a:fld>
            <a:endParaRPr lang="en-US"/>
          </a:p>
        </p:txBody>
      </p:sp>
      <p:sp>
        <p:nvSpPr>
          <p:cNvPr id="8" name="Footer Placeholder 4">
            <a:extLst>
              <a:ext uri="{FF2B5EF4-FFF2-40B4-BE49-F238E27FC236}">
                <a16:creationId xmlns:a16="http://schemas.microsoft.com/office/drawing/2014/main" id="{F8603CAC-E1D8-2241-8269-8758706F337E}"/>
              </a:ext>
            </a:extLst>
          </p:cNvPr>
          <p:cNvSpPr>
            <a:spLocks noGrp="1"/>
          </p:cNvSpPr>
          <p:nvPr>
            <p:ph type="ftr" sz="quarter" idx="11"/>
          </p:nvPr>
        </p:nvSpPr>
        <p:spPr>
          <a:xfrm>
            <a:off x="976245"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pic>
        <p:nvPicPr>
          <p:cNvPr id="10" name="Picture 9" descr="Government of Ontario" title="Ontario">
            <a:extLst>
              <a:ext uri="{FF2B5EF4-FFF2-40B4-BE49-F238E27FC236}">
                <a16:creationId xmlns:a16="http://schemas.microsoft.com/office/drawing/2014/main" id="{1B14F78E-EE94-3344-88D3-F59D2E83ED4B}"/>
              </a:ext>
            </a:extLst>
          </p:cNvPr>
          <p:cNvPicPr>
            <a:picLocks noChangeAspect="1"/>
          </p:cNvPicPr>
          <p:nvPr userDrawn="1"/>
        </p:nvPicPr>
        <p:blipFill>
          <a:blip r:embed="rId2"/>
          <a:stretch>
            <a:fillRect/>
          </a:stretch>
        </p:blipFill>
        <p:spPr>
          <a:xfrm>
            <a:off x="10409695" y="6127766"/>
            <a:ext cx="1626657" cy="650663"/>
          </a:xfrm>
          <a:prstGeom prst="rect">
            <a:avLst/>
          </a:prstGeom>
        </p:spPr>
      </p:pic>
    </p:spTree>
    <p:extLst>
      <p:ext uri="{BB962C8B-B14F-4D97-AF65-F5344CB8AC3E}">
        <p14:creationId xmlns:p14="http://schemas.microsoft.com/office/powerpoint/2010/main" val="383259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7032B1A-F366-674F-A22E-62D37C05AE07}"/>
              </a:ext>
            </a:extLst>
          </p:cNvPr>
          <p:cNvSpPr>
            <a:spLocks noGrp="1"/>
          </p:cNvSpPr>
          <p:nvPr>
            <p:ph type="sldNum" sz="quarter" idx="12"/>
          </p:nvPr>
        </p:nvSpPr>
        <p:spPr>
          <a:xfrm>
            <a:off x="463060" y="6276603"/>
            <a:ext cx="511637" cy="365125"/>
          </a:xfrm>
        </p:spPr>
        <p:txBody>
          <a:bodyPr/>
          <a:lstStyle>
            <a:lvl1pPr>
              <a:defRPr>
                <a:solidFill>
                  <a:schemeClr val="tx1"/>
                </a:solidFill>
              </a:defRPr>
            </a:lvl1pPr>
          </a:lstStyle>
          <a:p>
            <a:fld id="{9CAA33A2-411E-8443-83D0-3263C24E97A5}" type="slidenum">
              <a:rPr lang="en-US" smtClean="0"/>
              <a:pPr/>
              <a:t>‹#›</a:t>
            </a:fld>
            <a:endParaRPr lang="en-US"/>
          </a:p>
        </p:txBody>
      </p:sp>
      <p:sp>
        <p:nvSpPr>
          <p:cNvPr id="6" name="Footer Placeholder 4">
            <a:extLst>
              <a:ext uri="{FF2B5EF4-FFF2-40B4-BE49-F238E27FC236}">
                <a16:creationId xmlns:a16="http://schemas.microsoft.com/office/drawing/2014/main" id="{7465B755-6018-1948-BFE9-9F258F3A495D}"/>
              </a:ext>
            </a:extLst>
          </p:cNvPr>
          <p:cNvSpPr>
            <a:spLocks noGrp="1"/>
          </p:cNvSpPr>
          <p:nvPr>
            <p:ph type="ftr" sz="quarter" idx="11"/>
          </p:nvPr>
        </p:nvSpPr>
        <p:spPr>
          <a:xfrm>
            <a:off x="976245"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pic>
        <p:nvPicPr>
          <p:cNvPr id="7" name="Picture 6" descr="Government of Ontario" title="Ontario">
            <a:extLst>
              <a:ext uri="{FF2B5EF4-FFF2-40B4-BE49-F238E27FC236}">
                <a16:creationId xmlns:a16="http://schemas.microsoft.com/office/drawing/2014/main" id="{8F4F4E74-4EE5-8F46-B6A3-35CAFAB767F1}"/>
              </a:ext>
            </a:extLst>
          </p:cNvPr>
          <p:cNvPicPr>
            <a:picLocks noChangeAspect="1"/>
          </p:cNvPicPr>
          <p:nvPr userDrawn="1"/>
        </p:nvPicPr>
        <p:blipFill>
          <a:blip r:embed="rId2"/>
          <a:stretch>
            <a:fillRect/>
          </a:stretch>
        </p:blipFill>
        <p:spPr>
          <a:xfrm>
            <a:off x="10409695" y="6127766"/>
            <a:ext cx="1626657" cy="650663"/>
          </a:xfrm>
          <a:prstGeom prst="rect">
            <a:avLst/>
          </a:prstGeom>
        </p:spPr>
      </p:pic>
    </p:spTree>
    <p:extLst>
      <p:ext uri="{BB962C8B-B14F-4D97-AF65-F5344CB8AC3E}">
        <p14:creationId xmlns:p14="http://schemas.microsoft.com/office/powerpoint/2010/main" val="202164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3060" y="457200"/>
            <a:ext cx="3932237" cy="160020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46306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16416452-0D22-C142-AA45-980FDAAF43FD}"/>
              </a:ext>
            </a:extLst>
          </p:cNvPr>
          <p:cNvSpPr>
            <a:spLocks noGrp="1"/>
          </p:cNvSpPr>
          <p:nvPr>
            <p:ph type="sldNum" sz="quarter" idx="12"/>
          </p:nvPr>
        </p:nvSpPr>
        <p:spPr>
          <a:xfrm>
            <a:off x="463060" y="6276603"/>
            <a:ext cx="511637" cy="365125"/>
          </a:xfrm>
        </p:spPr>
        <p:txBody>
          <a:bodyPr/>
          <a:lstStyle>
            <a:lvl1pPr>
              <a:defRPr>
                <a:solidFill>
                  <a:schemeClr val="tx1"/>
                </a:solidFill>
              </a:defRPr>
            </a:lvl1pPr>
          </a:lstStyle>
          <a:p>
            <a:fld id="{9CAA33A2-411E-8443-83D0-3263C24E97A5}" type="slidenum">
              <a:rPr lang="en-US" smtClean="0"/>
              <a:pPr/>
              <a:t>‹#›</a:t>
            </a:fld>
            <a:endParaRPr lang="en-US"/>
          </a:p>
        </p:txBody>
      </p:sp>
      <p:sp>
        <p:nvSpPr>
          <p:cNvPr id="9" name="Footer Placeholder 4">
            <a:extLst>
              <a:ext uri="{FF2B5EF4-FFF2-40B4-BE49-F238E27FC236}">
                <a16:creationId xmlns:a16="http://schemas.microsoft.com/office/drawing/2014/main" id="{69A26E98-7048-874A-8721-C5FCC897476A}"/>
              </a:ext>
            </a:extLst>
          </p:cNvPr>
          <p:cNvSpPr>
            <a:spLocks noGrp="1"/>
          </p:cNvSpPr>
          <p:nvPr>
            <p:ph type="ftr" sz="quarter" idx="11"/>
          </p:nvPr>
        </p:nvSpPr>
        <p:spPr>
          <a:xfrm>
            <a:off x="976245"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pic>
        <p:nvPicPr>
          <p:cNvPr id="10" name="Picture 9" descr="Government of Ontario" title="Ontario">
            <a:extLst>
              <a:ext uri="{FF2B5EF4-FFF2-40B4-BE49-F238E27FC236}">
                <a16:creationId xmlns:a16="http://schemas.microsoft.com/office/drawing/2014/main" id="{6959979F-C535-3E4C-B3CF-E7A686A284DE}"/>
              </a:ext>
            </a:extLst>
          </p:cNvPr>
          <p:cNvPicPr>
            <a:picLocks noChangeAspect="1"/>
          </p:cNvPicPr>
          <p:nvPr userDrawn="1"/>
        </p:nvPicPr>
        <p:blipFill>
          <a:blip r:embed="rId2"/>
          <a:stretch>
            <a:fillRect/>
          </a:stretch>
        </p:blipFill>
        <p:spPr>
          <a:xfrm>
            <a:off x="10409695" y="6127766"/>
            <a:ext cx="1626657" cy="650663"/>
          </a:xfrm>
          <a:prstGeom prst="rect">
            <a:avLst/>
          </a:prstGeom>
        </p:spPr>
      </p:pic>
    </p:spTree>
    <p:extLst>
      <p:ext uri="{BB962C8B-B14F-4D97-AF65-F5344CB8AC3E}">
        <p14:creationId xmlns:p14="http://schemas.microsoft.com/office/powerpoint/2010/main" val="135465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3060" y="457200"/>
            <a:ext cx="3932237" cy="160020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46306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Slide Number Placeholder 5">
            <a:extLst>
              <a:ext uri="{FF2B5EF4-FFF2-40B4-BE49-F238E27FC236}">
                <a16:creationId xmlns:a16="http://schemas.microsoft.com/office/drawing/2014/main" id="{F70ACE5D-3D7D-1D49-A0CA-C759F4703B4D}"/>
              </a:ext>
            </a:extLst>
          </p:cNvPr>
          <p:cNvSpPr>
            <a:spLocks noGrp="1"/>
          </p:cNvSpPr>
          <p:nvPr>
            <p:ph type="sldNum" sz="quarter" idx="12"/>
          </p:nvPr>
        </p:nvSpPr>
        <p:spPr>
          <a:xfrm>
            <a:off x="463060" y="6276603"/>
            <a:ext cx="511637" cy="365125"/>
          </a:xfrm>
        </p:spPr>
        <p:txBody>
          <a:bodyPr/>
          <a:lstStyle>
            <a:lvl1pPr>
              <a:defRPr>
                <a:solidFill>
                  <a:schemeClr val="tx1"/>
                </a:solidFill>
              </a:defRPr>
            </a:lvl1pPr>
          </a:lstStyle>
          <a:p>
            <a:fld id="{9CAA33A2-411E-8443-83D0-3263C24E97A5}" type="slidenum">
              <a:rPr lang="en-US" smtClean="0"/>
              <a:pPr/>
              <a:t>‹#›</a:t>
            </a:fld>
            <a:endParaRPr lang="en-US"/>
          </a:p>
        </p:txBody>
      </p:sp>
      <p:sp>
        <p:nvSpPr>
          <p:cNvPr id="10" name="Footer Placeholder 4">
            <a:extLst>
              <a:ext uri="{FF2B5EF4-FFF2-40B4-BE49-F238E27FC236}">
                <a16:creationId xmlns:a16="http://schemas.microsoft.com/office/drawing/2014/main" id="{49CA7D3C-5A6D-744A-8BCE-4A6E2396771C}"/>
              </a:ext>
            </a:extLst>
          </p:cNvPr>
          <p:cNvSpPr>
            <a:spLocks noGrp="1"/>
          </p:cNvSpPr>
          <p:nvPr>
            <p:ph type="ftr" sz="quarter" idx="11"/>
          </p:nvPr>
        </p:nvSpPr>
        <p:spPr>
          <a:xfrm>
            <a:off x="976245"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pic>
        <p:nvPicPr>
          <p:cNvPr id="9" name="Picture 8" descr="Government of Ontario" title="Ontario">
            <a:extLst>
              <a:ext uri="{FF2B5EF4-FFF2-40B4-BE49-F238E27FC236}">
                <a16:creationId xmlns:a16="http://schemas.microsoft.com/office/drawing/2014/main" id="{6C5B96BA-CBF1-EE49-8A04-927D429C1740}"/>
              </a:ext>
            </a:extLst>
          </p:cNvPr>
          <p:cNvPicPr>
            <a:picLocks noChangeAspect="1"/>
          </p:cNvPicPr>
          <p:nvPr userDrawn="1"/>
        </p:nvPicPr>
        <p:blipFill>
          <a:blip r:embed="rId2"/>
          <a:stretch>
            <a:fillRect/>
          </a:stretch>
        </p:blipFill>
        <p:spPr>
          <a:xfrm>
            <a:off x="10409695" y="6127766"/>
            <a:ext cx="1626657" cy="650663"/>
          </a:xfrm>
          <a:prstGeom prst="rect">
            <a:avLst/>
          </a:prstGeom>
        </p:spPr>
      </p:pic>
    </p:spTree>
    <p:extLst>
      <p:ext uri="{BB962C8B-B14F-4D97-AF65-F5344CB8AC3E}">
        <p14:creationId xmlns:p14="http://schemas.microsoft.com/office/powerpoint/2010/main" val="179066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3061" y="365127"/>
            <a:ext cx="11275647" cy="1325563"/>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463062" y="1825625"/>
            <a:ext cx="11275645" cy="4351338"/>
          </a:xfrm>
          <a:prstGeom prst="rect">
            <a:avLst/>
          </a:prstGeom>
        </p:spPr>
        <p:txBody>
          <a:bodyPr vert="horz" lIns="91440" tIns="45720" rIns="91440" bIns="45720" rtlCol="0">
            <a:normAutofit/>
          </a:bodyPr>
          <a:lstStyle/>
          <a:p>
            <a:pPr lvl="0"/>
            <a:r>
              <a:rPr lang="en-US"/>
              <a:t>Paragraph without bullets</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63060" y="6276603"/>
            <a:ext cx="686400" cy="365125"/>
          </a:xfrm>
          <a:prstGeom prst="rect">
            <a:avLst/>
          </a:prstGeom>
        </p:spPr>
        <p:txBody>
          <a:bodyPr vert="horz" lIns="91440" tIns="45720" rIns="91440" bIns="45720" rtlCol="0" anchor="ctr"/>
          <a:lstStyle>
            <a:lvl1pPr algn="l">
              <a:defRPr sz="1200">
                <a:solidFill>
                  <a:schemeClr val="tx1"/>
                </a:solidFill>
              </a:defRPr>
            </a:lvl1pPr>
          </a:lstStyle>
          <a:p>
            <a:fld id="{9CAA33A2-411E-8443-83D0-3263C24E97A5}" type="slidenum">
              <a:rPr lang="en-US" smtClean="0"/>
              <a:pPr/>
              <a:t>‹#›</a:t>
            </a:fld>
            <a:endParaRPr lang="en-US"/>
          </a:p>
        </p:txBody>
      </p:sp>
      <p:sp>
        <p:nvSpPr>
          <p:cNvPr id="8" name="Footer Placeholder 4">
            <a:extLst>
              <a:ext uri="{FF2B5EF4-FFF2-40B4-BE49-F238E27FC236}">
                <a16:creationId xmlns:a16="http://schemas.microsoft.com/office/drawing/2014/main" id="{9C0A0D9E-837B-4542-8ACD-A5921329A28E}"/>
              </a:ext>
            </a:extLst>
          </p:cNvPr>
          <p:cNvSpPr>
            <a:spLocks noGrp="1"/>
          </p:cNvSpPr>
          <p:nvPr>
            <p:ph type="ftr" sz="quarter" idx="3"/>
          </p:nvPr>
        </p:nvSpPr>
        <p:spPr>
          <a:xfrm>
            <a:off x="1148861" y="6276603"/>
            <a:ext cx="3357551" cy="365125"/>
          </a:xfrm>
          <a:prstGeom prst="rect">
            <a:avLst/>
          </a:prstGeom>
        </p:spPr>
        <p:txBody>
          <a:bodyPr anchor="ctr"/>
          <a:lstStyle>
            <a:lvl1pPr algn="r">
              <a:defRPr sz="1200">
                <a:solidFill>
                  <a:schemeClr val="tx1"/>
                </a:solidFill>
              </a:defRPr>
            </a:lvl1pPr>
          </a:lstStyle>
          <a:p>
            <a:pPr algn="l"/>
            <a:r>
              <a:rPr lang="en-US"/>
              <a:t>Presentation Name</a:t>
            </a:r>
          </a:p>
        </p:txBody>
      </p:sp>
    </p:spTree>
    <p:extLst>
      <p:ext uri="{BB962C8B-B14F-4D97-AF65-F5344CB8AC3E}">
        <p14:creationId xmlns:p14="http://schemas.microsoft.com/office/powerpoint/2010/main" val="1310733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81"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90000"/>
        </a:lnSpc>
        <a:spcBef>
          <a:spcPts val="1000"/>
        </a:spcBef>
        <a:buClr>
          <a:schemeClr val="accent2"/>
        </a:buClr>
        <a:buSzPct val="75000"/>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SzPct val="7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ovaxon--training.my.salesforce.com/"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s://covaxon--training.my.salesforc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sup.covaxontest99@test.com.covaxon.training" TargetMode="External"/><Relationship Id="rId13" Type="http://schemas.openxmlformats.org/officeDocument/2006/relationships/hyperlink" Target="mailto:site.covaxontest08@test.com.covaxon.training" TargetMode="External"/><Relationship Id="rId3" Type="http://schemas.openxmlformats.org/officeDocument/2006/relationships/hyperlink" Target="mailto:clinic.covaxontest26@test.com.covaxtraining" TargetMode="External"/><Relationship Id="rId7" Type="http://schemas.openxmlformats.org/officeDocument/2006/relationships/hyperlink" Target="mailto:vacc.covaxontest05@test.com.covaxtraining" TargetMode="External"/><Relationship Id="rId12" Type="http://schemas.openxmlformats.org/officeDocument/2006/relationships/hyperlink" Target="mailto:site.covaxontest07@test.com.covaxon.training" TargetMode="External"/><Relationship Id="rId2" Type="http://schemas.openxmlformats.org/officeDocument/2006/relationships/hyperlink" Target="https://covaxon--training.my.salesforce.com/" TargetMode="External"/><Relationship Id="rId1" Type="http://schemas.openxmlformats.org/officeDocument/2006/relationships/slideLayout" Target="../slideLayouts/slideLayout2.xml"/><Relationship Id="rId6" Type="http://schemas.openxmlformats.org/officeDocument/2006/relationships/hyperlink" Target="mailto:pcp.covaxontest26@test.com.covaxon.trainenv" TargetMode="External"/><Relationship Id="rId11" Type="http://schemas.openxmlformats.org/officeDocument/2006/relationships/hyperlink" Target="mailto:inv.covaxontest15@test.com.covaxon.training" TargetMode="External"/><Relationship Id="rId5" Type="http://schemas.openxmlformats.org/officeDocument/2006/relationships/hyperlink" Target="mailto:inv.covaxontest14@test.com.covaxon.trainenv" TargetMode="External"/><Relationship Id="rId15" Type="http://schemas.openxmlformats.org/officeDocument/2006/relationships/hyperlink" Target="mailto:vacc.covaxontest03@test.com.covaxtraining" TargetMode="External"/><Relationship Id="rId10" Type="http://schemas.openxmlformats.org/officeDocument/2006/relationships/hyperlink" Target="mailto:dash.covaxontest19@test.com.covaxon.training" TargetMode="External"/><Relationship Id="rId4" Type="http://schemas.openxmlformats.org/officeDocument/2006/relationships/hyperlink" Target="mailto:customer.serviceagent1@test.com.covaxtraining" TargetMode="External"/><Relationship Id="rId9" Type="http://schemas.openxmlformats.org/officeDocument/2006/relationships/hyperlink" Target="mailto:customer.serviceagent2@test.com.covaxtraining" TargetMode="External"/><Relationship Id="rId14" Type="http://schemas.openxmlformats.org/officeDocument/2006/relationships/hyperlink" Target="mailto:sup.covaxontest23@test.com.covaxon.trai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2985EBF-57C0-5E44-A326-DF1D6BF9CE30}"/>
              </a:ext>
            </a:extLst>
          </p:cNvPr>
          <p:cNvSpPr>
            <a:spLocks noGrp="1"/>
          </p:cNvSpPr>
          <p:nvPr>
            <p:ph type="body" sz="quarter" idx="13"/>
          </p:nvPr>
        </p:nvSpPr>
        <p:spPr/>
        <p:txBody>
          <a:bodyPr/>
          <a:lstStyle/>
          <a:p>
            <a:r>
              <a:rPr lang="en-US"/>
              <a:t>Ministry of Health</a:t>
            </a:r>
          </a:p>
        </p:txBody>
      </p:sp>
      <p:sp>
        <p:nvSpPr>
          <p:cNvPr id="5" name="Title 4">
            <a:extLst>
              <a:ext uri="{FF2B5EF4-FFF2-40B4-BE49-F238E27FC236}">
                <a16:creationId xmlns:a16="http://schemas.microsoft.com/office/drawing/2014/main" id="{8DA142F0-1B53-3343-98D1-AE706F584AE7}"/>
              </a:ext>
            </a:extLst>
          </p:cNvPr>
          <p:cNvSpPr>
            <a:spLocks noGrp="1"/>
          </p:cNvSpPr>
          <p:nvPr>
            <p:ph type="ctrTitle"/>
          </p:nvPr>
        </p:nvSpPr>
        <p:spPr/>
        <p:txBody>
          <a:bodyPr/>
          <a:lstStyle/>
          <a:p>
            <a:r>
              <a:rPr lang="en-US"/>
              <a:t>COVax</a:t>
            </a:r>
            <a:r>
              <a:rPr lang="en-US" baseline="-25000"/>
              <a:t>ON</a:t>
            </a:r>
            <a:r>
              <a:rPr lang="en-US"/>
              <a:t> Clinical Flow Modernization</a:t>
            </a:r>
          </a:p>
        </p:txBody>
      </p:sp>
      <p:sp>
        <p:nvSpPr>
          <p:cNvPr id="3" name="Subtitle 2">
            <a:extLst>
              <a:ext uri="{FF2B5EF4-FFF2-40B4-BE49-F238E27FC236}">
                <a16:creationId xmlns:a16="http://schemas.microsoft.com/office/drawing/2014/main" id="{85C34AAC-4AA1-7F4C-BB8A-BF930A1B6B54}"/>
              </a:ext>
            </a:extLst>
          </p:cNvPr>
          <p:cNvSpPr>
            <a:spLocks noGrp="1"/>
          </p:cNvSpPr>
          <p:nvPr>
            <p:ph type="subTitle" idx="1"/>
          </p:nvPr>
        </p:nvSpPr>
        <p:spPr/>
        <p:txBody>
          <a:bodyPr/>
          <a:lstStyle/>
          <a:p>
            <a:r>
              <a:rPr lang="en-US" sz="2400">
                <a:solidFill>
                  <a:srgbClr val="080808"/>
                </a:solidFill>
              </a:rPr>
              <a:t>Training Environment Information</a:t>
            </a:r>
          </a:p>
          <a:p>
            <a:endParaRPr lang="en-US">
              <a:solidFill>
                <a:srgbClr val="080808"/>
              </a:solidFill>
            </a:endParaRPr>
          </a:p>
          <a:p>
            <a:r>
              <a:rPr lang="en-US" sz="2400">
                <a:solidFill>
                  <a:srgbClr val="080808"/>
                </a:solidFill>
              </a:rPr>
              <a:t>PHU &amp; Hospital </a:t>
            </a:r>
            <a:endParaRPr lang="en-CA" sz="2400">
              <a:solidFill>
                <a:srgbClr val="080808"/>
              </a:solidFill>
            </a:endParaRPr>
          </a:p>
        </p:txBody>
      </p:sp>
    </p:spTree>
    <p:extLst>
      <p:ext uri="{BB962C8B-B14F-4D97-AF65-F5344CB8AC3E}">
        <p14:creationId xmlns:p14="http://schemas.microsoft.com/office/powerpoint/2010/main" val="3662091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61D6-C98E-4622-B74E-9651F4BCCFCB}"/>
              </a:ext>
            </a:extLst>
          </p:cNvPr>
          <p:cNvSpPr>
            <a:spLocks noGrp="1"/>
          </p:cNvSpPr>
          <p:nvPr>
            <p:ph type="title"/>
          </p:nvPr>
        </p:nvSpPr>
        <p:spPr>
          <a:xfrm>
            <a:off x="155150" y="335750"/>
            <a:ext cx="7673234" cy="809675"/>
          </a:xfrm>
        </p:spPr>
        <p:txBody>
          <a:bodyPr>
            <a:normAutofit fontScale="90000"/>
          </a:bodyPr>
          <a:lstStyle/>
          <a:p>
            <a:r>
              <a:rPr lang="en-US"/>
              <a:t>Clinical Flow Modernization (CFM) Training Environment – Instructions</a:t>
            </a:r>
            <a:endParaRPr lang="en-CA"/>
          </a:p>
        </p:txBody>
      </p:sp>
      <p:sp>
        <p:nvSpPr>
          <p:cNvPr id="4" name="Content Placeholder 3">
            <a:extLst>
              <a:ext uri="{FF2B5EF4-FFF2-40B4-BE49-F238E27FC236}">
                <a16:creationId xmlns:a16="http://schemas.microsoft.com/office/drawing/2014/main" id="{857BD288-51C9-40A9-B1E7-D7FF34BC74C2}"/>
              </a:ext>
            </a:extLst>
          </p:cNvPr>
          <p:cNvSpPr>
            <a:spLocks noGrp="1"/>
          </p:cNvSpPr>
          <p:nvPr>
            <p:ph idx="1"/>
          </p:nvPr>
        </p:nvSpPr>
        <p:spPr>
          <a:xfrm>
            <a:off x="1318297" y="1214569"/>
            <a:ext cx="10234827" cy="1745617"/>
          </a:xfrm>
        </p:spPr>
        <p:txBody>
          <a:bodyPr>
            <a:normAutofit/>
          </a:bodyPr>
          <a:lstStyle/>
          <a:p>
            <a:pPr>
              <a:lnSpc>
                <a:spcPct val="114000"/>
              </a:lnSpc>
              <a:spcBef>
                <a:spcPts val="3000"/>
              </a:spcBef>
            </a:pPr>
            <a:r>
              <a:rPr lang="en-CA" sz="1800" b="0" i="0">
                <a:solidFill>
                  <a:srgbClr val="000000"/>
                </a:solidFill>
                <a:effectLst/>
                <a:latin typeface="Calibri" panose="020F0502020204030204" pitchFamily="34" charset="0"/>
              </a:rPr>
              <a:t>To become familiar with the </a:t>
            </a:r>
            <a:r>
              <a:rPr lang="en-CA" sz="1800" b="0" i="0" err="1">
                <a:solidFill>
                  <a:srgbClr val="000000"/>
                </a:solidFill>
                <a:effectLst/>
                <a:latin typeface="Calibri" panose="020F0502020204030204" pitchFamily="34" charset="0"/>
              </a:rPr>
              <a:t>COVaxON</a:t>
            </a:r>
            <a:r>
              <a:rPr lang="en-CA" sz="1800" b="0" i="0">
                <a:solidFill>
                  <a:srgbClr val="000000"/>
                </a:solidFill>
                <a:effectLst/>
                <a:latin typeface="Calibri" panose="020F0502020204030204" pitchFamily="34" charset="0"/>
              </a:rPr>
              <a:t> solution, you will have access to a training environment. You can login using one of the generic accounts outlined </a:t>
            </a:r>
            <a:r>
              <a:rPr lang="en-CA" sz="1800">
                <a:solidFill>
                  <a:srgbClr val="000000"/>
                </a:solidFill>
                <a:latin typeface="Calibri" panose="020F0502020204030204" pitchFamily="34" charset="0"/>
              </a:rPr>
              <a:t>in this document</a:t>
            </a:r>
            <a:r>
              <a:rPr lang="en-CA" sz="1800" b="0" i="0">
                <a:solidFill>
                  <a:srgbClr val="000000"/>
                </a:solidFill>
                <a:effectLst/>
                <a:latin typeface="Calibri" panose="020F0502020204030204" pitchFamily="34" charset="0"/>
              </a:rPr>
              <a:t> and practice performing your activities within the system. </a:t>
            </a:r>
          </a:p>
        </p:txBody>
      </p:sp>
      <p:sp>
        <p:nvSpPr>
          <p:cNvPr id="5" name="Slide Number Placeholder 4">
            <a:extLst>
              <a:ext uri="{FF2B5EF4-FFF2-40B4-BE49-F238E27FC236}">
                <a16:creationId xmlns:a16="http://schemas.microsoft.com/office/drawing/2014/main" id="{8D7C5AC4-7B42-424D-8CFC-A309A1016021}"/>
              </a:ext>
            </a:extLst>
          </p:cNvPr>
          <p:cNvSpPr>
            <a:spLocks noGrp="1"/>
          </p:cNvSpPr>
          <p:nvPr>
            <p:ph type="sldNum" sz="quarter" idx="12"/>
          </p:nvPr>
        </p:nvSpPr>
        <p:spPr/>
        <p:txBody>
          <a:bodyPr/>
          <a:lstStyle/>
          <a:p>
            <a:fld id="{9CAA33A2-411E-8443-83D0-3263C24E97A5}" type="slidenum">
              <a:rPr lang="en-US" smtClean="0"/>
              <a:pPr/>
              <a:t>2</a:t>
            </a:fld>
            <a:endParaRPr lang="en-US"/>
          </a:p>
        </p:txBody>
      </p:sp>
      <p:sp>
        <p:nvSpPr>
          <p:cNvPr id="6" name="Footer Placeholder 5">
            <a:extLst>
              <a:ext uri="{FF2B5EF4-FFF2-40B4-BE49-F238E27FC236}">
                <a16:creationId xmlns:a16="http://schemas.microsoft.com/office/drawing/2014/main" id="{87138045-F006-4CF1-8A7F-FAA38AA6C984}"/>
              </a:ext>
            </a:extLst>
          </p:cNvPr>
          <p:cNvSpPr>
            <a:spLocks noGrp="1"/>
          </p:cNvSpPr>
          <p:nvPr>
            <p:ph type="ftr" sz="quarter" idx="11"/>
          </p:nvPr>
        </p:nvSpPr>
        <p:spPr>
          <a:xfrm>
            <a:off x="976245" y="6276603"/>
            <a:ext cx="4131409" cy="365125"/>
          </a:xfrm>
        </p:spPr>
        <p:txBody>
          <a:bodyPr/>
          <a:lstStyle/>
          <a:p>
            <a:pPr algn="l"/>
            <a:r>
              <a:rPr lang="en-US" sz="800"/>
              <a:t>COVax</a:t>
            </a:r>
            <a:r>
              <a:rPr lang="en-US" sz="800" baseline="-25000"/>
              <a:t>ON</a:t>
            </a:r>
            <a:r>
              <a:rPr lang="en-US" sz="800"/>
              <a:t> Clinical Flow Modernization | Training Environment Instructions| March 2022</a:t>
            </a:r>
          </a:p>
        </p:txBody>
      </p:sp>
      <p:sp>
        <p:nvSpPr>
          <p:cNvPr id="9" name="Rectangle 8">
            <a:extLst>
              <a:ext uri="{FF2B5EF4-FFF2-40B4-BE49-F238E27FC236}">
                <a16:creationId xmlns:a16="http://schemas.microsoft.com/office/drawing/2014/main" id="{1EBF02EE-C092-4B15-A5E8-BB90EB6BD556}"/>
              </a:ext>
            </a:extLst>
          </p:cNvPr>
          <p:cNvSpPr/>
          <p:nvPr/>
        </p:nvSpPr>
        <p:spPr>
          <a:xfrm>
            <a:off x="747580" y="1214569"/>
            <a:ext cx="462013" cy="462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1</a:t>
            </a:r>
            <a:endParaRPr lang="en-CA">
              <a:solidFill>
                <a:schemeClr val="tx1"/>
              </a:solidFill>
            </a:endParaRPr>
          </a:p>
        </p:txBody>
      </p:sp>
      <p:sp>
        <p:nvSpPr>
          <p:cNvPr id="10" name="Rectangle 9">
            <a:extLst>
              <a:ext uri="{FF2B5EF4-FFF2-40B4-BE49-F238E27FC236}">
                <a16:creationId xmlns:a16="http://schemas.microsoft.com/office/drawing/2014/main" id="{756A9C88-5686-4E32-8A98-D815B6B8658C}"/>
              </a:ext>
            </a:extLst>
          </p:cNvPr>
          <p:cNvSpPr/>
          <p:nvPr/>
        </p:nvSpPr>
        <p:spPr>
          <a:xfrm>
            <a:off x="712596" y="2371119"/>
            <a:ext cx="462013" cy="462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2</a:t>
            </a:r>
            <a:endParaRPr lang="en-CA">
              <a:solidFill>
                <a:schemeClr val="tx1"/>
              </a:solidFill>
            </a:endParaRPr>
          </a:p>
        </p:txBody>
      </p:sp>
      <p:sp>
        <p:nvSpPr>
          <p:cNvPr id="11" name="Rectangle 10">
            <a:extLst>
              <a:ext uri="{FF2B5EF4-FFF2-40B4-BE49-F238E27FC236}">
                <a16:creationId xmlns:a16="http://schemas.microsoft.com/office/drawing/2014/main" id="{5005C6FF-B2E5-4A19-B57D-5A4D6D4C3AA0}"/>
              </a:ext>
            </a:extLst>
          </p:cNvPr>
          <p:cNvSpPr/>
          <p:nvPr/>
        </p:nvSpPr>
        <p:spPr>
          <a:xfrm>
            <a:off x="743690" y="3165927"/>
            <a:ext cx="462013" cy="4620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3</a:t>
            </a:r>
            <a:endParaRPr lang="en-CA">
              <a:solidFill>
                <a:schemeClr val="tx1"/>
              </a:solidFill>
            </a:endParaRPr>
          </a:p>
        </p:txBody>
      </p:sp>
      <p:cxnSp>
        <p:nvCxnSpPr>
          <p:cNvPr id="15" name="Straight Connector 14">
            <a:extLst>
              <a:ext uri="{FF2B5EF4-FFF2-40B4-BE49-F238E27FC236}">
                <a16:creationId xmlns:a16="http://schemas.microsoft.com/office/drawing/2014/main" id="{842FDBFC-B41C-4727-A524-7AEFFF60C237}"/>
              </a:ext>
            </a:extLst>
          </p:cNvPr>
          <p:cNvCxnSpPr>
            <a:cxnSpLocks/>
          </p:cNvCxnSpPr>
          <p:nvPr/>
        </p:nvCxnSpPr>
        <p:spPr>
          <a:xfrm>
            <a:off x="638874" y="1161463"/>
            <a:ext cx="0" cy="459552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69DC1F4-37B6-4B05-8A42-1DCEEC09D679}"/>
              </a:ext>
            </a:extLst>
          </p:cNvPr>
          <p:cNvSpPr txBox="1"/>
          <p:nvPr/>
        </p:nvSpPr>
        <p:spPr>
          <a:xfrm>
            <a:off x="1318297" y="2313855"/>
            <a:ext cx="10602962" cy="646331"/>
          </a:xfrm>
          <a:prstGeom prst="rect">
            <a:avLst/>
          </a:prstGeom>
          <a:noFill/>
        </p:spPr>
        <p:txBody>
          <a:bodyPr wrap="square">
            <a:spAutoFit/>
          </a:bodyPr>
          <a:lstStyle/>
          <a:p>
            <a:pPr marL="0" indent="0" algn="l">
              <a:buNone/>
            </a:pPr>
            <a:r>
              <a:rPr lang="en-CA" b="1" i="0">
                <a:solidFill>
                  <a:srgbClr val="0070C0"/>
                </a:solidFill>
                <a:effectLst/>
                <a:latin typeface="Calibri" panose="020F0502020204030204" pitchFamily="34" charset="0"/>
              </a:rPr>
              <a:t>Note: </a:t>
            </a:r>
            <a:r>
              <a:rPr lang="en-CA" b="0" i="0">
                <a:solidFill>
                  <a:srgbClr val="000000"/>
                </a:solidFill>
                <a:effectLst/>
                <a:latin typeface="Calibri" panose="020F0502020204030204" pitchFamily="34" charset="0"/>
              </a:rPr>
              <a:t>This is a training environment and therefore any data that exists is not real data and you may notice certain functions not performing exactly as intended because of changes taking place in the environment. </a:t>
            </a:r>
          </a:p>
        </p:txBody>
      </p:sp>
      <p:sp>
        <p:nvSpPr>
          <p:cNvPr id="14" name="TextBox 13">
            <a:extLst>
              <a:ext uri="{FF2B5EF4-FFF2-40B4-BE49-F238E27FC236}">
                <a16:creationId xmlns:a16="http://schemas.microsoft.com/office/drawing/2014/main" id="{F7CC5048-9CB8-4C27-B247-8E6582806DFA}"/>
              </a:ext>
            </a:extLst>
          </p:cNvPr>
          <p:cNvSpPr txBox="1"/>
          <p:nvPr/>
        </p:nvSpPr>
        <p:spPr>
          <a:xfrm>
            <a:off x="1318297" y="3165927"/>
            <a:ext cx="8941059" cy="2862322"/>
          </a:xfrm>
          <a:prstGeom prst="rect">
            <a:avLst/>
          </a:prstGeom>
          <a:noFill/>
        </p:spPr>
        <p:txBody>
          <a:bodyPr wrap="square">
            <a:spAutoFit/>
          </a:bodyPr>
          <a:lstStyle/>
          <a:p>
            <a:pPr marL="0" indent="0" algn="l">
              <a:buNone/>
            </a:pPr>
            <a:r>
              <a:rPr lang="en-CA" b="1" i="0">
                <a:solidFill>
                  <a:schemeClr val="accent3"/>
                </a:solidFill>
                <a:effectLst/>
                <a:latin typeface="Calibri" panose="020F0502020204030204" pitchFamily="34" charset="0"/>
              </a:rPr>
              <a:t>Instructions: </a:t>
            </a:r>
          </a:p>
          <a:p>
            <a:pPr marL="971550" lvl="1" indent="-514350">
              <a:buFont typeface="+mj-lt"/>
              <a:buAutoNum type="arabicPeriod"/>
            </a:pPr>
            <a:r>
              <a:rPr lang="en-CA" b="0" i="0">
                <a:solidFill>
                  <a:srgbClr val="000000"/>
                </a:solidFill>
                <a:effectLst/>
                <a:latin typeface="Calibri" panose="020F0502020204030204" pitchFamily="34" charset="0"/>
              </a:rPr>
              <a:t>Open this link in a Chrome, Safari, or Microsoft Edge browser </a:t>
            </a:r>
            <a:endParaRPr lang="en-CA">
              <a:solidFill>
                <a:srgbClr val="000000"/>
              </a:solidFill>
              <a:latin typeface="Calibri" panose="020F0502020204030204" pitchFamily="34" charset="0"/>
            </a:endParaRPr>
          </a:p>
          <a:p>
            <a:pPr lvl="3"/>
            <a:r>
              <a:rPr lang="en-US">
                <a:hlinkClick r:id="rId2"/>
              </a:rPr>
              <a:t>https://covaxon--training.my.salesforce.com/</a:t>
            </a:r>
            <a:r>
              <a:rPr lang="en-US"/>
              <a:t> </a:t>
            </a:r>
          </a:p>
          <a:p>
            <a:pPr marL="971550" lvl="1" indent="-514350">
              <a:buFont typeface="+mj-lt"/>
              <a:buAutoNum type="arabicPeriod"/>
            </a:pPr>
            <a:r>
              <a:rPr lang="en-CA" b="0" i="0">
                <a:solidFill>
                  <a:srgbClr val="000000"/>
                </a:solidFill>
                <a:effectLst/>
                <a:latin typeface="Calibri" panose="020F0502020204030204" pitchFamily="34" charset="0"/>
              </a:rPr>
              <a:t>Enter in one of the username and password combinations in the login screen</a:t>
            </a:r>
          </a:p>
          <a:p>
            <a:pPr marL="971550" lvl="1" indent="-514350">
              <a:buFont typeface="+mj-lt"/>
              <a:buAutoNum type="arabicPeriod"/>
            </a:pPr>
            <a:r>
              <a:rPr lang="en-CA" b="0" i="0">
                <a:solidFill>
                  <a:srgbClr val="000000"/>
                </a:solidFill>
                <a:effectLst/>
                <a:latin typeface="Calibri" panose="020F0502020204030204" pitchFamily="34" charset="0"/>
              </a:rPr>
              <a:t>To login, read the "Acceptable Use Policy" and click "Next"</a:t>
            </a:r>
          </a:p>
          <a:p>
            <a:pPr marL="971550" lvl="1" indent="-514350">
              <a:buFont typeface="+mj-lt"/>
              <a:buAutoNum type="arabicPeriod"/>
            </a:pPr>
            <a:r>
              <a:rPr lang="en-CA" b="0" i="0">
                <a:solidFill>
                  <a:srgbClr val="000000"/>
                </a:solidFill>
                <a:effectLst/>
                <a:latin typeface="Calibri" panose="020F0502020204030204" pitchFamily="34" charset="0"/>
              </a:rPr>
              <a:t>If prompted to Register Your Mobile Phone, click "I Don't Want to Register My Phone“</a:t>
            </a:r>
          </a:p>
          <a:p>
            <a:pPr marL="971550" lvl="1" indent="-514350">
              <a:buFont typeface="+mj-lt"/>
              <a:buAutoNum type="arabicPeriod"/>
            </a:pPr>
            <a:r>
              <a:rPr lang="en-CA" b="0" i="0">
                <a:solidFill>
                  <a:srgbClr val="000000"/>
                </a:solidFill>
                <a:effectLst/>
                <a:latin typeface="Calibri" panose="020F0502020204030204" pitchFamily="34" charset="0"/>
              </a:rPr>
              <a:t>The job aids overviewing the functionalities are available for reference while you practice </a:t>
            </a:r>
          </a:p>
          <a:p>
            <a:pPr marL="971550" lvl="1" indent="-514350">
              <a:buFont typeface="+mj-lt"/>
              <a:buAutoNum type="arabicPeriod"/>
            </a:pPr>
            <a:r>
              <a:rPr lang="en-CA" b="0" i="0">
                <a:solidFill>
                  <a:srgbClr val="000000"/>
                </a:solidFill>
                <a:effectLst/>
                <a:latin typeface="Calibri" panose="020F0502020204030204" pitchFamily="34" charset="0"/>
              </a:rPr>
              <a:t>If you have trouble using one of the below accounts, try using another account </a:t>
            </a:r>
          </a:p>
        </p:txBody>
      </p:sp>
    </p:spTree>
    <p:extLst>
      <p:ext uri="{BB962C8B-B14F-4D97-AF65-F5344CB8AC3E}">
        <p14:creationId xmlns:p14="http://schemas.microsoft.com/office/powerpoint/2010/main" val="59011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47552FC-7682-8845-BF4E-2C70D1433602}"/>
              </a:ext>
            </a:extLst>
          </p:cNvPr>
          <p:cNvSpPr>
            <a:spLocks noGrp="1"/>
          </p:cNvSpPr>
          <p:nvPr>
            <p:ph type="title"/>
          </p:nvPr>
        </p:nvSpPr>
        <p:spPr>
          <a:xfrm>
            <a:off x="463061" y="365127"/>
            <a:ext cx="11275647" cy="1036291"/>
          </a:xfrm>
        </p:spPr>
        <p:txBody>
          <a:bodyPr/>
          <a:lstStyle/>
          <a:p>
            <a:r>
              <a:rPr lang="en-US"/>
              <a:t>CFM Training Data Available</a:t>
            </a:r>
          </a:p>
        </p:txBody>
      </p:sp>
      <p:sp>
        <p:nvSpPr>
          <p:cNvPr id="4" name="Text Placeholder 3">
            <a:extLst>
              <a:ext uri="{FF2B5EF4-FFF2-40B4-BE49-F238E27FC236}">
                <a16:creationId xmlns:a16="http://schemas.microsoft.com/office/drawing/2014/main" id="{FDC3C534-758A-0E47-A3BE-459BB05A6B28}"/>
              </a:ext>
            </a:extLst>
          </p:cNvPr>
          <p:cNvSpPr>
            <a:spLocks noGrp="1"/>
          </p:cNvSpPr>
          <p:nvPr>
            <p:ph type="body" idx="13"/>
          </p:nvPr>
        </p:nvSpPr>
        <p:spPr>
          <a:xfrm>
            <a:off x="718878" y="1238406"/>
            <a:ext cx="10489441" cy="323852"/>
          </a:xfrm>
        </p:spPr>
        <p:txBody>
          <a:bodyPr/>
          <a:lstStyle/>
          <a:p>
            <a:pPr>
              <a:lnSpc>
                <a:spcPct val="100000"/>
              </a:lnSpc>
              <a:spcBef>
                <a:spcPts val="0"/>
              </a:spcBef>
              <a:buClrTx/>
              <a:buSzTx/>
              <a:defRPr/>
            </a:pPr>
            <a:r>
              <a:rPr lang="en-US" sz="2400"/>
              <a:t>Link: </a:t>
            </a:r>
            <a:r>
              <a:rPr lang="en-US" sz="2400">
                <a:hlinkClick r:id="rId2"/>
              </a:rPr>
              <a:t>https://covaxon--training.my.salesforce.com/</a:t>
            </a:r>
            <a:r>
              <a:rPr lang="en-US" sz="2400"/>
              <a:t> </a:t>
            </a:r>
            <a:endParaRPr lang="en-CA" sz="2400"/>
          </a:p>
        </p:txBody>
      </p:sp>
      <p:sp>
        <p:nvSpPr>
          <p:cNvPr id="65" name="Slide Number Placeholder 4">
            <a:extLst>
              <a:ext uri="{FF2B5EF4-FFF2-40B4-BE49-F238E27FC236}">
                <a16:creationId xmlns:a16="http://schemas.microsoft.com/office/drawing/2014/main" id="{60C15718-4D17-4D55-9E28-4C2AF48AF599}"/>
              </a:ext>
            </a:extLst>
          </p:cNvPr>
          <p:cNvSpPr>
            <a:spLocks noGrp="1"/>
          </p:cNvSpPr>
          <p:nvPr>
            <p:ph type="sldNum" sz="quarter" idx="12"/>
          </p:nvPr>
        </p:nvSpPr>
        <p:spPr>
          <a:xfrm>
            <a:off x="463060" y="6276603"/>
            <a:ext cx="511637" cy="365125"/>
          </a:xfrm>
        </p:spPr>
        <p:txBody>
          <a:bodyPr/>
          <a:lstStyle/>
          <a:p>
            <a:fld id="{9CAA33A2-411E-8443-83D0-3263C24E97A5}" type="slidenum">
              <a:rPr lang="en-US" smtClean="0"/>
              <a:pPr/>
              <a:t>3</a:t>
            </a:fld>
            <a:endParaRPr lang="en-US"/>
          </a:p>
        </p:txBody>
      </p:sp>
      <p:sp>
        <p:nvSpPr>
          <p:cNvPr id="67" name="Footer Placeholder 5">
            <a:extLst>
              <a:ext uri="{FF2B5EF4-FFF2-40B4-BE49-F238E27FC236}">
                <a16:creationId xmlns:a16="http://schemas.microsoft.com/office/drawing/2014/main" id="{A5B82003-53D3-48A1-846A-1E6A34BF1AA5}"/>
              </a:ext>
            </a:extLst>
          </p:cNvPr>
          <p:cNvSpPr>
            <a:spLocks noGrp="1"/>
          </p:cNvSpPr>
          <p:nvPr>
            <p:ph type="ftr" sz="quarter" idx="11"/>
          </p:nvPr>
        </p:nvSpPr>
        <p:spPr>
          <a:xfrm>
            <a:off x="976245" y="6276603"/>
            <a:ext cx="4067393" cy="365125"/>
          </a:xfrm>
        </p:spPr>
        <p:txBody>
          <a:bodyPr/>
          <a:lstStyle/>
          <a:p>
            <a:pPr algn="l"/>
            <a:r>
              <a:rPr lang="en-US" sz="800"/>
              <a:t>COVax</a:t>
            </a:r>
            <a:r>
              <a:rPr lang="en-US" sz="800" baseline="-25000"/>
              <a:t>ON</a:t>
            </a:r>
            <a:r>
              <a:rPr lang="en-US" sz="800"/>
              <a:t> Clinical Flow Modernization | CFM Training Data Available | March 2022</a:t>
            </a:r>
          </a:p>
        </p:txBody>
      </p:sp>
      <p:graphicFrame>
        <p:nvGraphicFramePr>
          <p:cNvPr id="42" name="Table 41">
            <a:extLst>
              <a:ext uri="{FF2B5EF4-FFF2-40B4-BE49-F238E27FC236}">
                <a16:creationId xmlns:a16="http://schemas.microsoft.com/office/drawing/2014/main" id="{0C425615-E63B-493F-B18C-C399C5F07AF2}"/>
              </a:ext>
            </a:extLst>
          </p:cNvPr>
          <p:cNvGraphicFramePr>
            <a:graphicFrameLocks noGrp="1"/>
          </p:cNvGraphicFramePr>
          <p:nvPr>
            <p:extLst>
              <p:ext uri="{D42A27DB-BD31-4B8C-83A1-F6EECF244321}">
                <p14:modId xmlns:p14="http://schemas.microsoft.com/office/powerpoint/2010/main" val="740132011"/>
              </p:ext>
            </p:extLst>
          </p:nvPr>
        </p:nvGraphicFramePr>
        <p:xfrm>
          <a:off x="861279" y="1827720"/>
          <a:ext cx="10497779" cy="3791874"/>
        </p:xfrm>
        <a:graphic>
          <a:graphicData uri="http://schemas.openxmlformats.org/drawingml/2006/table">
            <a:tbl>
              <a:tblPr firstRow="1" firstCol="1" bandRow="1">
                <a:tableStyleId>{FABFCF23-3B69-468F-B69F-88F6DE6A72F2}</a:tableStyleId>
              </a:tblPr>
              <a:tblGrid>
                <a:gridCol w="3505200">
                  <a:extLst>
                    <a:ext uri="{9D8B030D-6E8A-4147-A177-3AD203B41FA5}">
                      <a16:colId xmlns:a16="http://schemas.microsoft.com/office/drawing/2014/main" val="4137626781"/>
                    </a:ext>
                  </a:extLst>
                </a:gridCol>
                <a:gridCol w="3505200">
                  <a:extLst>
                    <a:ext uri="{9D8B030D-6E8A-4147-A177-3AD203B41FA5}">
                      <a16:colId xmlns:a16="http://schemas.microsoft.com/office/drawing/2014/main" val="2291977260"/>
                    </a:ext>
                  </a:extLst>
                </a:gridCol>
                <a:gridCol w="3487379">
                  <a:extLst>
                    <a:ext uri="{9D8B030D-6E8A-4147-A177-3AD203B41FA5}">
                      <a16:colId xmlns:a16="http://schemas.microsoft.com/office/drawing/2014/main" val="3222373195"/>
                    </a:ext>
                  </a:extLst>
                </a:gridCol>
              </a:tblGrid>
              <a:tr h="451105">
                <a:tc>
                  <a:txBody>
                    <a:bodyPr/>
                    <a:lstStyle/>
                    <a:p>
                      <a:pPr algn="l"/>
                      <a:r>
                        <a:rPr lang="en-CA" sz="1100">
                          <a:effectLst/>
                        </a:rPr>
                        <a:t>Vaccination event Name</a:t>
                      </a:r>
                    </a:p>
                    <a:p>
                      <a:pPr algn="l"/>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Associated AO</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a:effectLst/>
                        </a:rPr>
                        <a:t>Inventory Products available for selection</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4967615"/>
                  </a:ext>
                </a:extLst>
              </a:tr>
              <a:tr h="232561">
                <a:tc>
                  <a:txBody>
                    <a:bodyPr/>
                    <a:lstStyle/>
                    <a:p>
                      <a:pPr>
                        <a:spcAft>
                          <a:spcPts val="1200"/>
                        </a:spcAft>
                      </a:pPr>
                      <a:r>
                        <a:rPr lang="en-CA" sz="1100" b="0">
                          <a:solidFill>
                            <a:srgbClr val="000000"/>
                          </a:solidFill>
                          <a:effectLst/>
                        </a:rPr>
                        <a:t>Simcoe Health – Muskoka - TT</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Muskoka Public Health – TT </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marL="228600" indent="-228600">
                        <a:buFont typeface="+mj-lt"/>
                        <a:buAutoNum type="arabicPeriod"/>
                      </a:pPr>
                      <a:r>
                        <a:rPr lang="en-CA" sz="1000" kern="1200">
                          <a:solidFill>
                            <a:schemeClr val="dk1"/>
                          </a:solidFill>
                          <a:effectLst/>
                          <a:latin typeface="+mn-lt"/>
                          <a:ea typeface="+mn-ea"/>
                          <a:cs typeface="+mn-cs"/>
                        </a:rPr>
                        <a:t>PFIZER Diluent 0.9% Sodium Chloride - NACL009, 2022/07/27</a:t>
                      </a:r>
                    </a:p>
                    <a:p>
                      <a:pPr marL="228600" indent="-228600">
                        <a:buFont typeface="+mj-lt"/>
                        <a:buAutoNum type="arabicPeriod"/>
                      </a:pPr>
                      <a:r>
                        <a:rPr lang="en-CA" sz="1000" kern="1200">
                          <a:solidFill>
                            <a:schemeClr val="dk1"/>
                          </a:solidFill>
                          <a:effectLst/>
                          <a:latin typeface="+mn-lt"/>
                          <a:ea typeface="+mn-ea"/>
                          <a:cs typeface="+mn-cs"/>
                        </a:rPr>
                        <a:t>Pfizer-</a:t>
                      </a:r>
                      <a:r>
                        <a:rPr lang="en-CA" sz="1000" kern="1200" err="1">
                          <a:solidFill>
                            <a:schemeClr val="dk1"/>
                          </a:solidFill>
                          <a:effectLst/>
                          <a:latin typeface="+mn-lt"/>
                          <a:ea typeface="+mn-ea"/>
                          <a:cs typeface="+mn-cs"/>
                        </a:rPr>
                        <a:t>Biontech</a:t>
                      </a:r>
                      <a:r>
                        <a:rPr lang="en-CA" sz="1000" kern="1200">
                          <a:solidFill>
                            <a:schemeClr val="dk1"/>
                          </a:solidFill>
                          <a:effectLst/>
                          <a:latin typeface="+mn-lt"/>
                          <a:ea typeface="+mn-ea"/>
                          <a:cs typeface="+mn-cs"/>
                        </a:rPr>
                        <a:t> Comirnaty pediatric - FBC1606, 2022/06/16</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kern="1200">
                          <a:solidFill>
                            <a:schemeClr val="dk1"/>
                          </a:solidFill>
                          <a:effectLst/>
                          <a:latin typeface="+mn-lt"/>
                          <a:ea typeface="+mn-ea"/>
                          <a:cs typeface="+mn-cs"/>
                        </a:rPr>
                        <a:t>PFIZER-BioNTech COVID-19 VACCINE mRNA - CPG11111, 2023/01/31</a:t>
                      </a:r>
                    </a:p>
                    <a:p>
                      <a:pPr marL="228600" indent="-228600">
                        <a:buFont typeface="+mj-lt"/>
                        <a:buAutoNum type="arabicPeriod"/>
                      </a:pPr>
                      <a:r>
                        <a:rPr lang="en-CA" sz="1000" kern="1200">
                          <a:solidFill>
                            <a:schemeClr val="dk1"/>
                          </a:solidFill>
                          <a:effectLst/>
                          <a:latin typeface="+mn-lt"/>
                          <a:ea typeface="+mn-ea"/>
                          <a:cs typeface="+mn-cs"/>
                        </a:rPr>
                        <a:t>ASTRAZENECA COVID-19 VACCINE - AZT0808, 2022/08/08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kern="1200">
                          <a:solidFill>
                            <a:schemeClr val="dk1"/>
                          </a:solidFill>
                          <a:effectLst/>
                          <a:latin typeface="+mn-lt"/>
                          <a:ea typeface="+mn-ea"/>
                          <a:cs typeface="+mn-cs"/>
                        </a:rPr>
                        <a:t>MODERNA COVID-19 mRNA-1273 - DCD54371, 2023/01/26</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CA" sz="100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CA" sz="100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CA" sz="100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CA" sz="1000" kern="120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6172795"/>
                  </a:ext>
                </a:extLst>
              </a:tr>
              <a:tr h="210574">
                <a:tc>
                  <a:txBody>
                    <a:bodyPr/>
                    <a:lstStyle/>
                    <a:p>
                      <a:r>
                        <a:rPr lang="en-CA" sz="1000" b="0">
                          <a:solidFill>
                            <a:srgbClr val="000000"/>
                          </a:solidFill>
                          <a:effectLst/>
                        </a:rPr>
                        <a:t>Bruce Health – Muskoka - TT</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000">
                          <a:effectLst/>
                        </a:rPr>
                        <a:t>Muskoka Public Health – TT</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907178"/>
                  </a:ext>
                </a:extLst>
              </a:tr>
              <a:tr h="225796">
                <a:tc>
                  <a:txBody>
                    <a:bodyPr/>
                    <a:lstStyle/>
                    <a:p>
                      <a:r>
                        <a:rPr lang="en-CA" sz="1100" b="0">
                          <a:solidFill>
                            <a:srgbClr val="000000"/>
                          </a:solidFill>
                          <a:effectLst/>
                        </a:rPr>
                        <a:t>Ottawa General Hospital - TT</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Ottawa Public Health – TT </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6154956"/>
                  </a:ext>
                </a:extLst>
              </a:tr>
              <a:tr h="301906">
                <a:tc>
                  <a:txBody>
                    <a:bodyPr/>
                    <a:lstStyle/>
                    <a:p>
                      <a:r>
                        <a:rPr lang="en-CA" sz="1100" b="0">
                          <a:solidFill>
                            <a:srgbClr val="000000"/>
                          </a:solidFill>
                          <a:effectLst/>
                        </a:rPr>
                        <a:t>Carleton Hospital – TT </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Ottawa Public Health – TT </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4834086"/>
                  </a:ext>
                </a:extLst>
              </a:tr>
              <a:tr h="225796">
                <a:tc>
                  <a:txBody>
                    <a:bodyPr/>
                    <a:lstStyle/>
                    <a:p>
                      <a:r>
                        <a:rPr lang="en-CA" sz="1100" b="0">
                          <a:solidFill>
                            <a:srgbClr val="000000"/>
                          </a:solidFill>
                          <a:effectLst/>
                        </a:rPr>
                        <a:t>Pharmacy Health – TT </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Pharmacy Health – TT</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3591219"/>
                  </a:ext>
                </a:extLst>
              </a:tr>
              <a:tr h="383563">
                <a:tc>
                  <a:txBody>
                    <a:bodyPr/>
                    <a:lstStyle/>
                    <a:p>
                      <a:r>
                        <a:rPr lang="en-CA" sz="1100" b="0">
                          <a:solidFill>
                            <a:srgbClr val="000000"/>
                          </a:solidFill>
                          <a:effectLst/>
                        </a:rPr>
                        <a:t>OMD Medical Demo</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Ottawa Public Health - TT</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912001"/>
                  </a:ext>
                </a:extLst>
              </a:tr>
              <a:tr h="225796">
                <a:tc>
                  <a:txBody>
                    <a:bodyPr/>
                    <a:lstStyle/>
                    <a:p>
                      <a:r>
                        <a:rPr lang="en-CA" sz="1100" b="0">
                          <a:solidFill>
                            <a:srgbClr val="000000"/>
                          </a:solidFill>
                          <a:effectLst/>
                        </a:rPr>
                        <a:t>OMD Medical Demo – Muskoka</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Muskoka Public Health – TT </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619125"/>
                  </a:ext>
                </a:extLst>
              </a:tr>
              <a:tr h="225796">
                <a:tc>
                  <a:txBody>
                    <a:bodyPr/>
                    <a:lstStyle/>
                    <a:p>
                      <a:r>
                        <a:rPr lang="en-CA" sz="1100" b="0">
                          <a:solidFill>
                            <a:srgbClr val="000000"/>
                          </a:solidFill>
                          <a:effectLst/>
                        </a:rPr>
                        <a:t>SOL GEN- TSDC</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SOLGEN</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9867577"/>
                  </a:ext>
                </a:extLst>
              </a:tr>
              <a:tr h="225796">
                <a:tc>
                  <a:txBody>
                    <a:bodyPr/>
                    <a:lstStyle/>
                    <a:p>
                      <a:r>
                        <a:rPr lang="en-CA" sz="1100" b="0">
                          <a:solidFill>
                            <a:srgbClr val="000000"/>
                          </a:solidFill>
                          <a:effectLst/>
                        </a:rPr>
                        <a:t>Metro Toronto Convention Center</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Toronto Public Health</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6690623"/>
                  </a:ext>
                </a:extLst>
              </a:tr>
              <a:tr h="225796">
                <a:tc>
                  <a:txBody>
                    <a:bodyPr/>
                    <a:lstStyle/>
                    <a:p>
                      <a:r>
                        <a:rPr lang="en-CA" sz="1100" b="0">
                          <a:solidFill>
                            <a:srgbClr val="000000"/>
                          </a:solidFill>
                          <a:effectLst/>
                        </a:rPr>
                        <a:t>MOH test VE</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Ministry of Health</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3976269"/>
                  </a:ext>
                </a:extLst>
              </a:tr>
              <a:tr h="446517">
                <a:tc>
                  <a:txBody>
                    <a:bodyPr/>
                    <a:lstStyle/>
                    <a:p>
                      <a:r>
                        <a:rPr lang="en-CA" sz="1100" b="0">
                          <a:solidFill>
                            <a:srgbClr val="000000"/>
                          </a:solidFill>
                          <a:effectLst/>
                        </a:rPr>
                        <a:t>Toronto Airport</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Switch Health</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6671103"/>
                  </a:ext>
                </a:extLst>
              </a:tr>
              <a:tr h="185076">
                <a:tc>
                  <a:txBody>
                    <a:bodyPr/>
                    <a:lstStyle/>
                    <a:p>
                      <a:r>
                        <a:rPr lang="en-CA" sz="1100" b="0" err="1">
                          <a:solidFill>
                            <a:srgbClr val="000000"/>
                          </a:solidFill>
                          <a:effectLst/>
                        </a:rPr>
                        <a:t>Medavie</a:t>
                      </a:r>
                      <a:r>
                        <a:rPr lang="en-CA" sz="1100" b="0">
                          <a:solidFill>
                            <a:srgbClr val="000000"/>
                          </a:solidFill>
                          <a:effectLst/>
                        </a:rPr>
                        <a:t> Health services VE</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err="1">
                          <a:effectLst/>
                        </a:rPr>
                        <a:t>Medavie</a:t>
                      </a:r>
                      <a:r>
                        <a:rPr lang="en-CA" sz="1100">
                          <a:effectLst/>
                        </a:rPr>
                        <a:t> Health Service</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681703"/>
                  </a:ext>
                </a:extLst>
              </a:tr>
              <a:tr h="225796">
                <a:tc>
                  <a:txBody>
                    <a:bodyPr/>
                    <a:lstStyle/>
                    <a:p>
                      <a:r>
                        <a:rPr lang="en-CA" sz="1100" b="0">
                          <a:solidFill>
                            <a:srgbClr val="000000"/>
                          </a:solidFill>
                          <a:effectLst/>
                        </a:rPr>
                        <a:t>Canadian Red Cross Vaccination Event</a:t>
                      </a:r>
                      <a:endParaRPr lang="en-CA" sz="1100" b="0">
                        <a:solidFill>
                          <a:srgbClr val="000000"/>
                        </a:solidFill>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1100">
                          <a:effectLst/>
                        </a:rPr>
                        <a:t>Canadian Red Cross Society</a:t>
                      </a:r>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CA" sz="1100">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4134881"/>
                  </a:ext>
                </a:extLst>
              </a:tr>
            </a:tbl>
          </a:graphicData>
        </a:graphic>
      </p:graphicFrame>
    </p:spTree>
    <p:extLst>
      <p:ext uri="{BB962C8B-B14F-4D97-AF65-F5344CB8AC3E}">
        <p14:creationId xmlns:p14="http://schemas.microsoft.com/office/powerpoint/2010/main" val="3542424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D47552FC-7682-8845-BF4E-2C70D1433602}"/>
              </a:ext>
            </a:extLst>
          </p:cNvPr>
          <p:cNvSpPr>
            <a:spLocks noGrp="1"/>
          </p:cNvSpPr>
          <p:nvPr>
            <p:ph type="title"/>
          </p:nvPr>
        </p:nvSpPr>
        <p:spPr>
          <a:xfrm>
            <a:off x="171994" y="55132"/>
            <a:ext cx="11275647" cy="1036291"/>
          </a:xfrm>
        </p:spPr>
        <p:txBody>
          <a:bodyPr/>
          <a:lstStyle/>
          <a:p>
            <a:r>
              <a:rPr lang="en-US"/>
              <a:t>CFM Training Account Login Info </a:t>
            </a:r>
            <a:r>
              <a:rPr lang="en-US" b="0"/>
              <a:t>|</a:t>
            </a:r>
            <a:r>
              <a:rPr lang="en-US"/>
              <a:t> PHU/Hospitals </a:t>
            </a:r>
          </a:p>
        </p:txBody>
      </p:sp>
      <p:sp>
        <p:nvSpPr>
          <p:cNvPr id="70" name="Slide Number Placeholder 4">
            <a:extLst>
              <a:ext uri="{FF2B5EF4-FFF2-40B4-BE49-F238E27FC236}">
                <a16:creationId xmlns:a16="http://schemas.microsoft.com/office/drawing/2014/main" id="{17360702-6B75-4137-8CB9-8FF3253A1E98}"/>
              </a:ext>
            </a:extLst>
          </p:cNvPr>
          <p:cNvSpPr>
            <a:spLocks noGrp="1"/>
          </p:cNvSpPr>
          <p:nvPr>
            <p:ph type="sldNum" sz="quarter" idx="12"/>
          </p:nvPr>
        </p:nvSpPr>
        <p:spPr>
          <a:xfrm>
            <a:off x="463060" y="6276603"/>
            <a:ext cx="511637" cy="365125"/>
          </a:xfrm>
        </p:spPr>
        <p:txBody>
          <a:bodyPr/>
          <a:lstStyle/>
          <a:p>
            <a:fld id="{9CAA33A2-411E-8443-83D0-3263C24E97A5}" type="slidenum">
              <a:rPr lang="en-US" smtClean="0"/>
              <a:pPr/>
              <a:t>4</a:t>
            </a:fld>
            <a:endParaRPr lang="en-US"/>
          </a:p>
        </p:txBody>
      </p:sp>
      <p:sp>
        <p:nvSpPr>
          <p:cNvPr id="205" name="Footer Placeholder 5">
            <a:extLst>
              <a:ext uri="{FF2B5EF4-FFF2-40B4-BE49-F238E27FC236}">
                <a16:creationId xmlns:a16="http://schemas.microsoft.com/office/drawing/2014/main" id="{ADB1F077-1255-448C-B094-113851B5B5F9}"/>
              </a:ext>
            </a:extLst>
          </p:cNvPr>
          <p:cNvSpPr>
            <a:spLocks noGrp="1"/>
          </p:cNvSpPr>
          <p:nvPr>
            <p:ph type="ftr" sz="quarter" idx="11"/>
          </p:nvPr>
        </p:nvSpPr>
        <p:spPr>
          <a:xfrm>
            <a:off x="976245" y="6276603"/>
            <a:ext cx="4180840" cy="365125"/>
          </a:xfrm>
        </p:spPr>
        <p:txBody>
          <a:bodyPr/>
          <a:lstStyle/>
          <a:p>
            <a:pPr algn="l"/>
            <a:r>
              <a:rPr lang="en-US" sz="800" err="1"/>
              <a:t>COVax</a:t>
            </a:r>
            <a:r>
              <a:rPr lang="en-US" sz="800" baseline="-25000" err="1"/>
              <a:t>ON</a:t>
            </a:r>
            <a:r>
              <a:rPr lang="en-US" sz="800"/>
              <a:t> Clinical Flow Modernization | Training account login PHU/Hospitals| April 2022</a:t>
            </a:r>
          </a:p>
        </p:txBody>
      </p:sp>
      <p:sp>
        <p:nvSpPr>
          <p:cNvPr id="123" name="TextBox 122">
            <a:extLst>
              <a:ext uri="{FF2B5EF4-FFF2-40B4-BE49-F238E27FC236}">
                <a16:creationId xmlns:a16="http://schemas.microsoft.com/office/drawing/2014/main" id="{4BB5347E-5EBD-4CE8-AE81-0084F48ED25B}"/>
              </a:ext>
            </a:extLst>
          </p:cNvPr>
          <p:cNvSpPr txBox="1"/>
          <p:nvPr/>
        </p:nvSpPr>
        <p:spPr>
          <a:xfrm>
            <a:off x="2155383" y="1069984"/>
            <a:ext cx="8270965" cy="369332"/>
          </a:xfrm>
          <a:prstGeom prst="rect">
            <a:avLst/>
          </a:prstGeom>
          <a:noFill/>
        </p:spPr>
        <p:txBody>
          <a:bodyPr wrap="square">
            <a:spAutoFit/>
          </a:bodyPr>
          <a:lstStyle/>
          <a:p>
            <a:pPr marL="0" indent="0" algn="ctr">
              <a:buNone/>
            </a:pPr>
            <a:r>
              <a:rPr lang="en-US"/>
              <a:t>CFM Training Environment Link: </a:t>
            </a:r>
            <a:r>
              <a:rPr lang="en-US">
                <a:hlinkClick r:id="rId2"/>
              </a:rPr>
              <a:t>https://covaxon--training.my.salesforce.com/</a:t>
            </a:r>
            <a:r>
              <a:rPr lang="en-US"/>
              <a:t> </a:t>
            </a:r>
            <a:endParaRPr lang="en-CA"/>
          </a:p>
        </p:txBody>
      </p:sp>
      <p:graphicFrame>
        <p:nvGraphicFramePr>
          <p:cNvPr id="7" name="Table 6">
            <a:extLst>
              <a:ext uri="{FF2B5EF4-FFF2-40B4-BE49-F238E27FC236}">
                <a16:creationId xmlns:a16="http://schemas.microsoft.com/office/drawing/2014/main" id="{0A29C018-4E80-4BCD-890D-BDEEC48869E7}"/>
              </a:ext>
            </a:extLst>
          </p:cNvPr>
          <p:cNvGraphicFramePr>
            <a:graphicFrameLocks noGrp="1"/>
          </p:cNvGraphicFramePr>
          <p:nvPr/>
        </p:nvGraphicFramePr>
        <p:xfrm>
          <a:off x="463060" y="1609568"/>
          <a:ext cx="10922541" cy="3910796"/>
        </p:xfrm>
        <a:graphic>
          <a:graphicData uri="http://schemas.openxmlformats.org/drawingml/2006/table">
            <a:tbl>
              <a:tblPr>
                <a:tableStyleId>{69012ECD-51FC-41F1-AA8D-1B2483CD663E}</a:tableStyleId>
              </a:tblPr>
              <a:tblGrid>
                <a:gridCol w="830969">
                  <a:extLst>
                    <a:ext uri="{9D8B030D-6E8A-4147-A177-3AD203B41FA5}">
                      <a16:colId xmlns:a16="http://schemas.microsoft.com/office/drawing/2014/main" val="2227723257"/>
                    </a:ext>
                  </a:extLst>
                </a:gridCol>
                <a:gridCol w="830969">
                  <a:extLst>
                    <a:ext uri="{9D8B030D-6E8A-4147-A177-3AD203B41FA5}">
                      <a16:colId xmlns:a16="http://schemas.microsoft.com/office/drawing/2014/main" val="1198664207"/>
                    </a:ext>
                  </a:extLst>
                </a:gridCol>
                <a:gridCol w="2875584">
                  <a:extLst>
                    <a:ext uri="{9D8B030D-6E8A-4147-A177-3AD203B41FA5}">
                      <a16:colId xmlns:a16="http://schemas.microsoft.com/office/drawing/2014/main" val="839895099"/>
                    </a:ext>
                  </a:extLst>
                </a:gridCol>
                <a:gridCol w="1802622">
                  <a:extLst>
                    <a:ext uri="{9D8B030D-6E8A-4147-A177-3AD203B41FA5}">
                      <a16:colId xmlns:a16="http://schemas.microsoft.com/office/drawing/2014/main" val="2119904639"/>
                    </a:ext>
                  </a:extLst>
                </a:gridCol>
                <a:gridCol w="1575609">
                  <a:extLst>
                    <a:ext uri="{9D8B030D-6E8A-4147-A177-3AD203B41FA5}">
                      <a16:colId xmlns:a16="http://schemas.microsoft.com/office/drawing/2014/main" val="598258400"/>
                    </a:ext>
                  </a:extLst>
                </a:gridCol>
                <a:gridCol w="934229">
                  <a:extLst>
                    <a:ext uri="{9D8B030D-6E8A-4147-A177-3AD203B41FA5}">
                      <a16:colId xmlns:a16="http://schemas.microsoft.com/office/drawing/2014/main" val="1233584940"/>
                    </a:ext>
                  </a:extLst>
                </a:gridCol>
                <a:gridCol w="2072559">
                  <a:extLst>
                    <a:ext uri="{9D8B030D-6E8A-4147-A177-3AD203B41FA5}">
                      <a16:colId xmlns:a16="http://schemas.microsoft.com/office/drawing/2014/main" val="4260441100"/>
                    </a:ext>
                  </a:extLst>
                </a:gridCol>
              </a:tblGrid>
              <a:tr h="188329">
                <a:tc>
                  <a:txBody>
                    <a:bodyPr/>
                    <a:lstStyle/>
                    <a:p>
                      <a:pPr algn="l" fontAlgn="ctr"/>
                      <a:r>
                        <a:rPr lang="en-CA" sz="1100" b="1" u="none" strike="noStrike">
                          <a:effectLst/>
                        </a:rPr>
                        <a:t>First Name</a:t>
                      </a:r>
                      <a:endParaRPr lang="en-CA" sz="1100" b="1" i="0" u="none" strike="noStrike">
                        <a:solidFill>
                          <a:srgbClr val="000000"/>
                        </a:solidFill>
                        <a:effectLst/>
                        <a:latin typeface="Calibri" panose="020F0502020204030204" pitchFamily="34" charset="0"/>
                      </a:endParaRPr>
                    </a:p>
                  </a:txBody>
                  <a:tcPr marL="5167" marR="5167" marT="51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ctr"/>
                      <a:r>
                        <a:rPr lang="en-CA" sz="1100" b="1" u="none" strike="noStrike">
                          <a:effectLst/>
                        </a:rPr>
                        <a:t>Last Name</a:t>
                      </a:r>
                      <a:endParaRPr lang="en-CA" sz="1100" b="1" i="0" u="none" strike="noStrike">
                        <a:solidFill>
                          <a:srgbClr val="000000"/>
                        </a:solidFill>
                        <a:effectLst/>
                        <a:latin typeface="Calibri" panose="020F0502020204030204" pitchFamily="34" charset="0"/>
                      </a:endParaRPr>
                    </a:p>
                  </a:txBody>
                  <a:tcPr marL="5167" marR="5167" marT="51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ctr"/>
                      <a:r>
                        <a:rPr lang="en-CA" sz="1100" b="1" u="none" strike="noStrike">
                          <a:effectLst/>
                        </a:rPr>
                        <a:t>Username (New)</a:t>
                      </a:r>
                      <a:endParaRPr lang="en-CA" sz="1100" b="1" i="0" u="none" strike="noStrike">
                        <a:solidFill>
                          <a:srgbClr val="000000"/>
                        </a:solidFill>
                        <a:effectLst/>
                        <a:latin typeface="Calibri" panose="020F0502020204030204" pitchFamily="34" charset="0"/>
                      </a:endParaRPr>
                    </a:p>
                  </a:txBody>
                  <a:tcPr marL="5167" marR="5167" marT="51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ctr"/>
                      <a:r>
                        <a:rPr lang="en-CA" sz="1100" b="1" u="none" strike="noStrike">
                          <a:effectLst/>
                        </a:rPr>
                        <a:t>Profile</a:t>
                      </a:r>
                      <a:endParaRPr lang="en-CA" sz="1100" b="1" i="0" u="none" strike="noStrike">
                        <a:solidFill>
                          <a:srgbClr val="000000"/>
                        </a:solidFill>
                        <a:effectLst/>
                        <a:latin typeface="Calibri" panose="020F0502020204030204" pitchFamily="34" charset="0"/>
                      </a:endParaRPr>
                    </a:p>
                  </a:txBody>
                  <a:tcPr marL="5167" marR="5167" marT="51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ctr"/>
                      <a:r>
                        <a:rPr lang="en-CA" sz="1100" b="1" u="none" strike="noStrike">
                          <a:effectLst/>
                        </a:rPr>
                        <a:t>Authorized Organization</a:t>
                      </a:r>
                      <a:endParaRPr lang="en-CA" sz="1100" b="1" i="0" u="none" strike="noStrike">
                        <a:solidFill>
                          <a:srgbClr val="000000"/>
                        </a:solidFill>
                        <a:effectLst/>
                        <a:latin typeface="Calibri" panose="020F0502020204030204" pitchFamily="34" charset="0"/>
                      </a:endParaRPr>
                    </a:p>
                  </a:txBody>
                  <a:tcPr marL="5167" marR="5167" marT="51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ctr"/>
                      <a:r>
                        <a:rPr lang="en-US" sz="1100" b="1" i="0" u="none" strike="noStrike">
                          <a:solidFill>
                            <a:srgbClr val="000000"/>
                          </a:solidFill>
                          <a:effectLst/>
                          <a:latin typeface="Calibri" panose="020F0502020204030204" pitchFamily="34" charset="0"/>
                        </a:rPr>
                        <a:t>New Password</a:t>
                      </a:r>
                      <a:endParaRPr lang="en-CA" sz="1100" b="1" i="0" u="none" strike="noStrike">
                        <a:solidFill>
                          <a:srgbClr val="000000"/>
                        </a:solidFill>
                        <a:effectLst/>
                        <a:latin typeface="Calibri" panose="020F0502020204030204" pitchFamily="34" charset="0"/>
                      </a:endParaRPr>
                    </a:p>
                  </a:txBody>
                  <a:tcPr marL="5167" marR="5167" marT="51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ctr"/>
                      <a:r>
                        <a:rPr lang="en-CA" sz="1100" b="1" u="none" strike="noStrike">
                          <a:effectLst/>
                        </a:rPr>
                        <a:t>Permission sets</a:t>
                      </a:r>
                      <a:endParaRPr lang="en-CA" sz="1100" b="1" i="0" u="none" strike="noStrike">
                        <a:solidFill>
                          <a:srgbClr val="000000"/>
                        </a:solidFill>
                        <a:effectLst/>
                        <a:latin typeface="Calibri" panose="020F0502020204030204" pitchFamily="34" charset="0"/>
                      </a:endParaRPr>
                    </a:p>
                  </a:txBody>
                  <a:tcPr marL="5167" marR="5167" marT="51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502602805"/>
                  </a:ext>
                </a:extLst>
              </a:tr>
              <a:tr h="178740">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test1</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3"/>
                        </a:rPr>
                        <a:t>clinic.covaxontest26@test.com.covaxtraining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Clinic Coordinator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CA" sz="1100" b="0" i="0" u="none" strike="noStrike">
                        <a:solidFill>
                          <a:srgbClr val="000000"/>
                        </a:solidFill>
                        <a:effectLst/>
                        <a:highlight>
                          <a:srgbClr val="FFFF00"/>
                        </a:highligh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9302294"/>
                  </a:ext>
                </a:extLst>
              </a:tr>
              <a:tr h="408590">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test2</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4"/>
                        </a:rPr>
                        <a:t>customer.serviceagent1@test.com.covaxtraining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Customer Service Agent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210" marR="6210" marT="62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1. Customer Service Agent</a:t>
                      </a:r>
                      <a:br>
                        <a:rPr lang="en-CA" sz="1100" u="none" strike="noStrike">
                          <a:effectLst/>
                        </a:rPr>
                      </a:br>
                      <a:r>
                        <a:rPr lang="en-CA" sz="1100" u="none" strike="noStrike">
                          <a:effectLst/>
                        </a:rPr>
                        <a:t>2. Customer Service Agent COVID ID</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3257185"/>
                  </a:ext>
                </a:extLst>
              </a:tr>
              <a:tr h="183444">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test4</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5"/>
                        </a:rPr>
                        <a:t>inv.covaxontest14@test.com.covaxon.training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Inventory Manager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Ottawa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3430267"/>
                  </a:ext>
                </a:extLst>
              </a:tr>
              <a:tr h="188329">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test6</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6"/>
                        </a:rPr>
                        <a:t>pcp.covaxontest26@test.com.covaxon.training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PCP Vaccinator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Ottawa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3692597"/>
                  </a:ext>
                </a:extLst>
              </a:tr>
              <a:tr h="188329">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test11</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7"/>
                        </a:rPr>
                        <a:t>vacc.covaxontest05@test.com.covaxtraining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Vaccinator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Customer Service Agent COVID ID</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5000473"/>
                  </a:ext>
                </a:extLst>
              </a:tr>
              <a:tr h="723580">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test12</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8"/>
                        </a:rPr>
                        <a:t>sup.covaxontest99@test.com.covaxon.training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Site Super User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1. Customer Service Agent</a:t>
                      </a:r>
                      <a:br>
                        <a:rPr lang="en-CA" sz="1100" u="none" strike="noStrike">
                          <a:effectLst/>
                        </a:rPr>
                      </a:br>
                      <a:r>
                        <a:rPr lang="en-CA" sz="1100" u="none" strike="noStrike">
                          <a:effectLst/>
                        </a:rPr>
                        <a:t>2. Customer Service Agent COVID ID</a:t>
                      </a:r>
                      <a:br>
                        <a:rPr lang="en-CA" sz="1100" u="none" strike="noStrike">
                          <a:effectLst/>
                        </a:rPr>
                      </a:br>
                      <a:r>
                        <a:rPr lang="en-CA" sz="1100" u="none" strike="noStrike">
                          <a:effectLst/>
                        </a:rPr>
                        <a:t>3. Historical Dose Permission set</a:t>
                      </a:r>
                      <a:br>
                        <a:rPr lang="en-CA" sz="1100" u="none" strike="noStrike">
                          <a:effectLst/>
                        </a:rPr>
                      </a:br>
                      <a:r>
                        <a:rPr lang="en-CA" sz="1100" u="none" strike="noStrike">
                          <a:effectLst/>
                        </a:rPr>
                        <a:t>4. PHU exemption</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265378"/>
                  </a:ext>
                </a:extLst>
              </a:tr>
              <a:tr h="366746">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test13</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9"/>
                        </a:rPr>
                        <a:t>customer.serviceagent2@test.com.covaxtraining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Customer Service Agent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1. Customer Service Agent</a:t>
                      </a:r>
                      <a:br>
                        <a:rPr lang="en-CA" sz="1100" u="none" strike="noStrike">
                          <a:effectLst/>
                        </a:rPr>
                      </a:br>
                      <a:r>
                        <a:rPr lang="en-CA" sz="1100" u="none" strike="noStrike">
                          <a:effectLst/>
                        </a:rPr>
                        <a:t>2. Customer Service Agent COVID ID</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3443184"/>
                  </a:ext>
                </a:extLst>
              </a:tr>
              <a:tr h="188329">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test3</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10"/>
                        </a:rPr>
                        <a:t>dash.covaxontest19@test.com.covaxon.training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Dashboard</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210" marR="6210" marT="62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2202432"/>
                  </a:ext>
                </a:extLst>
              </a:tr>
              <a:tr h="211666">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test5</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11"/>
                        </a:rPr>
                        <a:t>inv.covaxontest15@test.com.covaxon.training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Inventory Manager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210" marR="6210" marT="621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400984"/>
                  </a:ext>
                </a:extLst>
              </a:tr>
              <a:tr h="178416">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test7</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12"/>
                        </a:rPr>
                        <a:t>site.covaxontest07@test.com.covaxon.training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Site Staff</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Ottawa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992082"/>
                  </a:ext>
                </a:extLst>
              </a:tr>
              <a:tr h="188329">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test8</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13"/>
                        </a:rPr>
                        <a:t>site.covaxontest08@test.com.covaxon.training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Site Staff</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2965118"/>
                  </a:ext>
                </a:extLst>
              </a:tr>
              <a:tr h="545162">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test9</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14"/>
                        </a:rPr>
                        <a:t>sup.covaxontest23@test.com.covaxon.training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Site Super User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Muskoka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1. Customer Service Agent</a:t>
                      </a:r>
                      <a:br>
                        <a:rPr lang="en-CA" sz="1100" u="none" strike="noStrike">
                          <a:effectLst/>
                        </a:rPr>
                      </a:br>
                      <a:r>
                        <a:rPr lang="en-CA" sz="1100" u="none" strike="noStrike">
                          <a:effectLst/>
                        </a:rPr>
                        <a:t>2. Customer Service Agent COVID ID</a:t>
                      </a:r>
                      <a:br>
                        <a:rPr lang="en-CA" sz="1100" u="none" strike="noStrike">
                          <a:effectLst/>
                        </a:rPr>
                      </a:br>
                      <a:r>
                        <a:rPr lang="en-CA" sz="1100" u="none" strike="noStrike">
                          <a:effectLst/>
                        </a:rPr>
                        <a:t>3. Historical Dose Permission set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038538"/>
                  </a:ext>
                </a:extLst>
              </a:tr>
              <a:tr h="117721">
                <a:tc>
                  <a:txBody>
                    <a:bodyPr/>
                    <a:lstStyle/>
                    <a:p>
                      <a:pPr algn="l" fontAlgn="b"/>
                      <a:r>
                        <a:rPr lang="en-CA" sz="1100" u="none" strike="noStrike">
                          <a:effectLst/>
                        </a:rPr>
                        <a:t>Clinic</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test10</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sng" strike="noStrike">
                          <a:effectLst/>
                          <a:hlinkClick r:id="rId15"/>
                        </a:rPr>
                        <a:t>vacc.covaxontest03@test.com.covaxtraining</a:t>
                      </a:r>
                      <a:endParaRPr lang="en-CA" sz="1100" b="0" i="0" u="sng" strike="noStrike">
                        <a:solidFill>
                          <a:srgbClr val="0563C1"/>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err="1">
                          <a:effectLst/>
                        </a:rPr>
                        <a:t>COvax</a:t>
                      </a:r>
                      <a:r>
                        <a:rPr lang="en-CA" sz="1100" u="none" strike="noStrike">
                          <a:effectLst/>
                        </a:rPr>
                        <a:t> Vaccinator</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Ottawa Public Health - TT</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a:effectLst/>
                          <a:latin typeface="Calibri" panose="020F0502020204030204" pitchFamily="34" charset="0"/>
                          <a:ea typeface="Calibri" panose="020F0502020204030204" pitchFamily="34" charset="0"/>
                        </a:rPr>
                        <a:t>Training1234!</a:t>
                      </a:r>
                      <a:endParaRPr lang="en-CA"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100" u="none" strike="noStrike">
                          <a:effectLst/>
                        </a:rPr>
                        <a:t>Customer Service Agent COVID ID</a:t>
                      </a:r>
                      <a:endParaRPr lang="en-CA" sz="1100" b="0" i="0" u="none" strike="noStrike">
                        <a:solidFill>
                          <a:srgbClr val="000000"/>
                        </a:solidFill>
                        <a:effectLst/>
                        <a:latin typeface="Calibri" panose="020F0502020204030204" pitchFamily="34" charset="0"/>
                      </a:endParaRPr>
                    </a:p>
                  </a:txBody>
                  <a:tcPr marL="5167" marR="5167" marT="516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811439"/>
                  </a:ext>
                </a:extLst>
              </a:tr>
            </a:tbl>
          </a:graphicData>
        </a:graphic>
      </p:graphicFrame>
    </p:spTree>
    <p:extLst>
      <p:ext uri="{BB962C8B-B14F-4D97-AF65-F5344CB8AC3E}">
        <p14:creationId xmlns:p14="http://schemas.microsoft.com/office/powerpoint/2010/main" val="2861627574"/>
      </p:ext>
    </p:extLst>
  </p:cSld>
  <p:clrMapOvr>
    <a:masterClrMapping/>
  </p:clrMapOvr>
</p:sld>
</file>

<file path=ppt/theme/theme1.xml><?xml version="1.0" encoding="utf-8"?>
<a:theme xmlns:a="http://schemas.openxmlformats.org/drawingml/2006/main" name="Office Theme">
  <a:themeElements>
    <a:clrScheme name="Ontario_blue">
      <a:dk1>
        <a:srgbClr val="000000"/>
      </a:dk1>
      <a:lt1>
        <a:srgbClr val="FFFFFF"/>
      </a:lt1>
      <a:dk2>
        <a:srgbClr val="44546A"/>
      </a:dk2>
      <a:lt2>
        <a:srgbClr val="E7E6E6"/>
      </a:lt2>
      <a:accent1>
        <a:srgbClr val="38B549"/>
      </a:accent1>
      <a:accent2>
        <a:srgbClr val="00B2E2"/>
      </a:accent2>
      <a:accent3>
        <a:srgbClr val="F05821"/>
      </a:accent3>
      <a:accent4>
        <a:srgbClr val="91278E"/>
      </a:accent4>
      <a:accent5>
        <a:srgbClr val="EC027B"/>
      </a:accent5>
      <a:accent6>
        <a:srgbClr val="C1B28F"/>
      </a:accent6>
      <a:hlink>
        <a:srgbClr val="047BC1"/>
      </a:hlink>
      <a:folHlink>
        <a:srgbClr val="9227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PPT_16x9_template_Colour" id="{08FADAA4-A4EF-6D4C-9097-58C93300861E}" vid="{EE90925C-478D-B04F-BAAA-5C50AF9346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6fcfae0-3da4-4df3-ba6d-9592cab99caf">
      <Terms xmlns="http://schemas.microsoft.com/office/infopath/2007/PartnerControls"/>
    </lcf76f155ced4ddcb4097134ff3c332f>
    <TaxCatchAll xmlns="28802ce0-cedb-4d59-a22b-fc0f6b33abd3" xsi:nil="true"/>
    <_dlc_DocId xmlns="28802ce0-cedb-4d59-a22b-fc0f6b33abd3">PDP4Z3U6V6P2-671148582-16462</_dlc_DocId>
    <_dlc_DocIdUrl xmlns="28802ce0-cedb-4d59-a22b-fc0f6b33abd3">
      <Url>https://ontariogov.sharepoint.com/sites/PHS/_layouts/15/DocIdRedir.aspx?ID=PDP4Z3U6V6P2-671148582-16462</Url>
      <Description>PDP4Z3U6V6P2-671148582-16462</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92AEDD372E106549956044B15B95359E" ma:contentTypeVersion="18" ma:contentTypeDescription="Create a new document." ma:contentTypeScope="" ma:versionID="0d93b4266f6a2d2cdb3da052ec7d7799">
  <xsd:schema xmlns:xsd="http://www.w3.org/2001/XMLSchema" xmlns:xs="http://www.w3.org/2001/XMLSchema" xmlns:p="http://schemas.microsoft.com/office/2006/metadata/properties" xmlns:ns2="d6fcfae0-3da4-4df3-ba6d-9592cab99caf" xmlns:ns3="28802ce0-cedb-4d59-a22b-fc0f6b33abd3" targetNamespace="http://schemas.microsoft.com/office/2006/metadata/properties" ma:root="true" ma:fieldsID="f965cb640b17cf9bea0404096a6e2008" ns2:_="" ns3:_="">
    <xsd:import namespace="d6fcfae0-3da4-4df3-ba6d-9592cab99caf"/>
    <xsd:import namespace="28802ce0-cedb-4d59-a22b-fc0f6b33ab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MediaServiceLocation" minOccurs="0"/>
                <xsd:element ref="ns3:TaxCatchAll" minOccurs="0"/>
                <xsd:element ref="ns2:lcf76f155ced4ddcb4097134ff3c332f"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cfae0-3da4-4df3-ba6d-9592cab99c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03f8475-640f-4944-9dcc-2d3788384b7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8802ce0-cedb-4d59-a22b-fc0f6b33abd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ddad2a76-6199-4f0a-ac21-d6c38add1f7f}" ma:internalName="TaxCatchAll" ma:showField="CatchAllData" ma:web="28802ce0-cedb-4d59-a22b-fc0f6b33abd3">
      <xsd:complexType>
        <xsd:complexContent>
          <xsd:extension base="dms:MultiChoiceLookup">
            <xsd:sequence>
              <xsd:element name="Value" type="dms:Lookup" maxOccurs="unbounded" minOccurs="0" nillable="true"/>
            </xsd:sequence>
          </xsd:extension>
        </xsd:complexContent>
      </xsd:complexType>
    </xsd:element>
    <xsd:element name="_dlc_DocId" ma:index="24" nillable="true" ma:displayName="Document ID Value" ma:description="The value of the document ID assigned to this item." ma:indexed="true"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F59C4D-C6C7-4A46-8259-3520137DB355}">
  <ds:schemaRefs>
    <ds:schemaRef ds:uri="28802ce0-cedb-4d59-a22b-fc0f6b33abd3"/>
    <ds:schemaRef ds:uri="d6fcfae0-3da4-4df3-ba6d-9592cab99caf"/>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344E362-9232-437A-80A2-C9409E4850E0}">
  <ds:schemaRefs>
    <ds:schemaRef ds:uri="http://schemas.microsoft.com/sharepoint/events"/>
  </ds:schemaRefs>
</ds:datastoreItem>
</file>

<file path=customXml/itemProps3.xml><?xml version="1.0" encoding="utf-8"?>
<ds:datastoreItem xmlns:ds="http://schemas.openxmlformats.org/officeDocument/2006/customXml" ds:itemID="{B553D2FA-B6B9-4ECA-AF9B-823B7A0988CC}">
  <ds:schemaRefs>
    <ds:schemaRef ds:uri="http://schemas.microsoft.com/sharepoint/v3/contenttype/forms"/>
  </ds:schemaRefs>
</ds:datastoreItem>
</file>

<file path=customXml/itemProps4.xml><?xml version="1.0" encoding="utf-8"?>
<ds:datastoreItem xmlns:ds="http://schemas.openxmlformats.org/officeDocument/2006/customXml" ds:itemID="{61841191-2770-4903-A8C5-77ED9AFCF161}">
  <ds:schemaRefs>
    <ds:schemaRef ds:uri="28802ce0-cedb-4d59-a22b-fc0f6b33abd3"/>
    <ds:schemaRef ds:uri="d6fcfae0-3da4-4df3-ba6d-9592cab99c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Arc-PPT_16x9_template_Colour (004)</Template>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COVaxON Clinical Flow Modernization</vt:lpstr>
      <vt:lpstr>Clinical Flow Modernization (CFM) Training Environment – Instructions</vt:lpstr>
      <vt:lpstr>CFM Training Data Available</vt:lpstr>
      <vt:lpstr>CFM Training Account Login Info | PHU/Hospitals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Cheung, Carmen (MOH)</dc:creator>
  <cp:keywords/>
  <dc:description/>
  <cp:revision>1</cp:revision>
  <cp:lastPrinted>2019-04-11T20:21:32Z</cp:lastPrinted>
  <dcterms:created xsi:type="dcterms:W3CDTF">2019-05-23T22:41:03Z</dcterms:created>
  <dcterms:modified xsi:type="dcterms:W3CDTF">2022-12-14T20:25:42Z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etDate">
    <vt:lpwstr>2022-03-11T19:05:07Z</vt:lpwstr>
  </property>
  <property fmtid="{D5CDD505-2E9C-101B-9397-08002B2CF9AE}" pid="4" name="MSIP_Label_034a106e-6316-442c-ad35-738afd673d2b_Method">
    <vt:lpwstr>Standard</vt:lpwstr>
  </property>
  <property fmtid="{D5CDD505-2E9C-101B-9397-08002B2CF9AE}" pid="5" name="MSIP_Label_034a106e-6316-442c-ad35-738afd673d2b_Name">
    <vt:lpwstr>034a106e-6316-442c-ad35-738afd673d2b</vt:lpwstr>
  </property>
  <property fmtid="{D5CDD505-2E9C-101B-9397-08002B2CF9AE}" pid="6" name="MSIP_Label_034a106e-6316-442c-ad35-738afd673d2b_SiteId">
    <vt:lpwstr>cddc1229-ac2a-4b97-b78a-0e5cacb5865c</vt:lpwstr>
  </property>
  <property fmtid="{D5CDD505-2E9C-101B-9397-08002B2CF9AE}" pid="7" name="MSIP_Label_034a106e-6316-442c-ad35-738afd673d2b_ContentBits">
    <vt:lpwstr>0</vt:lpwstr>
  </property>
  <property fmtid="{D5CDD505-2E9C-101B-9397-08002B2CF9AE}" pid="8" name="ContentTypeId">
    <vt:lpwstr>0x01010092AEDD372E106549956044B15B95359E</vt:lpwstr>
  </property>
  <property fmtid="{D5CDD505-2E9C-101B-9397-08002B2CF9AE}" pid="9" name="MediaServiceImageTags">
    <vt:lpwstr/>
  </property>
  <property fmtid="{D5CDD505-2E9C-101B-9397-08002B2CF9AE}" pid="10" name="_dlc_DocIdItemGuid">
    <vt:lpwstr>60ac04fa-7195-4cc1-9731-9a8e97afe4ac</vt:lpwstr>
  </property>
</Properties>
</file>